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xlsx" ContentType="application/vnd.openxmlformats-officedocument.spreadsheetml.sheet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_rels/notesMaster1.xml.rels" ContentType="application/vnd.openxmlformats-package.relationships+xml"/>
  <Override PartName="/ppt/notesSlides/_rels/notesSlide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theme/theme10.xml" ContentType="application/vnd.openxmlformats-officedocument.theme+xml"/>
  <Override PartName="/ppt/slideMasters/slideMaster11.xml" ContentType="application/vnd.openxmlformats-officedocument.presentationml.slideMaster+xml"/>
  <Override PartName="/ppt/theme/theme11.xml" ContentType="application/vnd.openxmlformats-officedocument.theme+xml"/>
  <Override PartName="/ppt/slideMasters/slideMaster12.xml" ContentType="application/vnd.openxmlformats-officedocument.presentationml.slideMaster+xml"/>
  <Override PartName="/ppt/theme/theme12.xml" ContentType="application/vnd.openxmlformats-officedocument.theme+xml"/>
  <Override PartName="/ppt/notesMasters/notesMaster1.xml" ContentType="application/vnd.openxmlformats-officedocument.presentationml.notesMaster+xml"/>
  <Override PartName="/ppt/theme/theme1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72" r:id="rId13"/>
    <p:sldMasterId id="2147483673" r:id="rId15"/>
    <p:sldMasterId id="2147483674" r:id="rId17"/>
    <p:sldMasterId id="2147483675" r:id="rId19"/>
    <p:sldMasterId id="2147483676" r:id="rId21"/>
    <p:sldMasterId id="2147483677" r:id="rId23"/>
    <p:sldMasterId id="2147483678" r:id="rId25"/>
    <p:sldMasterId id="2147483679" r:id="rId27"/>
    <p:sldMasterId id="2147483680" r:id="rId29"/>
    <p:sldMasterId id="2147483681" r:id="rId31"/>
    <p:sldMasterId id="2147483682" r:id="rId33"/>
    <p:sldMasterId id="2147483683" r:id="rId35"/>
  </p:sldMasterIdLst>
  <p:notesMasterIdLst>
    <p:notesMasterId r:id="rId37"/>
  </p:notesMasterIdLst>
  <p:sldIdLst>
    <p:sldId id="256" r:id="rId39"/>
    <p:sldId id="261" r:id="rId40"/>
    <p:sldId id="267" r:id="rId41"/>
    <p:sldId id="265" r:id="rId42"/>
    <p:sldId id="268" r:id="rId43"/>
    <p:sldId id="270" r:id="rId44"/>
    <p:sldId id="271" r:id="rId45"/>
    <p:sldId id="272" r:id="rId46"/>
    <p:sldId id="273" r:id="rId47"/>
    <p:sldId id="274" r:id="rId48"/>
    <p:sldId id="275" r:id="rId49"/>
    <p:sldId id="262" r:id="rId50"/>
    <p:sldId id="263" r:id="rId51"/>
    <p:sldId id="264" r:id="rId52"/>
    <p:sldId id="266" r:id="rId53"/>
    <p:sldId id="269" r:id="rId54"/>
  </p:sldIdLst>
  <p:sldSz cx="990790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_rels/presentation.xml.rels><?xml version="1.0" encoding="UTF-8"?>
<Relationships xmlns="http://schemas.openxmlformats.org/package/2006/relationships"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Master" Target="slideMasters/slideMaster2.xml"></Relationship><Relationship Id="rId17" Type="http://schemas.openxmlformats.org/officeDocument/2006/relationships/slideMaster" Target="slideMasters/slideMaster3.xml"></Relationship><Relationship Id="rId19" Type="http://schemas.openxmlformats.org/officeDocument/2006/relationships/slideMaster" Target="slideMasters/slideMaster4.xml"></Relationship><Relationship Id="rId21" Type="http://schemas.openxmlformats.org/officeDocument/2006/relationships/slideMaster" Target="slideMasters/slideMaster5.xml"></Relationship><Relationship Id="rId23" Type="http://schemas.openxmlformats.org/officeDocument/2006/relationships/slideMaster" Target="slideMasters/slideMaster6.xml"></Relationship><Relationship Id="rId25" Type="http://schemas.openxmlformats.org/officeDocument/2006/relationships/slideMaster" Target="slideMasters/slideMaster7.xml"></Relationship><Relationship Id="rId27" Type="http://schemas.openxmlformats.org/officeDocument/2006/relationships/slideMaster" Target="slideMasters/slideMaster8.xml"></Relationship><Relationship Id="rId29" Type="http://schemas.openxmlformats.org/officeDocument/2006/relationships/slideMaster" Target="slideMasters/slideMaster9.xml"></Relationship><Relationship Id="rId31" Type="http://schemas.openxmlformats.org/officeDocument/2006/relationships/slideMaster" Target="slideMasters/slideMaster10.xml"></Relationship><Relationship Id="rId33" Type="http://schemas.openxmlformats.org/officeDocument/2006/relationships/slideMaster" Target="slideMasters/slideMaster11.xml"></Relationship><Relationship Id="rId35" Type="http://schemas.openxmlformats.org/officeDocument/2006/relationships/slideMaster" Target="slideMasters/slideMaster12.xml"></Relationship><Relationship Id="rId37" Type="http://schemas.openxmlformats.org/officeDocument/2006/relationships/notesMaster" Target="notesMasters/notesMaster1.xml"></Relationship><Relationship Id="rId39" Type="http://schemas.openxmlformats.org/officeDocument/2006/relationships/slide" Target="slides/slide1.xml"></Relationship><Relationship Id="rId40" Type="http://schemas.openxmlformats.org/officeDocument/2006/relationships/slide" Target="slides/slide2.xml"></Relationship><Relationship Id="rId41" Type="http://schemas.openxmlformats.org/officeDocument/2006/relationships/slide" Target="slides/slide3.xml"></Relationship><Relationship Id="rId42" Type="http://schemas.openxmlformats.org/officeDocument/2006/relationships/slide" Target="slides/slide4.xml"></Relationship><Relationship Id="rId43" Type="http://schemas.openxmlformats.org/officeDocument/2006/relationships/slide" Target="slides/slide5.xml"></Relationship><Relationship Id="rId44" Type="http://schemas.openxmlformats.org/officeDocument/2006/relationships/slide" Target="slides/slide6.xml"></Relationship><Relationship Id="rId45" Type="http://schemas.openxmlformats.org/officeDocument/2006/relationships/slide" Target="slides/slide7.xml"></Relationship><Relationship Id="rId46" Type="http://schemas.openxmlformats.org/officeDocument/2006/relationships/slide" Target="slides/slide8.xml"></Relationship><Relationship Id="rId47" Type="http://schemas.openxmlformats.org/officeDocument/2006/relationships/slide" Target="slides/slide9.xml"></Relationship><Relationship Id="rId48" Type="http://schemas.openxmlformats.org/officeDocument/2006/relationships/slide" Target="slides/slide10.xml"></Relationship><Relationship Id="rId49" Type="http://schemas.openxmlformats.org/officeDocument/2006/relationships/slide" Target="slides/slide11.xml"></Relationship><Relationship Id="rId50" Type="http://schemas.openxmlformats.org/officeDocument/2006/relationships/slide" Target="slides/slide12.xml"></Relationship><Relationship Id="rId51" Type="http://schemas.openxmlformats.org/officeDocument/2006/relationships/slide" Target="slides/slide13.xml"></Relationship><Relationship Id="rId52" Type="http://schemas.openxmlformats.org/officeDocument/2006/relationships/slide" Target="slides/slide14.xml"></Relationship><Relationship Id="rId53" Type="http://schemas.openxmlformats.org/officeDocument/2006/relationships/slide" Target="slides/slide15.xml"></Relationship><Relationship Id="rId54" Type="http://schemas.openxmlformats.org/officeDocument/2006/relationships/slide" Target="slides/slide16.xml"></Relationship><Relationship Id="rId5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3.xml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0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1B90DE4A-A34C-4DE3-B383-89C4042353C7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t 0"/>
          <p:cNvSpPr>
            <a:spLocks/>
          </p:cNvSpPr>
          <p:nvPr/>
        </p:nvSpPr>
        <p:spPr>
          <a:xfrm rot="0">
            <a:off x="685800" y="4343400"/>
            <a:ext cx="5485765" cy="411416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280" y="44280"/>
            <a:ext cx="7325280" cy="640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151840" y="14191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7450200" y="14191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8151840" y="122544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450200" y="122544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8151840" y="64440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7450200" y="64440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8151840" y="4507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7450200" y="4507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7450200" y="44280"/>
            <a:ext cx="2416680" cy="405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8151840" y="83808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CustomShape 12"/>
          <p:cNvSpPr/>
          <p:nvPr/>
        </p:nvSpPr>
        <p:spPr>
          <a:xfrm>
            <a:off x="7450200" y="83808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8151840" y="103176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7450200" y="103176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CustomShape 27"/>
          <p:cNvSpPr/>
          <p:nvPr/>
        </p:nvSpPr>
        <p:spPr>
          <a:xfrm>
            <a:off x="8018280" y="119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CustomShape 28"/>
          <p:cNvSpPr/>
          <p:nvPr/>
        </p:nvSpPr>
        <p:spPr>
          <a:xfrm>
            <a:off x="8018280" y="6563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04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3760" y="1604520"/>
            <a:ext cx="4350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5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4280" y="44280"/>
            <a:ext cx="7325280" cy="640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8151840" y="14191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7450200" y="14191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8151840" y="122544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7450200" y="122544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8151840" y="64440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" name="CustomShape 7"/>
          <p:cNvSpPr/>
          <p:nvPr/>
        </p:nvSpPr>
        <p:spPr>
          <a:xfrm>
            <a:off x="7450200" y="64440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7" name="CustomShape 8"/>
          <p:cNvSpPr/>
          <p:nvPr/>
        </p:nvSpPr>
        <p:spPr>
          <a:xfrm>
            <a:off x="8151840" y="4507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8" name="CustomShape 9"/>
          <p:cNvSpPr/>
          <p:nvPr/>
        </p:nvSpPr>
        <p:spPr>
          <a:xfrm>
            <a:off x="7450200" y="4507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7450200" y="44280"/>
            <a:ext cx="2416680" cy="405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8151840" y="83808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1" name="CustomShape 12"/>
          <p:cNvSpPr/>
          <p:nvPr/>
        </p:nvSpPr>
        <p:spPr>
          <a:xfrm>
            <a:off x="7450200" y="83808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2" name="CustomShape 13"/>
          <p:cNvSpPr/>
          <p:nvPr/>
        </p:nvSpPr>
        <p:spPr>
          <a:xfrm>
            <a:off x="8151840" y="103176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3" name="CustomShape 14"/>
          <p:cNvSpPr/>
          <p:nvPr/>
        </p:nvSpPr>
        <p:spPr>
          <a:xfrm>
            <a:off x="7450200" y="103176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6" name="CustomShape 27"/>
          <p:cNvSpPr/>
          <p:nvPr/>
        </p:nvSpPr>
        <p:spPr>
          <a:xfrm>
            <a:off x="8018280" y="119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" name="CustomShape 28"/>
          <p:cNvSpPr/>
          <p:nvPr/>
        </p:nvSpPr>
        <p:spPr>
          <a:xfrm>
            <a:off x="8018280" y="6563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4280" y="44280"/>
            <a:ext cx="7325280" cy="640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151840" y="14191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7450200" y="14191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8151840" y="122544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7450200" y="122544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8151840" y="64440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" name="CustomShape 7"/>
          <p:cNvSpPr/>
          <p:nvPr/>
        </p:nvSpPr>
        <p:spPr>
          <a:xfrm>
            <a:off x="7450200" y="64440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5" name="CustomShape 8"/>
          <p:cNvSpPr/>
          <p:nvPr/>
        </p:nvSpPr>
        <p:spPr>
          <a:xfrm>
            <a:off x="8151840" y="4507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" name="CustomShape 9"/>
          <p:cNvSpPr/>
          <p:nvPr/>
        </p:nvSpPr>
        <p:spPr>
          <a:xfrm>
            <a:off x="7450200" y="4507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7" name="CustomShape 10"/>
          <p:cNvSpPr/>
          <p:nvPr/>
        </p:nvSpPr>
        <p:spPr>
          <a:xfrm>
            <a:off x="7450200" y="44280"/>
            <a:ext cx="2416680" cy="405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8" name="CustomShape 11"/>
          <p:cNvSpPr/>
          <p:nvPr/>
        </p:nvSpPr>
        <p:spPr>
          <a:xfrm>
            <a:off x="8151840" y="83808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9" name="CustomShape 12"/>
          <p:cNvSpPr/>
          <p:nvPr/>
        </p:nvSpPr>
        <p:spPr>
          <a:xfrm>
            <a:off x="7450200" y="83808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0" name="CustomShape 13"/>
          <p:cNvSpPr/>
          <p:nvPr/>
        </p:nvSpPr>
        <p:spPr>
          <a:xfrm>
            <a:off x="8151840" y="103176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7450200" y="103176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4" name="CustomShape 27"/>
          <p:cNvSpPr/>
          <p:nvPr/>
        </p:nvSpPr>
        <p:spPr>
          <a:xfrm>
            <a:off x="8018280" y="119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5" name="CustomShape 28"/>
          <p:cNvSpPr/>
          <p:nvPr/>
        </p:nvSpPr>
        <p:spPr>
          <a:xfrm>
            <a:off x="8018280" y="6563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04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5063760" y="1604520"/>
            <a:ext cx="43502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4280" y="44280"/>
            <a:ext cx="7325280" cy="640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8151840" y="14191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7450200" y="14191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8151840" y="122544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7450200" y="122544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9" name="CustomShape 6"/>
          <p:cNvSpPr/>
          <p:nvPr/>
        </p:nvSpPr>
        <p:spPr>
          <a:xfrm>
            <a:off x="8151840" y="64440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0" name="CustomShape 7"/>
          <p:cNvSpPr/>
          <p:nvPr/>
        </p:nvSpPr>
        <p:spPr>
          <a:xfrm>
            <a:off x="7450200" y="64440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1" name="CustomShape 8"/>
          <p:cNvSpPr/>
          <p:nvPr/>
        </p:nvSpPr>
        <p:spPr>
          <a:xfrm>
            <a:off x="8151840" y="4507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2" name="CustomShape 9"/>
          <p:cNvSpPr/>
          <p:nvPr/>
        </p:nvSpPr>
        <p:spPr>
          <a:xfrm>
            <a:off x="7450200" y="4507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3" name="CustomShape 10"/>
          <p:cNvSpPr/>
          <p:nvPr/>
        </p:nvSpPr>
        <p:spPr>
          <a:xfrm>
            <a:off x="7450200" y="44280"/>
            <a:ext cx="2416680" cy="405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4" name="CustomShape 11"/>
          <p:cNvSpPr/>
          <p:nvPr/>
        </p:nvSpPr>
        <p:spPr>
          <a:xfrm>
            <a:off x="8151840" y="83808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5" name="CustomShape 12"/>
          <p:cNvSpPr/>
          <p:nvPr/>
        </p:nvSpPr>
        <p:spPr>
          <a:xfrm>
            <a:off x="7450200" y="83808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6" name="CustomShape 13"/>
          <p:cNvSpPr/>
          <p:nvPr/>
        </p:nvSpPr>
        <p:spPr>
          <a:xfrm>
            <a:off x="8151840" y="103176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7" name="CustomShape 14"/>
          <p:cNvSpPr/>
          <p:nvPr/>
        </p:nvSpPr>
        <p:spPr>
          <a:xfrm>
            <a:off x="7450200" y="103176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0" name="CustomShape 27"/>
          <p:cNvSpPr/>
          <p:nvPr/>
        </p:nvSpPr>
        <p:spPr>
          <a:xfrm>
            <a:off x="8018280" y="119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1" name="CustomShape 28"/>
          <p:cNvSpPr/>
          <p:nvPr/>
        </p:nvSpPr>
        <p:spPr>
          <a:xfrm>
            <a:off x="8018280" y="6563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04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2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5063760" y="1604520"/>
            <a:ext cx="4350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5063760" y="3682080"/>
            <a:ext cx="4350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4280" y="44280"/>
            <a:ext cx="7325280" cy="640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8151840" y="14191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7450200" y="14191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8151840" y="122544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7450200" y="122544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8151840" y="64440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7450200" y="64440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8151840" y="4507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7450200" y="4507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7450200" y="44280"/>
            <a:ext cx="2416680" cy="405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8151840" y="83808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7450200" y="83808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8151840" y="103176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7450200" y="103176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8018280" y="119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8018280" y="6563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04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54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4280" y="44280"/>
            <a:ext cx="7325280" cy="640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151840" y="14191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7450200" y="14191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8151840" y="122544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7450200" y="122544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8151840" y="64440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7450200" y="64440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8151840" y="4507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7450200" y="4507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CustomShape 10"/>
          <p:cNvSpPr/>
          <p:nvPr/>
        </p:nvSpPr>
        <p:spPr>
          <a:xfrm>
            <a:off x="7450200" y="44280"/>
            <a:ext cx="2416680" cy="405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CustomShape 11"/>
          <p:cNvSpPr/>
          <p:nvPr/>
        </p:nvSpPr>
        <p:spPr>
          <a:xfrm>
            <a:off x="8151840" y="83808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CustomShape 12"/>
          <p:cNvSpPr/>
          <p:nvPr/>
        </p:nvSpPr>
        <p:spPr>
          <a:xfrm>
            <a:off x="7450200" y="83808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CustomShape 13"/>
          <p:cNvSpPr/>
          <p:nvPr/>
        </p:nvSpPr>
        <p:spPr>
          <a:xfrm>
            <a:off x="8151840" y="103176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CustomShape 14"/>
          <p:cNvSpPr/>
          <p:nvPr/>
        </p:nvSpPr>
        <p:spPr>
          <a:xfrm>
            <a:off x="7450200" y="103176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CustomShape 27"/>
          <p:cNvSpPr/>
          <p:nvPr/>
        </p:nvSpPr>
        <p:spPr>
          <a:xfrm>
            <a:off x="8018280" y="119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CustomShape 28"/>
          <p:cNvSpPr/>
          <p:nvPr/>
        </p:nvSpPr>
        <p:spPr>
          <a:xfrm>
            <a:off x="8018280" y="6563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04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63760" y="1604520"/>
            <a:ext cx="4350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63760" y="3682080"/>
            <a:ext cx="4350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4280" y="44280"/>
            <a:ext cx="7325280" cy="640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151840" y="14191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450200" y="14191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8151840" y="122544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7450200" y="122544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8151840" y="64440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7450200" y="64440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8151840" y="4507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7450200" y="4507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7450200" y="44280"/>
            <a:ext cx="2416680" cy="405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8151840" y="83808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7450200" y="83808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8151840" y="103176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CustomShape 14"/>
          <p:cNvSpPr/>
          <p:nvPr/>
        </p:nvSpPr>
        <p:spPr>
          <a:xfrm>
            <a:off x="7450200" y="103176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" name="CustomShape 27"/>
          <p:cNvSpPr/>
          <p:nvPr/>
        </p:nvSpPr>
        <p:spPr>
          <a:xfrm>
            <a:off x="8018280" y="119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CustomShape 28"/>
          <p:cNvSpPr/>
          <p:nvPr/>
        </p:nvSpPr>
        <p:spPr>
          <a:xfrm>
            <a:off x="8018280" y="6563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04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28702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3510000" y="1604520"/>
            <a:ext cx="28702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524640" y="1604520"/>
            <a:ext cx="28702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95360" y="3682080"/>
            <a:ext cx="28702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body"/>
          </p:nvPr>
        </p:nvSpPr>
        <p:spPr>
          <a:xfrm>
            <a:off x="3510000" y="3682080"/>
            <a:ext cx="28702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body"/>
          </p:nvPr>
        </p:nvSpPr>
        <p:spPr>
          <a:xfrm>
            <a:off x="6524640" y="3682080"/>
            <a:ext cx="28702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4280" y="44280"/>
            <a:ext cx="7325280" cy="640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151840" y="14191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450200" y="14191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151840" y="122544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7450200" y="122544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8151840" y="64440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7450200" y="64440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8151840" y="4507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7450200" y="4507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" name="CustomShape 10"/>
          <p:cNvSpPr/>
          <p:nvPr/>
        </p:nvSpPr>
        <p:spPr>
          <a:xfrm>
            <a:off x="7450200" y="44280"/>
            <a:ext cx="2416680" cy="405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3" name="CustomShape 11"/>
          <p:cNvSpPr/>
          <p:nvPr/>
        </p:nvSpPr>
        <p:spPr>
          <a:xfrm>
            <a:off x="8151840" y="83808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4" name="CustomShape 12"/>
          <p:cNvSpPr/>
          <p:nvPr/>
        </p:nvSpPr>
        <p:spPr>
          <a:xfrm>
            <a:off x="7450200" y="83808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5" name="CustomShape 13"/>
          <p:cNvSpPr/>
          <p:nvPr/>
        </p:nvSpPr>
        <p:spPr>
          <a:xfrm>
            <a:off x="8151840" y="103176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7450200" y="103176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7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8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9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0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1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6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8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CustomShape 27"/>
          <p:cNvSpPr/>
          <p:nvPr/>
        </p:nvSpPr>
        <p:spPr>
          <a:xfrm>
            <a:off x="8018280" y="119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0" name="CustomShape 28"/>
          <p:cNvSpPr/>
          <p:nvPr/>
        </p:nvSpPr>
        <p:spPr>
          <a:xfrm>
            <a:off x="8018280" y="6563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4280" y="44280"/>
            <a:ext cx="7325280" cy="640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151840" y="14191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7450200" y="14191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8151840" y="122544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7450200" y="122544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8151840" y="64440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7450200" y="64440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8151840" y="4507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7450200" y="4507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7450200" y="44280"/>
            <a:ext cx="2416680" cy="405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8151840" y="83808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7450200" y="83808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8151840" y="103176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6" name="CustomShape 14"/>
          <p:cNvSpPr/>
          <p:nvPr/>
        </p:nvSpPr>
        <p:spPr>
          <a:xfrm>
            <a:off x="7450200" y="103176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7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9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0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1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2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4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6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7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8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" name="CustomShape 27"/>
          <p:cNvSpPr/>
          <p:nvPr/>
        </p:nvSpPr>
        <p:spPr>
          <a:xfrm>
            <a:off x="8018280" y="119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0" name="CustomShape 28"/>
          <p:cNvSpPr/>
          <p:nvPr/>
        </p:nvSpPr>
        <p:spPr>
          <a:xfrm>
            <a:off x="8018280" y="6563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04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4280" y="44280"/>
            <a:ext cx="7325280" cy="640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8151840" y="14191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450200" y="14191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8151840" y="122544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7450200" y="122544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8151840" y="64440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7450200" y="64440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1" name="CustomShape 8"/>
          <p:cNvSpPr/>
          <p:nvPr/>
        </p:nvSpPr>
        <p:spPr>
          <a:xfrm>
            <a:off x="8151840" y="4507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2" name="CustomShape 9"/>
          <p:cNvSpPr/>
          <p:nvPr/>
        </p:nvSpPr>
        <p:spPr>
          <a:xfrm>
            <a:off x="7450200" y="4507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3" name="CustomShape 10"/>
          <p:cNvSpPr/>
          <p:nvPr/>
        </p:nvSpPr>
        <p:spPr>
          <a:xfrm>
            <a:off x="7450200" y="44280"/>
            <a:ext cx="2416680" cy="405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4" name="CustomShape 11"/>
          <p:cNvSpPr/>
          <p:nvPr/>
        </p:nvSpPr>
        <p:spPr>
          <a:xfrm>
            <a:off x="8151840" y="83808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5" name="CustomShape 12"/>
          <p:cNvSpPr/>
          <p:nvPr/>
        </p:nvSpPr>
        <p:spPr>
          <a:xfrm>
            <a:off x="7450200" y="83808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6" name="CustomShape 13"/>
          <p:cNvSpPr/>
          <p:nvPr/>
        </p:nvSpPr>
        <p:spPr>
          <a:xfrm>
            <a:off x="8151840" y="103176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7" name="CustomShape 14"/>
          <p:cNvSpPr/>
          <p:nvPr/>
        </p:nvSpPr>
        <p:spPr>
          <a:xfrm>
            <a:off x="7450200" y="103176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0" name="CustomShape 27"/>
          <p:cNvSpPr/>
          <p:nvPr/>
        </p:nvSpPr>
        <p:spPr>
          <a:xfrm>
            <a:off x="8018280" y="119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1" name="CustomShape 28"/>
          <p:cNvSpPr/>
          <p:nvPr/>
        </p:nvSpPr>
        <p:spPr>
          <a:xfrm>
            <a:off x="8018280" y="6563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04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40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4280" y="44280"/>
            <a:ext cx="7325280" cy="640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8151840" y="14191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7450200" y="14191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8151840" y="122544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7450200" y="122544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8151840" y="64440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7450200" y="64440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3" name="CustomShape 8"/>
          <p:cNvSpPr/>
          <p:nvPr/>
        </p:nvSpPr>
        <p:spPr>
          <a:xfrm>
            <a:off x="8151840" y="4507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" name="CustomShape 9"/>
          <p:cNvSpPr/>
          <p:nvPr/>
        </p:nvSpPr>
        <p:spPr>
          <a:xfrm>
            <a:off x="7450200" y="4507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5" name="CustomShape 10"/>
          <p:cNvSpPr/>
          <p:nvPr/>
        </p:nvSpPr>
        <p:spPr>
          <a:xfrm>
            <a:off x="7450200" y="44280"/>
            <a:ext cx="2416680" cy="405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6" name="CustomShape 11"/>
          <p:cNvSpPr/>
          <p:nvPr/>
        </p:nvSpPr>
        <p:spPr>
          <a:xfrm>
            <a:off x="8151840" y="83808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7" name="CustomShape 12"/>
          <p:cNvSpPr/>
          <p:nvPr/>
        </p:nvSpPr>
        <p:spPr>
          <a:xfrm>
            <a:off x="7450200" y="83808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8" name="CustomShape 13"/>
          <p:cNvSpPr/>
          <p:nvPr/>
        </p:nvSpPr>
        <p:spPr>
          <a:xfrm>
            <a:off x="8151840" y="103176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9" name="CustomShape 14"/>
          <p:cNvSpPr/>
          <p:nvPr/>
        </p:nvSpPr>
        <p:spPr>
          <a:xfrm>
            <a:off x="7450200" y="103176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2" name="CustomShape 27"/>
          <p:cNvSpPr/>
          <p:nvPr/>
        </p:nvSpPr>
        <p:spPr>
          <a:xfrm>
            <a:off x="8018280" y="119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3" name="CustomShape 28"/>
          <p:cNvSpPr/>
          <p:nvPr/>
        </p:nvSpPr>
        <p:spPr>
          <a:xfrm>
            <a:off x="8018280" y="6563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04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2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5063760" y="1604520"/>
            <a:ext cx="43502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4280" y="44280"/>
            <a:ext cx="7325280" cy="640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8151840" y="14191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450200" y="14191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8151840" y="122544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7450200" y="122544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8151840" y="64440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6" name="CustomShape 7"/>
          <p:cNvSpPr/>
          <p:nvPr/>
        </p:nvSpPr>
        <p:spPr>
          <a:xfrm>
            <a:off x="7450200" y="64440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7" name="CustomShape 8"/>
          <p:cNvSpPr/>
          <p:nvPr/>
        </p:nvSpPr>
        <p:spPr>
          <a:xfrm>
            <a:off x="8151840" y="45072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8" name="CustomShape 9"/>
          <p:cNvSpPr/>
          <p:nvPr/>
        </p:nvSpPr>
        <p:spPr>
          <a:xfrm>
            <a:off x="7450200" y="45072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9" name="CustomShape 10"/>
          <p:cNvSpPr/>
          <p:nvPr/>
        </p:nvSpPr>
        <p:spPr>
          <a:xfrm>
            <a:off x="7450200" y="44280"/>
            <a:ext cx="2416680" cy="405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0" name="CustomShape 11"/>
          <p:cNvSpPr/>
          <p:nvPr/>
        </p:nvSpPr>
        <p:spPr>
          <a:xfrm>
            <a:off x="8151840" y="83808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1" name="CustomShape 12"/>
          <p:cNvSpPr/>
          <p:nvPr/>
        </p:nvSpPr>
        <p:spPr>
          <a:xfrm>
            <a:off x="7450200" y="83808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2" name="CustomShape 13"/>
          <p:cNvSpPr/>
          <p:nvPr/>
        </p:nvSpPr>
        <p:spPr>
          <a:xfrm>
            <a:off x="8151840" y="1031760"/>
            <a:ext cx="1715040" cy="19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3" name="CustomShape 14"/>
          <p:cNvSpPr/>
          <p:nvPr/>
        </p:nvSpPr>
        <p:spPr>
          <a:xfrm>
            <a:off x="7450200" y="1031760"/>
            <a:ext cx="700560" cy="1926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6" name="CustomShape 27"/>
          <p:cNvSpPr/>
          <p:nvPr/>
        </p:nvSpPr>
        <p:spPr>
          <a:xfrm>
            <a:off x="8018280" y="119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7" name="CustomShape 28"/>
          <p:cNvSpPr/>
          <p:nvPr/>
        </p:nvSpPr>
        <p:spPr>
          <a:xfrm>
            <a:off x="8018280" y="6563520"/>
            <a:ext cx="1319760" cy="2451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04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image1.png"></Relationship><Relationship Id="rId3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image1.png"></Relationship><Relationship Id="rId3" Type="http://schemas.openxmlformats.org/officeDocument/2006/relationships/notesSlide" Target="../notesSlides/notesSlide16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" name="Table 1"/>
          <p:cNvGraphicFramePr/>
          <p:nvPr/>
        </p:nvGraphicFramePr>
        <p:xfrm>
          <a:off x="745020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7" name="CustomShape 2"/>
          <p:cNvSpPr/>
          <p:nvPr/>
        </p:nvSpPr>
        <p:spPr>
          <a:xfrm>
            <a:off x="128270" y="6597650"/>
            <a:ext cx="286385" cy="14351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640" bIns="716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487680" y="6597650"/>
            <a:ext cx="286385" cy="14351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640" bIns="716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09" name="CustomShape 4"/>
          <p:cNvSpPr/>
          <p:nvPr/>
        </p:nvSpPr>
        <p:spPr>
          <a:xfrm>
            <a:off x="57150" y="114935"/>
            <a:ext cx="7199630" cy="457835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410" name="Table 1"/>
          <p:cNvGraphicFramePr/>
          <p:nvPr/>
        </p:nvGraphicFramePr>
        <p:xfrm>
          <a:off x="744948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1" name=""/>
          <p:cNvSpPr/>
          <p:nvPr/>
        </p:nvSpPr>
        <p:spPr>
          <a:xfrm>
            <a:off x="3221990" y="6726555"/>
            <a:ext cx="573405" cy="27305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412" name="그림 1"/>
          <p:cNvPicPr/>
          <p:nvPr/>
        </p:nvPicPr>
        <p:blipFill>
          <a:blip r:embed="rId1"/>
          <a:stretch/>
        </p:blipFill>
        <p:spPr>
          <a:xfrm>
            <a:off x="222250" y="295275"/>
            <a:ext cx="6977380" cy="5644515"/>
          </a:xfrm>
          <a:prstGeom prst="rect">
            <a:avLst/>
          </a:prstGeom>
          <a:ln w="0"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Table 3"/>
          <p:cNvGraphicFramePr>
            <a:graphicFrameLocks noGrp="1"/>
          </p:cNvGraphicFramePr>
          <p:nvPr/>
        </p:nvGraphicFramePr>
        <p:xfrm>
          <a:off x="7452995" y="1917065"/>
          <a:ext cx="241744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045"/>
                <a:gridCol w="2184400"/>
              </a:tblGrid>
              <a:tr h="246380">
                <a:tc gridSpan="2"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□ DESCRIPTION □</a:t>
                      </a: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5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6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7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8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9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10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4" name="Rect 0"/>
          <p:cNvSpPr>
            <a:spLocks/>
          </p:cNvSpPr>
          <p:nvPr/>
        </p:nvSpPr>
        <p:spPr>
          <a:xfrm rot="0">
            <a:off x="131445" y="6597650"/>
            <a:ext cx="287020" cy="144145"/>
          </a:xfrm>
          <a:prstGeom prst="rect"/>
          <a:solidFill>
            <a:srgbClr val="FF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5" name="Rect 0"/>
          <p:cNvSpPr>
            <a:spLocks/>
          </p:cNvSpPr>
          <p:nvPr/>
        </p:nvSpPr>
        <p:spPr>
          <a:xfrm rot="0">
            <a:off x="490220" y="6597650"/>
            <a:ext cx="287020" cy="144145"/>
          </a:xfrm>
          <a:prstGeom prst="rect"/>
          <a:solidFill>
            <a:srgbClr val="00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6" name="Rect 0"/>
          <p:cNvSpPr>
            <a:spLocks/>
          </p:cNvSpPr>
          <p:nvPr/>
        </p:nvSpPr>
        <p:spPr>
          <a:xfrm rot="0">
            <a:off x="60325" y="114935"/>
            <a:ext cx="7200265" cy="45847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graphicFrame>
        <p:nvGraphicFramePr>
          <p:cNvPr id="417" name="Table 3"/>
          <p:cNvGraphicFramePr>
            <a:graphicFrameLocks noGrp="1"/>
          </p:cNvGraphicFramePr>
          <p:nvPr/>
        </p:nvGraphicFramePr>
        <p:xfrm>
          <a:off x="7452360" y="44450"/>
          <a:ext cx="242951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95655"/>
                <a:gridCol w="1633855"/>
              </a:tblGrid>
              <a:tr h="294640">
                <a:tc gridSpan="2">
                  <a:txBody>
                    <a:bodyPr/>
                    <a:lstStyle/>
                    <a:p>
                      <a:pPr marL="0" indent="0" algn="ctr" lvl="1">
                        <a:tabLst>
                          <a:tab pos="0" algn="l"/>
                        </a:tabLst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[</a:t>
                      </a:r>
                      <a:r>
                        <a:rPr lang="ko-KR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프로젝트 주관사 로고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]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시스템명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공지사항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업 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일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자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</a:t>
                      </a:r>
                      <a:r>
                        <a:rPr lang="en-US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ID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8" name="Rect 0"/>
          <p:cNvSpPr>
            <a:spLocks/>
          </p:cNvSpPr>
          <p:nvPr/>
        </p:nvSpPr>
        <p:spPr>
          <a:xfrm rot="0">
            <a:off x="3225165" y="6726555"/>
            <a:ext cx="574040" cy="27368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000000"/>
                </a:solidFill>
                <a:latin typeface="Noto Sans CJK KR" charset="0"/>
              </a:rPr>
              <a:t>Center</a:t>
            </a:r>
            <a:endParaRPr lang="ko-KR" altLang="en-US" sz="1000" b="0" strike="noStrike">
              <a:solidFill>
                <a:srgbClr val="000000"/>
              </a:solidFill>
              <a:latin typeface="Noto Sans CJK KR" charset="0"/>
            </a:endParaRPr>
          </a:p>
        </p:txBody>
      </p:sp>
      <p:sp>
        <p:nvSpPr>
          <p:cNvPr id="419" name="Rect 0"/>
          <p:cNvSpPr>
            <a:spLocks/>
          </p:cNvSpPr>
          <p:nvPr/>
        </p:nvSpPr>
        <p:spPr>
          <a:xfrm rot="0">
            <a:off x="187960" y="172720"/>
            <a:ext cx="7020560" cy="61207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0" name="Rect 0"/>
          <p:cNvSpPr>
            <a:spLocks/>
          </p:cNvSpPr>
          <p:nvPr/>
        </p:nvSpPr>
        <p:spPr>
          <a:xfrm rot="0">
            <a:off x="2879725" y="360045"/>
            <a:ext cx="1800860" cy="540385"/>
          </a:xfrm>
          <a:prstGeom prst="rect"/>
          <a:solidFill>
            <a:srgbClr val="C0C0C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로고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1" name="Rect 0"/>
          <p:cNvSpPr>
            <a:spLocks/>
          </p:cNvSpPr>
          <p:nvPr/>
        </p:nvSpPr>
        <p:spPr>
          <a:xfrm rot="0">
            <a:off x="660400" y="1250950"/>
            <a:ext cx="3329305" cy="54038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공지사항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3" name="Rect 0"/>
          <p:cNvSpPr>
            <a:spLocks/>
          </p:cNvSpPr>
          <p:nvPr/>
        </p:nvSpPr>
        <p:spPr>
          <a:xfrm rot="0">
            <a:off x="662305" y="2244090"/>
            <a:ext cx="3319780" cy="54038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2]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4" name="Rect 0"/>
          <p:cNvSpPr>
            <a:spLocks/>
          </p:cNvSpPr>
          <p:nvPr/>
        </p:nvSpPr>
        <p:spPr>
          <a:xfrm rot="0">
            <a:off x="669925" y="3158490"/>
            <a:ext cx="3319780" cy="54038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3]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5" name="Rect 0"/>
          <p:cNvSpPr>
            <a:spLocks/>
          </p:cNvSpPr>
          <p:nvPr/>
        </p:nvSpPr>
        <p:spPr>
          <a:xfrm rot="0">
            <a:off x="4680585" y="2184400"/>
            <a:ext cx="2120265" cy="3214370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최근 공지사항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제목 2]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3]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검색 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바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6" name="Rect 0"/>
          <p:cNvSpPr>
            <a:spLocks/>
          </p:cNvSpPr>
          <p:nvPr/>
        </p:nvSpPr>
        <p:spPr>
          <a:xfrm rot="0">
            <a:off x="4674870" y="1084580"/>
            <a:ext cx="2120265" cy="97599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관리자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로그인 정보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7" name="Rect 0"/>
          <p:cNvSpPr>
            <a:spLocks/>
          </p:cNvSpPr>
          <p:nvPr/>
        </p:nvSpPr>
        <p:spPr>
          <a:xfrm rot="0">
            <a:off x="656590" y="4058920"/>
            <a:ext cx="3319780" cy="54038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4]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8" name="Rect 0"/>
          <p:cNvSpPr>
            <a:spLocks/>
          </p:cNvSpPr>
          <p:nvPr/>
        </p:nvSpPr>
        <p:spPr>
          <a:xfrm rot="0">
            <a:off x="3002915" y="4777105"/>
            <a:ext cx="970914" cy="394970"/>
          </a:xfrm>
          <a:prstGeom prst="rect"/>
          <a:solidFill>
            <a:srgbClr val="FFFF0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등록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9" name="도형 69"/>
          <p:cNvSpPr>
            <a:spLocks/>
          </p:cNvSpPr>
          <p:nvPr/>
        </p:nvSpPr>
        <p:spPr>
          <a:xfrm rot="0">
            <a:off x="3136900" y="2379980"/>
            <a:ext cx="748030" cy="3314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등록일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0" name="도형 70"/>
          <p:cNvSpPr>
            <a:spLocks/>
          </p:cNvSpPr>
          <p:nvPr/>
        </p:nvSpPr>
        <p:spPr>
          <a:xfrm rot="0">
            <a:off x="3138805" y="3295650"/>
            <a:ext cx="748030" cy="3314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등록일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1" name="도형 71"/>
          <p:cNvSpPr>
            <a:spLocks/>
          </p:cNvSpPr>
          <p:nvPr/>
        </p:nvSpPr>
        <p:spPr>
          <a:xfrm rot="0">
            <a:off x="3138805" y="4202430"/>
            <a:ext cx="748030" cy="3314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등록일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Table 3"/>
          <p:cNvGraphicFramePr>
            <a:graphicFrameLocks noGrp="1"/>
          </p:cNvGraphicFramePr>
          <p:nvPr/>
        </p:nvGraphicFramePr>
        <p:xfrm>
          <a:off x="7452995" y="1917065"/>
          <a:ext cx="241744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045"/>
                <a:gridCol w="2184400"/>
              </a:tblGrid>
              <a:tr h="246380">
                <a:tc gridSpan="2"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□ DESCRIPTION □</a:t>
                      </a: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5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6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7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8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9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10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4" name="Rect 0"/>
          <p:cNvSpPr>
            <a:spLocks/>
          </p:cNvSpPr>
          <p:nvPr/>
        </p:nvSpPr>
        <p:spPr>
          <a:xfrm rot="0">
            <a:off x="131445" y="6597650"/>
            <a:ext cx="287020" cy="144145"/>
          </a:xfrm>
          <a:prstGeom prst="rect"/>
          <a:solidFill>
            <a:srgbClr val="FF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5" name="Rect 0"/>
          <p:cNvSpPr>
            <a:spLocks/>
          </p:cNvSpPr>
          <p:nvPr/>
        </p:nvSpPr>
        <p:spPr>
          <a:xfrm rot="0">
            <a:off x="490220" y="6597650"/>
            <a:ext cx="287020" cy="144145"/>
          </a:xfrm>
          <a:prstGeom prst="rect"/>
          <a:solidFill>
            <a:srgbClr val="00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6" name="Rect 0"/>
          <p:cNvSpPr>
            <a:spLocks/>
          </p:cNvSpPr>
          <p:nvPr/>
        </p:nvSpPr>
        <p:spPr>
          <a:xfrm rot="0">
            <a:off x="60325" y="114935"/>
            <a:ext cx="7200265" cy="45847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graphicFrame>
        <p:nvGraphicFramePr>
          <p:cNvPr id="417" name="Table 3"/>
          <p:cNvGraphicFramePr>
            <a:graphicFrameLocks noGrp="1"/>
          </p:cNvGraphicFramePr>
          <p:nvPr/>
        </p:nvGraphicFramePr>
        <p:xfrm>
          <a:off x="7452360" y="44450"/>
          <a:ext cx="242951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95655"/>
                <a:gridCol w="1633855"/>
              </a:tblGrid>
              <a:tr h="294640">
                <a:tc gridSpan="2">
                  <a:txBody>
                    <a:bodyPr/>
                    <a:lstStyle/>
                    <a:p>
                      <a:pPr marL="0" indent="0" algn="ctr" lvl="1">
                        <a:tabLst>
                          <a:tab pos="0" algn="l"/>
                        </a:tabLst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[</a:t>
                      </a:r>
                      <a:r>
                        <a:rPr lang="ko-KR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프로젝트 주관사 로고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]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시스템명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공지사항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업 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일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자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</a:t>
                      </a:r>
                      <a:r>
                        <a:rPr lang="en-US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ID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8" name="Rect 0"/>
          <p:cNvSpPr>
            <a:spLocks/>
          </p:cNvSpPr>
          <p:nvPr/>
        </p:nvSpPr>
        <p:spPr>
          <a:xfrm rot="0">
            <a:off x="3225165" y="6726555"/>
            <a:ext cx="574040" cy="27368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000000"/>
                </a:solidFill>
                <a:latin typeface="Noto Sans CJK KR" charset="0"/>
              </a:rPr>
              <a:t>Center</a:t>
            </a:r>
            <a:endParaRPr lang="ko-KR" altLang="en-US" sz="1000" b="0" strike="noStrike">
              <a:solidFill>
                <a:srgbClr val="000000"/>
              </a:solidFill>
              <a:latin typeface="Noto Sans CJK KR" charset="0"/>
            </a:endParaRPr>
          </a:p>
        </p:txBody>
      </p:sp>
      <p:sp>
        <p:nvSpPr>
          <p:cNvPr id="419" name="Rect 0"/>
          <p:cNvSpPr>
            <a:spLocks/>
          </p:cNvSpPr>
          <p:nvPr/>
        </p:nvSpPr>
        <p:spPr>
          <a:xfrm rot="0">
            <a:off x="187960" y="172720"/>
            <a:ext cx="7020560" cy="61207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0" name="Rect 0"/>
          <p:cNvSpPr>
            <a:spLocks/>
          </p:cNvSpPr>
          <p:nvPr/>
        </p:nvSpPr>
        <p:spPr>
          <a:xfrm rot="0">
            <a:off x="2879725" y="360045"/>
            <a:ext cx="1800860" cy="540385"/>
          </a:xfrm>
          <a:prstGeom prst="rect"/>
          <a:solidFill>
            <a:srgbClr val="C0C0C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로고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1" name="Rect 0"/>
          <p:cNvSpPr>
            <a:spLocks/>
          </p:cNvSpPr>
          <p:nvPr/>
        </p:nvSpPr>
        <p:spPr>
          <a:xfrm rot="0">
            <a:off x="660400" y="1250950"/>
            <a:ext cx="3329305" cy="54038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공지사항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3" name="Rect 0"/>
          <p:cNvSpPr>
            <a:spLocks/>
          </p:cNvSpPr>
          <p:nvPr/>
        </p:nvSpPr>
        <p:spPr>
          <a:xfrm rot="0">
            <a:off x="662305" y="2244090"/>
            <a:ext cx="3319780" cy="54038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2]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4" name="Rect 0"/>
          <p:cNvSpPr>
            <a:spLocks/>
          </p:cNvSpPr>
          <p:nvPr/>
        </p:nvSpPr>
        <p:spPr>
          <a:xfrm rot="0">
            <a:off x="669925" y="3158490"/>
            <a:ext cx="3319780" cy="54038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3]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5" name="Rect 0"/>
          <p:cNvSpPr>
            <a:spLocks/>
          </p:cNvSpPr>
          <p:nvPr/>
        </p:nvSpPr>
        <p:spPr>
          <a:xfrm rot="0">
            <a:off x="4680585" y="2184400"/>
            <a:ext cx="2120265" cy="3214370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최근 공지사항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제목 2]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3]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검색 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바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6" name="Rect 0"/>
          <p:cNvSpPr>
            <a:spLocks/>
          </p:cNvSpPr>
          <p:nvPr/>
        </p:nvSpPr>
        <p:spPr>
          <a:xfrm rot="0">
            <a:off x="4674870" y="1084580"/>
            <a:ext cx="2120265" cy="97599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관리자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로그인 정보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7" name="Rect 0"/>
          <p:cNvSpPr>
            <a:spLocks/>
          </p:cNvSpPr>
          <p:nvPr/>
        </p:nvSpPr>
        <p:spPr>
          <a:xfrm rot="0">
            <a:off x="656590" y="4058920"/>
            <a:ext cx="3319780" cy="54038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4]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8" name="Rect 0"/>
          <p:cNvSpPr>
            <a:spLocks/>
          </p:cNvSpPr>
          <p:nvPr/>
        </p:nvSpPr>
        <p:spPr>
          <a:xfrm rot="0">
            <a:off x="3002915" y="4777105"/>
            <a:ext cx="970914" cy="394970"/>
          </a:xfrm>
          <a:prstGeom prst="rect"/>
          <a:solidFill>
            <a:srgbClr val="FFFF0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등록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9" name="도형 72"/>
          <p:cNvSpPr>
            <a:spLocks/>
          </p:cNvSpPr>
          <p:nvPr/>
        </p:nvSpPr>
        <p:spPr>
          <a:xfrm rot="0">
            <a:off x="3136900" y="2379980"/>
            <a:ext cx="748030" cy="3314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등록일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0" name="도형 73"/>
          <p:cNvSpPr>
            <a:spLocks/>
          </p:cNvSpPr>
          <p:nvPr/>
        </p:nvSpPr>
        <p:spPr>
          <a:xfrm rot="0">
            <a:off x="3138805" y="3303905"/>
            <a:ext cx="748030" cy="3314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등록일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1" name="도형 74"/>
          <p:cNvSpPr>
            <a:spLocks/>
          </p:cNvSpPr>
          <p:nvPr/>
        </p:nvSpPr>
        <p:spPr>
          <a:xfrm rot="0">
            <a:off x="3138805" y="4194175"/>
            <a:ext cx="748030" cy="3314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등록일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Table 3"/>
          <p:cNvGraphicFramePr>
            <a:graphicFrameLocks noGrp="1"/>
          </p:cNvGraphicFramePr>
          <p:nvPr/>
        </p:nvGraphicFramePr>
        <p:xfrm>
          <a:off x="7452995" y="1917065"/>
          <a:ext cx="241744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045"/>
                <a:gridCol w="2184400"/>
              </a:tblGrid>
              <a:tr h="246380">
                <a:tc gridSpan="2"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□ DESCRIPTION □</a:t>
                      </a: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5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6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7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8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9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10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4" name="Rect 0"/>
          <p:cNvSpPr>
            <a:spLocks/>
          </p:cNvSpPr>
          <p:nvPr/>
        </p:nvSpPr>
        <p:spPr>
          <a:xfrm rot="0">
            <a:off x="131445" y="6597650"/>
            <a:ext cx="287020" cy="144145"/>
          </a:xfrm>
          <a:prstGeom prst="rect"/>
          <a:solidFill>
            <a:srgbClr val="FF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5" name="Rect 0"/>
          <p:cNvSpPr>
            <a:spLocks/>
          </p:cNvSpPr>
          <p:nvPr/>
        </p:nvSpPr>
        <p:spPr>
          <a:xfrm rot="0">
            <a:off x="490220" y="6597650"/>
            <a:ext cx="287020" cy="144145"/>
          </a:xfrm>
          <a:prstGeom prst="rect"/>
          <a:solidFill>
            <a:srgbClr val="00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6" name="Rect 0"/>
          <p:cNvSpPr>
            <a:spLocks/>
          </p:cNvSpPr>
          <p:nvPr/>
        </p:nvSpPr>
        <p:spPr>
          <a:xfrm rot="0">
            <a:off x="60325" y="114935"/>
            <a:ext cx="7200265" cy="45847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graphicFrame>
        <p:nvGraphicFramePr>
          <p:cNvPr id="417" name="Table 3"/>
          <p:cNvGraphicFramePr>
            <a:graphicFrameLocks noGrp="1"/>
          </p:cNvGraphicFramePr>
          <p:nvPr/>
        </p:nvGraphicFramePr>
        <p:xfrm>
          <a:off x="7452360" y="44450"/>
          <a:ext cx="242951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95655"/>
                <a:gridCol w="1633855"/>
              </a:tblGrid>
              <a:tr h="294640">
                <a:tc gridSpan="2">
                  <a:txBody>
                    <a:bodyPr/>
                    <a:lstStyle/>
                    <a:p>
                      <a:pPr marL="0" indent="0" algn="ctr" lvl="1">
                        <a:tabLst>
                          <a:tab pos="0" algn="l"/>
                        </a:tabLst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[</a:t>
                      </a:r>
                      <a:r>
                        <a:rPr lang="ko-KR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프로젝트 주관사 로고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]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시스템명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사용신청서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업 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일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자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</a:t>
                      </a:r>
                      <a:r>
                        <a:rPr lang="en-US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ID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8" name="Rect 0"/>
          <p:cNvSpPr>
            <a:spLocks/>
          </p:cNvSpPr>
          <p:nvPr/>
        </p:nvSpPr>
        <p:spPr>
          <a:xfrm rot="0">
            <a:off x="3225165" y="6726555"/>
            <a:ext cx="574040" cy="27368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000000"/>
                </a:solidFill>
                <a:latin typeface="Noto Sans CJK KR" charset="0"/>
              </a:rPr>
              <a:t>Center</a:t>
            </a:r>
            <a:endParaRPr lang="ko-KR" altLang="en-US" sz="1000" b="0" strike="noStrike">
              <a:solidFill>
                <a:srgbClr val="000000"/>
              </a:solidFill>
              <a:latin typeface="Noto Sans CJK KR" charset="0"/>
            </a:endParaRPr>
          </a:p>
        </p:txBody>
      </p:sp>
      <p:sp>
        <p:nvSpPr>
          <p:cNvPr id="419" name="Rect 0"/>
          <p:cNvSpPr>
            <a:spLocks/>
          </p:cNvSpPr>
          <p:nvPr/>
        </p:nvSpPr>
        <p:spPr>
          <a:xfrm rot="0">
            <a:off x="194945" y="264160"/>
            <a:ext cx="7020560" cy="61207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0" name="Rect 0"/>
          <p:cNvSpPr>
            <a:spLocks/>
          </p:cNvSpPr>
          <p:nvPr/>
        </p:nvSpPr>
        <p:spPr>
          <a:xfrm rot="0">
            <a:off x="2879725" y="360045"/>
            <a:ext cx="1800860" cy="540385"/>
          </a:xfrm>
          <a:prstGeom prst="rect"/>
          <a:solidFill>
            <a:srgbClr val="C0C0C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로고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2" name="도형 13"/>
          <p:cNvSpPr>
            <a:spLocks/>
          </p:cNvSpPr>
          <p:nvPr/>
        </p:nvSpPr>
        <p:spPr>
          <a:xfrm rot="0">
            <a:off x="1351280" y="236728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회사 이름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3" name="도형 16"/>
          <p:cNvSpPr>
            <a:spLocks/>
          </p:cNvSpPr>
          <p:nvPr/>
        </p:nvSpPr>
        <p:spPr>
          <a:xfrm rot="0">
            <a:off x="1345565" y="178054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사업자 등록번호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4" name="도형 17"/>
          <p:cNvSpPr>
            <a:spLocks/>
          </p:cNvSpPr>
          <p:nvPr/>
        </p:nvSpPr>
        <p:spPr>
          <a:xfrm rot="0">
            <a:off x="1345565" y="2941955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대표 이름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5" name="도형 18"/>
          <p:cNvSpPr>
            <a:spLocks/>
          </p:cNvSpPr>
          <p:nvPr/>
        </p:nvSpPr>
        <p:spPr>
          <a:xfrm rot="0">
            <a:off x="1345565" y="350774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대표 연락처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6" name="도형 19"/>
          <p:cNvSpPr>
            <a:spLocks/>
          </p:cNvSpPr>
          <p:nvPr/>
        </p:nvSpPr>
        <p:spPr>
          <a:xfrm rot="0">
            <a:off x="1345565" y="410337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담당자 연락처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7" name="도형 20"/>
          <p:cNvSpPr>
            <a:spLocks/>
          </p:cNvSpPr>
          <p:nvPr/>
        </p:nvSpPr>
        <p:spPr>
          <a:xfrm rot="0">
            <a:off x="1345565" y="467741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직원 수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8" name="도형 21"/>
          <p:cNvSpPr>
            <a:spLocks/>
          </p:cNvSpPr>
          <p:nvPr/>
        </p:nvSpPr>
        <p:spPr>
          <a:xfrm rot="0">
            <a:off x="1347470" y="528320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이메일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9" name="도형 22"/>
          <p:cNvSpPr>
            <a:spLocks/>
          </p:cNvSpPr>
          <p:nvPr/>
        </p:nvSpPr>
        <p:spPr>
          <a:xfrm rot="0">
            <a:off x="4212590" y="1889760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0" name="도형 23"/>
          <p:cNvSpPr>
            <a:spLocks/>
          </p:cNvSpPr>
          <p:nvPr/>
        </p:nvSpPr>
        <p:spPr>
          <a:xfrm rot="0">
            <a:off x="4214495" y="248094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1" name="도형 24"/>
          <p:cNvSpPr>
            <a:spLocks/>
          </p:cNvSpPr>
          <p:nvPr/>
        </p:nvSpPr>
        <p:spPr>
          <a:xfrm rot="0">
            <a:off x="4214495" y="305371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2" name="도형 25"/>
          <p:cNvSpPr>
            <a:spLocks/>
          </p:cNvSpPr>
          <p:nvPr/>
        </p:nvSpPr>
        <p:spPr>
          <a:xfrm rot="0">
            <a:off x="4206875" y="3619500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3" name="도형 26"/>
          <p:cNvSpPr>
            <a:spLocks/>
          </p:cNvSpPr>
          <p:nvPr/>
        </p:nvSpPr>
        <p:spPr>
          <a:xfrm rot="0">
            <a:off x="4206875" y="421576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4" name="도형 27"/>
          <p:cNvSpPr>
            <a:spLocks/>
          </p:cNvSpPr>
          <p:nvPr/>
        </p:nvSpPr>
        <p:spPr>
          <a:xfrm rot="0">
            <a:off x="4199255" y="478853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5" name="도형 28"/>
          <p:cNvSpPr>
            <a:spLocks/>
          </p:cNvSpPr>
          <p:nvPr/>
        </p:nvSpPr>
        <p:spPr>
          <a:xfrm rot="0">
            <a:off x="4191635" y="539305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6" name="도형 29"/>
          <p:cNvSpPr>
            <a:spLocks/>
          </p:cNvSpPr>
          <p:nvPr/>
        </p:nvSpPr>
        <p:spPr>
          <a:xfrm rot="0">
            <a:off x="2192020" y="1162685"/>
            <a:ext cx="2760345" cy="3803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사용 등록 신청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7" name="도형 30"/>
          <p:cNvSpPr>
            <a:spLocks/>
          </p:cNvSpPr>
          <p:nvPr/>
        </p:nvSpPr>
        <p:spPr>
          <a:xfrm rot="0">
            <a:off x="2287270" y="5811520"/>
            <a:ext cx="2299970" cy="380365"/>
          </a:xfrm>
          <a:prstGeom prst="rect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신청하기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8" name="도형 31"/>
          <p:cNvSpPr>
            <a:spLocks/>
          </p:cNvSpPr>
          <p:nvPr/>
        </p:nvSpPr>
        <p:spPr>
          <a:xfrm rot="0">
            <a:off x="5779135" y="1892300"/>
            <a:ext cx="480695" cy="267970"/>
          </a:xfrm>
          <a:prstGeom prst="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확인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Table 3"/>
          <p:cNvGraphicFramePr>
            <a:graphicFrameLocks noGrp="1"/>
          </p:cNvGraphicFramePr>
          <p:nvPr/>
        </p:nvGraphicFramePr>
        <p:xfrm>
          <a:off x="7452995" y="1917065"/>
          <a:ext cx="241744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045"/>
                <a:gridCol w="2184400"/>
              </a:tblGrid>
              <a:tr h="246380">
                <a:tc gridSpan="2"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□ DESCRIPTION □</a:t>
                      </a: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5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6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7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8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9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10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4" name="Rect 0"/>
          <p:cNvSpPr>
            <a:spLocks/>
          </p:cNvSpPr>
          <p:nvPr/>
        </p:nvSpPr>
        <p:spPr>
          <a:xfrm rot="0">
            <a:off x="131445" y="6597650"/>
            <a:ext cx="287020" cy="144145"/>
          </a:xfrm>
          <a:prstGeom prst="rect"/>
          <a:solidFill>
            <a:srgbClr val="FF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5" name="Rect 0"/>
          <p:cNvSpPr>
            <a:spLocks/>
          </p:cNvSpPr>
          <p:nvPr/>
        </p:nvSpPr>
        <p:spPr>
          <a:xfrm rot="0">
            <a:off x="490220" y="6597650"/>
            <a:ext cx="287020" cy="144145"/>
          </a:xfrm>
          <a:prstGeom prst="rect"/>
          <a:solidFill>
            <a:srgbClr val="00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6" name="Rect 0"/>
          <p:cNvSpPr>
            <a:spLocks/>
          </p:cNvSpPr>
          <p:nvPr/>
        </p:nvSpPr>
        <p:spPr>
          <a:xfrm rot="0">
            <a:off x="60325" y="114935"/>
            <a:ext cx="7200265" cy="45847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graphicFrame>
        <p:nvGraphicFramePr>
          <p:cNvPr id="417" name="Table 3"/>
          <p:cNvGraphicFramePr>
            <a:graphicFrameLocks noGrp="1"/>
          </p:cNvGraphicFramePr>
          <p:nvPr/>
        </p:nvGraphicFramePr>
        <p:xfrm>
          <a:off x="7452360" y="44450"/>
          <a:ext cx="242951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95655"/>
                <a:gridCol w="1633855"/>
              </a:tblGrid>
              <a:tr h="294640">
                <a:tc gridSpan="2">
                  <a:txBody>
                    <a:bodyPr/>
                    <a:lstStyle/>
                    <a:p>
                      <a:pPr marL="0" indent="0" algn="ctr" lvl="1">
                        <a:tabLst>
                          <a:tab pos="0" algn="l"/>
                        </a:tabLst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[</a:t>
                      </a:r>
                      <a:r>
                        <a:rPr lang="ko-KR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프로젝트 주관사 로고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]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시스템명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사용신청서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업 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일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자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</a:t>
                      </a:r>
                      <a:r>
                        <a:rPr lang="en-US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ID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8" name="Rect 0"/>
          <p:cNvSpPr>
            <a:spLocks/>
          </p:cNvSpPr>
          <p:nvPr/>
        </p:nvSpPr>
        <p:spPr>
          <a:xfrm rot="0">
            <a:off x="3225165" y="6726555"/>
            <a:ext cx="574040" cy="27368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000000"/>
                </a:solidFill>
                <a:latin typeface="Noto Sans CJK KR" charset="0"/>
              </a:rPr>
              <a:t>Center</a:t>
            </a:r>
            <a:endParaRPr lang="ko-KR" altLang="en-US" sz="1000" b="0" strike="noStrike">
              <a:solidFill>
                <a:srgbClr val="000000"/>
              </a:solidFill>
              <a:latin typeface="Noto Sans CJK KR" charset="0"/>
            </a:endParaRPr>
          </a:p>
        </p:txBody>
      </p:sp>
      <p:sp>
        <p:nvSpPr>
          <p:cNvPr id="419" name="Rect 0"/>
          <p:cNvSpPr>
            <a:spLocks/>
          </p:cNvSpPr>
          <p:nvPr/>
        </p:nvSpPr>
        <p:spPr>
          <a:xfrm rot="0">
            <a:off x="194945" y="264160"/>
            <a:ext cx="7020560" cy="61207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0" name="Rect 0"/>
          <p:cNvSpPr>
            <a:spLocks/>
          </p:cNvSpPr>
          <p:nvPr/>
        </p:nvSpPr>
        <p:spPr>
          <a:xfrm rot="0">
            <a:off x="2879725" y="360045"/>
            <a:ext cx="1800860" cy="540385"/>
          </a:xfrm>
          <a:prstGeom prst="rect"/>
          <a:solidFill>
            <a:srgbClr val="C0C0C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로고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2" name="Rect 0"/>
          <p:cNvSpPr>
            <a:spLocks/>
          </p:cNvSpPr>
          <p:nvPr/>
        </p:nvSpPr>
        <p:spPr>
          <a:xfrm rot="0">
            <a:off x="1381760" y="236728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회사 이름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3" name="Rect 0"/>
          <p:cNvSpPr>
            <a:spLocks/>
          </p:cNvSpPr>
          <p:nvPr/>
        </p:nvSpPr>
        <p:spPr>
          <a:xfrm rot="0">
            <a:off x="1376045" y="178054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사업자 등록번호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4" name="Rect 0"/>
          <p:cNvSpPr>
            <a:spLocks/>
          </p:cNvSpPr>
          <p:nvPr/>
        </p:nvSpPr>
        <p:spPr>
          <a:xfrm rot="0">
            <a:off x="1376045" y="2941955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대표 이름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5" name="Rect 0"/>
          <p:cNvSpPr>
            <a:spLocks/>
          </p:cNvSpPr>
          <p:nvPr/>
        </p:nvSpPr>
        <p:spPr>
          <a:xfrm rot="0">
            <a:off x="1376045" y="350774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대표 연락처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6" name="Rect 0"/>
          <p:cNvSpPr>
            <a:spLocks/>
          </p:cNvSpPr>
          <p:nvPr/>
        </p:nvSpPr>
        <p:spPr>
          <a:xfrm rot="0">
            <a:off x="1376045" y="410337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담당자 연락처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7" name="Rect 0"/>
          <p:cNvSpPr>
            <a:spLocks/>
          </p:cNvSpPr>
          <p:nvPr/>
        </p:nvSpPr>
        <p:spPr>
          <a:xfrm rot="0">
            <a:off x="1376045" y="467741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직원 수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8" name="Rect 0"/>
          <p:cNvSpPr>
            <a:spLocks/>
          </p:cNvSpPr>
          <p:nvPr/>
        </p:nvSpPr>
        <p:spPr>
          <a:xfrm rot="0">
            <a:off x="1377950" y="528320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이메일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9" name="Rect 0"/>
          <p:cNvSpPr>
            <a:spLocks/>
          </p:cNvSpPr>
          <p:nvPr/>
        </p:nvSpPr>
        <p:spPr>
          <a:xfrm rot="0">
            <a:off x="4243070" y="1889760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번호 입력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0" name="Rect 0"/>
          <p:cNvSpPr>
            <a:spLocks/>
          </p:cNvSpPr>
          <p:nvPr/>
        </p:nvSpPr>
        <p:spPr>
          <a:xfrm rot="0">
            <a:off x="4244975" y="248094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1" name="Rect 0"/>
          <p:cNvSpPr>
            <a:spLocks/>
          </p:cNvSpPr>
          <p:nvPr/>
        </p:nvSpPr>
        <p:spPr>
          <a:xfrm rot="0">
            <a:off x="4244975" y="305371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2" name="Rect 0"/>
          <p:cNvSpPr>
            <a:spLocks/>
          </p:cNvSpPr>
          <p:nvPr/>
        </p:nvSpPr>
        <p:spPr>
          <a:xfrm rot="0">
            <a:off x="4237355" y="3619500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3" name="Rect 0"/>
          <p:cNvSpPr>
            <a:spLocks/>
          </p:cNvSpPr>
          <p:nvPr/>
        </p:nvSpPr>
        <p:spPr>
          <a:xfrm rot="0">
            <a:off x="4237355" y="421576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4" name="Rect 0"/>
          <p:cNvSpPr>
            <a:spLocks/>
          </p:cNvSpPr>
          <p:nvPr/>
        </p:nvSpPr>
        <p:spPr>
          <a:xfrm rot="0">
            <a:off x="4229735" y="478853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5" name="Rect 0"/>
          <p:cNvSpPr>
            <a:spLocks/>
          </p:cNvSpPr>
          <p:nvPr/>
        </p:nvSpPr>
        <p:spPr>
          <a:xfrm rot="0">
            <a:off x="4222115" y="539305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6" name="Rect 0"/>
          <p:cNvSpPr>
            <a:spLocks/>
          </p:cNvSpPr>
          <p:nvPr/>
        </p:nvSpPr>
        <p:spPr>
          <a:xfrm rot="0">
            <a:off x="2222500" y="1162685"/>
            <a:ext cx="2760345" cy="3803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사용 등록 신청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7" name="Rect 0"/>
          <p:cNvSpPr>
            <a:spLocks/>
          </p:cNvSpPr>
          <p:nvPr/>
        </p:nvSpPr>
        <p:spPr>
          <a:xfrm rot="0">
            <a:off x="2317750" y="5811520"/>
            <a:ext cx="2299970" cy="3803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신청하기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8" name="Rect 0"/>
          <p:cNvSpPr>
            <a:spLocks/>
          </p:cNvSpPr>
          <p:nvPr/>
        </p:nvSpPr>
        <p:spPr>
          <a:xfrm rot="0">
            <a:off x="5794375" y="1892300"/>
            <a:ext cx="480695" cy="267970"/>
          </a:xfrm>
          <a:prstGeom prst="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확인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9" name="도형 32"/>
          <p:cNvSpPr>
            <a:spLocks/>
          </p:cNvSpPr>
          <p:nvPr/>
        </p:nvSpPr>
        <p:spPr>
          <a:xfrm rot="0">
            <a:off x="629285" y="628015"/>
            <a:ext cx="4042410" cy="291211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l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사업자 등록번호 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입력 후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l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l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확인 버튼 클릭하면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l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l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회사이름, 대표이름, 대표 연락처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l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l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자동기입 됨.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Table 3"/>
          <p:cNvGraphicFramePr>
            <a:graphicFrameLocks noGrp="1"/>
          </p:cNvGraphicFramePr>
          <p:nvPr/>
        </p:nvGraphicFramePr>
        <p:xfrm>
          <a:off x="7452995" y="1917065"/>
          <a:ext cx="241744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045"/>
                <a:gridCol w="2184400"/>
              </a:tblGrid>
              <a:tr h="246380">
                <a:tc gridSpan="2"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□ DESCRIPTION □</a:t>
                      </a: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5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6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7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8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9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10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4" name="Rect 0"/>
          <p:cNvSpPr>
            <a:spLocks/>
          </p:cNvSpPr>
          <p:nvPr/>
        </p:nvSpPr>
        <p:spPr>
          <a:xfrm rot="0">
            <a:off x="131445" y="6597650"/>
            <a:ext cx="287020" cy="144145"/>
          </a:xfrm>
          <a:prstGeom prst="rect"/>
          <a:solidFill>
            <a:srgbClr val="FF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5" name="Rect 0"/>
          <p:cNvSpPr>
            <a:spLocks/>
          </p:cNvSpPr>
          <p:nvPr/>
        </p:nvSpPr>
        <p:spPr>
          <a:xfrm rot="0">
            <a:off x="490220" y="6597650"/>
            <a:ext cx="287020" cy="144145"/>
          </a:xfrm>
          <a:prstGeom prst="rect"/>
          <a:solidFill>
            <a:srgbClr val="00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6" name="Rect 0"/>
          <p:cNvSpPr>
            <a:spLocks/>
          </p:cNvSpPr>
          <p:nvPr/>
        </p:nvSpPr>
        <p:spPr>
          <a:xfrm rot="0">
            <a:off x="60325" y="114935"/>
            <a:ext cx="7200265" cy="45847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graphicFrame>
        <p:nvGraphicFramePr>
          <p:cNvPr id="417" name="Table 3"/>
          <p:cNvGraphicFramePr>
            <a:graphicFrameLocks noGrp="1"/>
          </p:cNvGraphicFramePr>
          <p:nvPr/>
        </p:nvGraphicFramePr>
        <p:xfrm>
          <a:off x="7452360" y="44450"/>
          <a:ext cx="242951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95655"/>
                <a:gridCol w="1633855"/>
              </a:tblGrid>
              <a:tr h="294640">
                <a:tc gridSpan="2">
                  <a:txBody>
                    <a:bodyPr/>
                    <a:lstStyle/>
                    <a:p>
                      <a:pPr marL="0" indent="0" algn="ctr" lvl="1">
                        <a:tabLst>
                          <a:tab pos="0" algn="l"/>
                        </a:tabLst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[</a:t>
                      </a:r>
                      <a:r>
                        <a:rPr lang="ko-KR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프로젝트 주관사 로고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]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시스템명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사용신청서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업 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일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자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</a:t>
                      </a:r>
                      <a:r>
                        <a:rPr lang="en-US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ID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8" name="Rect 0"/>
          <p:cNvSpPr>
            <a:spLocks/>
          </p:cNvSpPr>
          <p:nvPr/>
        </p:nvSpPr>
        <p:spPr>
          <a:xfrm rot="0">
            <a:off x="3225165" y="6726555"/>
            <a:ext cx="574040" cy="27368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000000"/>
                </a:solidFill>
                <a:latin typeface="Noto Sans CJK KR" charset="0"/>
              </a:rPr>
              <a:t>Center</a:t>
            </a:r>
            <a:endParaRPr lang="ko-KR" altLang="en-US" sz="1000" b="0" strike="noStrike">
              <a:solidFill>
                <a:srgbClr val="000000"/>
              </a:solidFill>
              <a:latin typeface="Noto Sans CJK KR" charset="0"/>
            </a:endParaRPr>
          </a:p>
        </p:txBody>
      </p:sp>
      <p:sp>
        <p:nvSpPr>
          <p:cNvPr id="419" name="Rect 0"/>
          <p:cNvSpPr>
            <a:spLocks/>
          </p:cNvSpPr>
          <p:nvPr/>
        </p:nvSpPr>
        <p:spPr>
          <a:xfrm rot="0">
            <a:off x="194945" y="264160"/>
            <a:ext cx="7020560" cy="61207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0" name="Rect 0"/>
          <p:cNvSpPr>
            <a:spLocks/>
          </p:cNvSpPr>
          <p:nvPr/>
        </p:nvSpPr>
        <p:spPr>
          <a:xfrm rot="0">
            <a:off x="2879725" y="360045"/>
            <a:ext cx="1800860" cy="540385"/>
          </a:xfrm>
          <a:prstGeom prst="rect"/>
          <a:solidFill>
            <a:srgbClr val="C0C0C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로고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2" name="Rect 0"/>
          <p:cNvSpPr>
            <a:spLocks/>
          </p:cNvSpPr>
          <p:nvPr/>
        </p:nvSpPr>
        <p:spPr>
          <a:xfrm rot="0">
            <a:off x="1381760" y="236728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회사 이름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3" name="Rect 0"/>
          <p:cNvSpPr>
            <a:spLocks/>
          </p:cNvSpPr>
          <p:nvPr/>
        </p:nvSpPr>
        <p:spPr>
          <a:xfrm rot="0">
            <a:off x="1376045" y="178054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사업자 등록번호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4" name="Rect 0"/>
          <p:cNvSpPr>
            <a:spLocks/>
          </p:cNvSpPr>
          <p:nvPr/>
        </p:nvSpPr>
        <p:spPr>
          <a:xfrm rot="0">
            <a:off x="1376045" y="2941955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대표 이름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5" name="Rect 0"/>
          <p:cNvSpPr>
            <a:spLocks/>
          </p:cNvSpPr>
          <p:nvPr/>
        </p:nvSpPr>
        <p:spPr>
          <a:xfrm rot="0">
            <a:off x="1376045" y="350774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대표 연락처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6" name="Rect 0"/>
          <p:cNvSpPr>
            <a:spLocks/>
          </p:cNvSpPr>
          <p:nvPr/>
        </p:nvSpPr>
        <p:spPr>
          <a:xfrm rot="0">
            <a:off x="1376045" y="410337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담당자 연락처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7" name="Rect 0"/>
          <p:cNvSpPr>
            <a:spLocks/>
          </p:cNvSpPr>
          <p:nvPr/>
        </p:nvSpPr>
        <p:spPr>
          <a:xfrm rot="0">
            <a:off x="1376045" y="467741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직원 수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8" name="Rect 0"/>
          <p:cNvSpPr>
            <a:spLocks/>
          </p:cNvSpPr>
          <p:nvPr/>
        </p:nvSpPr>
        <p:spPr>
          <a:xfrm rot="0">
            <a:off x="1377950" y="528320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이메일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9" name="Rect 0"/>
          <p:cNvSpPr>
            <a:spLocks/>
          </p:cNvSpPr>
          <p:nvPr/>
        </p:nvSpPr>
        <p:spPr>
          <a:xfrm rot="0">
            <a:off x="4243070" y="1889760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번호 입력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0" name="Rect 0"/>
          <p:cNvSpPr>
            <a:spLocks/>
          </p:cNvSpPr>
          <p:nvPr/>
        </p:nvSpPr>
        <p:spPr>
          <a:xfrm rot="0">
            <a:off x="4244975" y="248094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자동 기입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1" name="Rect 0"/>
          <p:cNvSpPr>
            <a:spLocks/>
          </p:cNvSpPr>
          <p:nvPr/>
        </p:nvSpPr>
        <p:spPr>
          <a:xfrm rot="0">
            <a:off x="4244975" y="305371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자동 기입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2" name="Rect 0"/>
          <p:cNvSpPr>
            <a:spLocks/>
          </p:cNvSpPr>
          <p:nvPr/>
        </p:nvSpPr>
        <p:spPr>
          <a:xfrm rot="0">
            <a:off x="4237355" y="3619500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자동 기입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3" name="Rect 0"/>
          <p:cNvSpPr>
            <a:spLocks/>
          </p:cNvSpPr>
          <p:nvPr/>
        </p:nvSpPr>
        <p:spPr>
          <a:xfrm rot="0">
            <a:off x="4237355" y="421576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입력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4" name="Rect 0"/>
          <p:cNvSpPr>
            <a:spLocks/>
          </p:cNvSpPr>
          <p:nvPr/>
        </p:nvSpPr>
        <p:spPr>
          <a:xfrm rot="0">
            <a:off x="4229735" y="478853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입력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5" name="Rect 0"/>
          <p:cNvSpPr>
            <a:spLocks/>
          </p:cNvSpPr>
          <p:nvPr/>
        </p:nvSpPr>
        <p:spPr>
          <a:xfrm rot="0">
            <a:off x="4222115" y="539305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입력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6" name="Rect 0"/>
          <p:cNvSpPr>
            <a:spLocks/>
          </p:cNvSpPr>
          <p:nvPr/>
        </p:nvSpPr>
        <p:spPr>
          <a:xfrm rot="0">
            <a:off x="2222500" y="1162685"/>
            <a:ext cx="2760345" cy="3803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사용 등록 신청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7" name="Rect 0"/>
          <p:cNvSpPr>
            <a:spLocks/>
          </p:cNvSpPr>
          <p:nvPr/>
        </p:nvSpPr>
        <p:spPr>
          <a:xfrm rot="0">
            <a:off x="2317750" y="5811520"/>
            <a:ext cx="2299970" cy="3803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신청하기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8" name="Rect 0"/>
          <p:cNvSpPr>
            <a:spLocks/>
          </p:cNvSpPr>
          <p:nvPr/>
        </p:nvSpPr>
        <p:spPr>
          <a:xfrm rot="0">
            <a:off x="5794375" y="1892300"/>
            <a:ext cx="480695" cy="267970"/>
          </a:xfrm>
          <a:prstGeom prst="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확인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9" name="도형 33"/>
          <p:cNvSpPr>
            <a:spLocks/>
          </p:cNvSpPr>
          <p:nvPr/>
        </p:nvSpPr>
        <p:spPr>
          <a:xfrm rot="0">
            <a:off x="490855" y="680720"/>
            <a:ext cx="4042410" cy="291211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l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나머지 ‘담당자 연락처’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l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l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‘직원 수’, ‘이메일’ 입력 후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l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l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신청하기 클릭시 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‘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사용등록신청완료’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l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l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메세지가 뜨고 메인페이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지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 이동.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Table 3"/>
          <p:cNvGraphicFramePr>
            <a:graphicFrameLocks noGrp="1"/>
          </p:cNvGraphicFramePr>
          <p:nvPr/>
        </p:nvGraphicFramePr>
        <p:xfrm>
          <a:off x="7452995" y="1917065"/>
          <a:ext cx="241744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045"/>
                <a:gridCol w="2184400"/>
              </a:tblGrid>
              <a:tr h="246380">
                <a:tc gridSpan="2"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□ DESCRIPTION □</a:t>
                      </a: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5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6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7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8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9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10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4" name="Rect 0"/>
          <p:cNvSpPr>
            <a:spLocks/>
          </p:cNvSpPr>
          <p:nvPr/>
        </p:nvSpPr>
        <p:spPr>
          <a:xfrm rot="0">
            <a:off x="131445" y="6597650"/>
            <a:ext cx="287020" cy="144145"/>
          </a:xfrm>
          <a:prstGeom prst="rect"/>
          <a:solidFill>
            <a:srgbClr val="FF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5" name="Rect 0"/>
          <p:cNvSpPr>
            <a:spLocks/>
          </p:cNvSpPr>
          <p:nvPr/>
        </p:nvSpPr>
        <p:spPr>
          <a:xfrm rot="0">
            <a:off x="490220" y="6597650"/>
            <a:ext cx="287020" cy="144145"/>
          </a:xfrm>
          <a:prstGeom prst="rect"/>
          <a:solidFill>
            <a:srgbClr val="00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6" name="Rect 0"/>
          <p:cNvSpPr>
            <a:spLocks/>
          </p:cNvSpPr>
          <p:nvPr/>
        </p:nvSpPr>
        <p:spPr>
          <a:xfrm rot="0">
            <a:off x="60325" y="114935"/>
            <a:ext cx="7200265" cy="45847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graphicFrame>
        <p:nvGraphicFramePr>
          <p:cNvPr id="417" name="Table 3"/>
          <p:cNvGraphicFramePr>
            <a:graphicFrameLocks noGrp="1"/>
          </p:cNvGraphicFramePr>
          <p:nvPr/>
        </p:nvGraphicFramePr>
        <p:xfrm>
          <a:off x="7452360" y="44450"/>
          <a:ext cx="242951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95655"/>
                <a:gridCol w="1633855"/>
              </a:tblGrid>
              <a:tr h="294640">
                <a:tc gridSpan="2">
                  <a:txBody>
                    <a:bodyPr/>
                    <a:lstStyle/>
                    <a:p>
                      <a:pPr marL="0" indent="0" algn="ctr" lvl="1">
                        <a:tabLst>
                          <a:tab pos="0" algn="l"/>
                        </a:tabLst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[</a:t>
                      </a:r>
                      <a:r>
                        <a:rPr lang="ko-KR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프로젝트 주관사 로고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]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시스템명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사용신청서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업 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일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자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</a:t>
                      </a:r>
                      <a:r>
                        <a:rPr lang="en-US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ID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8" name="Rect 0"/>
          <p:cNvSpPr>
            <a:spLocks/>
          </p:cNvSpPr>
          <p:nvPr/>
        </p:nvSpPr>
        <p:spPr>
          <a:xfrm rot="0">
            <a:off x="3225165" y="6726555"/>
            <a:ext cx="574040" cy="27368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000000"/>
                </a:solidFill>
                <a:latin typeface="Noto Sans CJK KR" charset="0"/>
              </a:rPr>
              <a:t>Center</a:t>
            </a:r>
            <a:endParaRPr lang="ko-KR" altLang="en-US" sz="1000" b="0" strike="noStrike">
              <a:solidFill>
                <a:srgbClr val="000000"/>
              </a:solidFill>
              <a:latin typeface="Noto Sans CJK KR" charset="0"/>
            </a:endParaRPr>
          </a:p>
        </p:txBody>
      </p:sp>
      <p:sp>
        <p:nvSpPr>
          <p:cNvPr id="419" name="Rect 0"/>
          <p:cNvSpPr>
            <a:spLocks/>
          </p:cNvSpPr>
          <p:nvPr/>
        </p:nvSpPr>
        <p:spPr>
          <a:xfrm rot="0">
            <a:off x="194945" y="264160"/>
            <a:ext cx="7020560" cy="61207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0" name="Rect 0"/>
          <p:cNvSpPr>
            <a:spLocks/>
          </p:cNvSpPr>
          <p:nvPr/>
        </p:nvSpPr>
        <p:spPr>
          <a:xfrm rot="0">
            <a:off x="2879725" y="360045"/>
            <a:ext cx="1800860" cy="540385"/>
          </a:xfrm>
          <a:prstGeom prst="rect"/>
          <a:solidFill>
            <a:srgbClr val="C0C0C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로고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2" name="Rect 0"/>
          <p:cNvSpPr>
            <a:spLocks/>
          </p:cNvSpPr>
          <p:nvPr/>
        </p:nvSpPr>
        <p:spPr>
          <a:xfrm rot="0">
            <a:off x="1381760" y="236728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회사 이름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3" name="Rect 0"/>
          <p:cNvSpPr>
            <a:spLocks/>
          </p:cNvSpPr>
          <p:nvPr/>
        </p:nvSpPr>
        <p:spPr>
          <a:xfrm rot="0">
            <a:off x="1376045" y="178054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사업자 등록번호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4" name="Rect 0"/>
          <p:cNvSpPr>
            <a:spLocks/>
          </p:cNvSpPr>
          <p:nvPr/>
        </p:nvSpPr>
        <p:spPr>
          <a:xfrm rot="0">
            <a:off x="1376045" y="2941955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대표 이름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5" name="Rect 0"/>
          <p:cNvSpPr>
            <a:spLocks/>
          </p:cNvSpPr>
          <p:nvPr/>
        </p:nvSpPr>
        <p:spPr>
          <a:xfrm rot="0">
            <a:off x="1376045" y="350774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대표 연락처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6" name="Rect 0"/>
          <p:cNvSpPr>
            <a:spLocks/>
          </p:cNvSpPr>
          <p:nvPr/>
        </p:nvSpPr>
        <p:spPr>
          <a:xfrm rot="0">
            <a:off x="1376045" y="410337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담당자 연락처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7" name="Rect 0"/>
          <p:cNvSpPr>
            <a:spLocks/>
          </p:cNvSpPr>
          <p:nvPr/>
        </p:nvSpPr>
        <p:spPr>
          <a:xfrm rot="0">
            <a:off x="1376045" y="467741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직원 수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8" name="Rect 0"/>
          <p:cNvSpPr>
            <a:spLocks/>
          </p:cNvSpPr>
          <p:nvPr/>
        </p:nvSpPr>
        <p:spPr>
          <a:xfrm rot="0">
            <a:off x="1377950" y="5283200"/>
            <a:ext cx="2760345" cy="3803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이메일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9" name="Rect 0"/>
          <p:cNvSpPr>
            <a:spLocks/>
          </p:cNvSpPr>
          <p:nvPr/>
        </p:nvSpPr>
        <p:spPr>
          <a:xfrm rot="0">
            <a:off x="4243070" y="1889760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번호 입력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0" name="Rect 0"/>
          <p:cNvSpPr>
            <a:spLocks/>
          </p:cNvSpPr>
          <p:nvPr/>
        </p:nvSpPr>
        <p:spPr>
          <a:xfrm rot="0">
            <a:off x="4244975" y="248094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자동 기입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1" name="Rect 0"/>
          <p:cNvSpPr>
            <a:spLocks/>
          </p:cNvSpPr>
          <p:nvPr/>
        </p:nvSpPr>
        <p:spPr>
          <a:xfrm rot="0">
            <a:off x="4244975" y="305371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자동 기입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2" name="Rect 0"/>
          <p:cNvSpPr>
            <a:spLocks/>
          </p:cNvSpPr>
          <p:nvPr/>
        </p:nvSpPr>
        <p:spPr>
          <a:xfrm rot="0">
            <a:off x="4237355" y="3619500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자동 기입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3" name="Rect 0"/>
          <p:cNvSpPr>
            <a:spLocks/>
          </p:cNvSpPr>
          <p:nvPr/>
        </p:nvSpPr>
        <p:spPr>
          <a:xfrm rot="0">
            <a:off x="4237355" y="421576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입력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4" name="Rect 0"/>
          <p:cNvSpPr>
            <a:spLocks/>
          </p:cNvSpPr>
          <p:nvPr/>
        </p:nvSpPr>
        <p:spPr>
          <a:xfrm rot="0">
            <a:off x="4229735" y="478853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입력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5" name="Rect 0"/>
          <p:cNvSpPr>
            <a:spLocks/>
          </p:cNvSpPr>
          <p:nvPr/>
        </p:nvSpPr>
        <p:spPr>
          <a:xfrm rot="0">
            <a:off x="4222115" y="5393055"/>
            <a:ext cx="1483995" cy="2679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입력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6" name="Rect 0"/>
          <p:cNvSpPr>
            <a:spLocks/>
          </p:cNvSpPr>
          <p:nvPr/>
        </p:nvSpPr>
        <p:spPr>
          <a:xfrm rot="0">
            <a:off x="2222500" y="1162685"/>
            <a:ext cx="2760345" cy="3803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사용 등록 신청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7" name="Rect 0"/>
          <p:cNvSpPr>
            <a:spLocks/>
          </p:cNvSpPr>
          <p:nvPr/>
        </p:nvSpPr>
        <p:spPr>
          <a:xfrm rot="0">
            <a:off x="2317750" y="5811520"/>
            <a:ext cx="2299970" cy="3803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신청하기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8" name="Rect 0"/>
          <p:cNvSpPr>
            <a:spLocks/>
          </p:cNvSpPr>
          <p:nvPr/>
        </p:nvSpPr>
        <p:spPr>
          <a:xfrm rot="0">
            <a:off x="5794375" y="1892300"/>
            <a:ext cx="480695" cy="267970"/>
          </a:xfrm>
          <a:prstGeom prst="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확인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9" name="Rect 0"/>
          <p:cNvSpPr>
            <a:spLocks/>
          </p:cNvSpPr>
          <p:nvPr/>
        </p:nvSpPr>
        <p:spPr>
          <a:xfrm rot="0">
            <a:off x="1851024" y="2555875"/>
            <a:ext cx="4122420" cy="158813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정상적으로 신청이 등록 되었습니다.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l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40" name="도형 48"/>
          <p:cNvSpPr>
            <a:spLocks/>
          </p:cNvSpPr>
          <p:nvPr/>
        </p:nvSpPr>
        <p:spPr>
          <a:xfrm rot="0">
            <a:off x="3510915" y="3536315"/>
            <a:ext cx="687070" cy="267970"/>
          </a:xfrm>
          <a:prstGeom prst="rect"/>
          <a:solidFill>
            <a:srgbClr val="FFFF00"/>
          </a:solidFill>
          <a:ln w="25400" cap="flat" cmpd="sng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확인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" name="Table 3"/>
          <p:cNvGraphicFramePr>
            <a:graphicFrameLocks noGrp="1"/>
          </p:cNvGraphicFramePr>
          <p:nvPr/>
        </p:nvGraphicFramePr>
        <p:xfrm>
          <a:off x="7450455" y="1917065"/>
          <a:ext cx="241744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045"/>
                <a:gridCol w="2184400"/>
              </a:tblGrid>
              <a:tr h="246380">
                <a:tc gridSpan="2"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□ DESCRIPTION □</a:t>
                      </a: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5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6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7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8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9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10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7" name="Rect 0"/>
          <p:cNvSpPr>
            <a:spLocks/>
          </p:cNvSpPr>
          <p:nvPr/>
        </p:nvSpPr>
        <p:spPr>
          <a:xfrm rot="0">
            <a:off x="128270" y="6597650"/>
            <a:ext cx="287020" cy="144145"/>
          </a:xfrm>
          <a:prstGeom prst="rect"/>
          <a:solidFill>
            <a:srgbClr val="FF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08" name="Rect 0"/>
          <p:cNvSpPr>
            <a:spLocks/>
          </p:cNvSpPr>
          <p:nvPr/>
        </p:nvSpPr>
        <p:spPr>
          <a:xfrm rot="0">
            <a:off x="487680" y="6597650"/>
            <a:ext cx="287020" cy="144145"/>
          </a:xfrm>
          <a:prstGeom prst="rect"/>
          <a:solidFill>
            <a:srgbClr val="00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09" name="Rect 0"/>
          <p:cNvSpPr>
            <a:spLocks/>
          </p:cNvSpPr>
          <p:nvPr/>
        </p:nvSpPr>
        <p:spPr>
          <a:xfrm rot="0">
            <a:off x="57150" y="114935"/>
            <a:ext cx="7200265" cy="45847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graphicFrame>
        <p:nvGraphicFramePr>
          <p:cNvPr id="410" name="Table 3"/>
          <p:cNvGraphicFramePr>
            <a:graphicFrameLocks noGrp="1"/>
          </p:cNvGraphicFramePr>
          <p:nvPr/>
        </p:nvGraphicFramePr>
        <p:xfrm>
          <a:off x="7449185" y="44450"/>
          <a:ext cx="242951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95655"/>
                <a:gridCol w="1633855"/>
              </a:tblGrid>
              <a:tr h="294640">
                <a:tc gridSpan="2">
                  <a:txBody>
                    <a:bodyPr/>
                    <a:lstStyle/>
                    <a:p>
                      <a:pPr marL="0" indent="0" algn="ctr" lvl="1">
                        <a:tabLst>
                          <a:tab pos="0" algn="l"/>
                        </a:tabLst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[</a:t>
                      </a:r>
                      <a:r>
                        <a:rPr lang="ko-KR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프로젝트 주관사 로고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]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시스템명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r>
                        <a:rPr lang="ko-KR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메인페이지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업 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일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자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</a:t>
                      </a:r>
                      <a:r>
                        <a:rPr lang="en-US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ID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1" name="Rect 0"/>
          <p:cNvSpPr>
            <a:spLocks/>
          </p:cNvSpPr>
          <p:nvPr/>
        </p:nvSpPr>
        <p:spPr>
          <a:xfrm rot="0">
            <a:off x="3221990" y="6726555"/>
            <a:ext cx="574040" cy="27368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000000"/>
                </a:solidFill>
                <a:latin typeface="Noto Sans CJK KR" charset="0"/>
              </a:rPr>
              <a:t>Center</a:t>
            </a:r>
            <a:endParaRPr lang="ko-KR" altLang="en-US" sz="1000" b="0" strike="noStrike">
              <a:solidFill>
                <a:srgbClr val="000000"/>
              </a:solidFill>
              <a:latin typeface="Noto Sans CJK KR" charset="0"/>
            </a:endParaRPr>
          </a:p>
        </p:txBody>
      </p:sp>
      <p:pic>
        <p:nvPicPr>
          <p:cNvPr id="412" name="Picture " descr="/temp/image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2250" y="295275"/>
            <a:ext cx="6978015" cy="5645150"/>
          </a:xfrm>
          <a:prstGeom prst="rect"/>
          <a:noFill/>
          <a:ln>
            <a:noFill/>
            <a:prstDash/>
          </a:ln>
        </p:spPr>
      </p:pic>
      <p:sp>
        <p:nvSpPr>
          <p:cNvPr id="413" name="도형 60"/>
          <p:cNvSpPr>
            <a:spLocks/>
          </p:cNvSpPr>
          <p:nvPr/>
        </p:nvSpPr>
        <p:spPr>
          <a:xfrm rot="0">
            <a:off x="1690370" y="2153920"/>
            <a:ext cx="4042410" cy="165735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‘확인’ 버튼 클릭하면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메인페이지로 이동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Table 3"/>
          <p:cNvGraphicFramePr>
            <a:graphicFrameLocks noGrp="1"/>
          </p:cNvGraphicFramePr>
          <p:nvPr/>
        </p:nvGraphicFramePr>
        <p:xfrm>
          <a:off x="7452995" y="1917065"/>
          <a:ext cx="241744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045"/>
                <a:gridCol w="2184400"/>
              </a:tblGrid>
              <a:tr h="246380">
                <a:tc gridSpan="2"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□ DESCRIPTION □</a:t>
                      </a: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5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6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7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8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9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10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4" name="Rect 0"/>
          <p:cNvSpPr>
            <a:spLocks/>
          </p:cNvSpPr>
          <p:nvPr/>
        </p:nvSpPr>
        <p:spPr>
          <a:xfrm rot="0">
            <a:off x="131445" y="6597650"/>
            <a:ext cx="287020" cy="144145"/>
          </a:xfrm>
          <a:prstGeom prst="rect"/>
          <a:solidFill>
            <a:srgbClr val="FF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5" name="Rect 0"/>
          <p:cNvSpPr>
            <a:spLocks/>
          </p:cNvSpPr>
          <p:nvPr/>
        </p:nvSpPr>
        <p:spPr>
          <a:xfrm rot="0">
            <a:off x="490220" y="6597650"/>
            <a:ext cx="287020" cy="144145"/>
          </a:xfrm>
          <a:prstGeom prst="rect"/>
          <a:solidFill>
            <a:srgbClr val="00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6" name="Rect 0"/>
          <p:cNvSpPr>
            <a:spLocks/>
          </p:cNvSpPr>
          <p:nvPr/>
        </p:nvSpPr>
        <p:spPr>
          <a:xfrm rot="0">
            <a:off x="60325" y="114935"/>
            <a:ext cx="7200265" cy="45847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graphicFrame>
        <p:nvGraphicFramePr>
          <p:cNvPr id="417" name="Table 3"/>
          <p:cNvGraphicFramePr>
            <a:graphicFrameLocks noGrp="1"/>
          </p:cNvGraphicFramePr>
          <p:nvPr/>
        </p:nvGraphicFramePr>
        <p:xfrm>
          <a:off x="7452360" y="44450"/>
          <a:ext cx="242951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95655"/>
                <a:gridCol w="1633855"/>
              </a:tblGrid>
              <a:tr h="294640">
                <a:tc gridSpan="2">
                  <a:txBody>
                    <a:bodyPr/>
                    <a:lstStyle/>
                    <a:p>
                      <a:pPr marL="0" indent="0" algn="ctr" lvl="1">
                        <a:tabLst>
                          <a:tab pos="0" algn="l"/>
                        </a:tabLst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[</a:t>
                      </a:r>
                      <a:r>
                        <a:rPr lang="ko-KR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프로젝트 주관사 로고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]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시스템명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공지사항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업 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일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자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</a:t>
                      </a:r>
                      <a:r>
                        <a:rPr lang="en-US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ID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8" name="Rect 0"/>
          <p:cNvSpPr>
            <a:spLocks/>
          </p:cNvSpPr>
          <p:nvPr/>
        </p:nvSpPr>
        <p:spPr>
          <a:xfrm rot="0">
            <a:off x="3225165" y="6726555"/>
            <a:ext cx="574040" cy="27368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000000"/>
                </a:solidFill>
                <a:latin typeface="Noto Sans CJK KR" charset="0"/>
              </a:rPr>
              <a:t>Center</a:t>
            </a:r>
            <a:endParaRPr lang="ko-KR" altLang="en-US" sz="1000" b="0" strike="noStrike">
              <a:solidFill>
                <a:srgbClr val="000000"/>
              </a:solidFill>
              <a:latin typeface="Noto Sans CJK KR" charset="0"/>
            </a:endParaRPr>
          </a:p>
        </p:txBody>
      </p:sp>
      <p:sp>
        <p:nvSpPr>
          <p:cNvPr id="419" name="Rect 0"/>
          <p:cNvSpPr>
            <a:spLocks/>
          </p:cNvSpPr>
          <p:nvPr/>
        </p:nvSpPr>
        <p:spPr>
          <a:xfrm rot="0">
            <a:off x="187960" y="172720"/>
            <a:ext cx="7020560" cy="61207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0" name="Rect 0"/>
          <p:cNvSpPr>
            <a:spLocks/>
          </p:cNvSpPr>
          <p:nvPr/>
        </p:nvSpPr>
        <p:spPr>
          <a:xfrm rot="0">
            <a:off x="2879725" y="360045"/>
            <a:ext cx="1800860" cy="540385"/>
          </a:xfrm>
          <a:prstGeom prst="rect"/>
          <a:solidFill>
            <a:srgbClr val="C0C0C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로고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1" name="도형 4"/>
          <p:cNvSpPr>
            <a:spLocks/>
          </p:cNvSpPr>
          <p:nvPr/>
        </p:nvSpPr>
        <p:spPr>
          <a:xfrm rot="0">
            <a:off x="660400" y="1189990"/>
            <a:ext cx="3329305" cy="54038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공지사항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2" name="도형 6"/>
          <p:cNvSpPr>
            <a:spLocks/>
          </p:cNvSpPr>
          <p:nvPr/>
        </p:nvSpPr>
        <p:spPr>
          <a:xfrm rot="0">
            <a:off x="669925" y="2214245"/>
            <a:ext cx="3319780" cy="54038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3" name="도형 7"/>
          <p:cNvSpPr>
            <a:spLocks/>
          </p:cNvSpPr>
          <p:nvPr/>
        </p:nvSpPr>
        <p:spPr>
          <a:xfrm rot="0">
            <a:off x="662305" y="3105150"/>
            <a:ext cx="3319780" cy="54038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2]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4" name="도형 8"/>
          <p:cNvSpPr>
            <a:spLocks/>
          </p:cNvSpPr>
          <p:nvPr/>
        </p:nvSpPr>
        <p:spPr>
          <a:xfrm rot="0">
            <a:off x="669925" y="4019549"/>
            <a:ext cx="3319780" cy="54038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3]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5" name="도형 9"/>
          <p:cNvSpPr>
            <a:spLocks/>
          </p:cNvSpPr>
          <p:nvPr/>
        </p:nvSpPr>
        <p:spPr>
          <a:xfrm rot="0">
            <a:off x="4680585" y="2184400"/>
            <a:ext cx="2120265" cy="3214370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최근 공지사항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제목 2]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3]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검색 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바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6" name="도형 10"/>
          <p:cNvSpPr>
            <a:spLocks/>
          </p:cNvSpPr>
          <p:nvPr/>
        </p:nvSpPr>
        <p:spPr>
          <a:xfrm rot="0">
            <a:off x="4674870" y="1084580"/>
            <a:ext cx="2120265" cy="97599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관리자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로그인 정보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7" name="도형 12"/>
          <p:cNvSpPr>
            <a:spLocks/>
          </p:cNvSpPr>
          <p:nvPr/>
        </p:nvSpPr>
        <p:spPr>
          <a:xfrm rot="0">
            <a:off x="656590" y="4919980"/>
            <a:ext cx="3319780" cy="54038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4]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8" name="도형 62"/>
          <p:cNvSpPr>
            <a:spLocks/>
          </p:cNvSpPr>
          <p:nvPr/>
        </p:nvSpPr>
        <p:spPr>
          <a:xfrm rot="0">
            <a:off x="3002915" y="5638165"/>
            <a:ext cx="970914" cy="394970"/>
          </a:xfrm>
          <a:prstGeom prst="rect"/>
          <a:solidFill>
            <a:srgbClr val="FFFF0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등록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9" name="도형 76"/>
          <p:cNvSpPr>
            <a:spLocks/>
          </p:cNvSpPr>
          <p:nvPr/>
        </p:nvSpPr>
        <p:spPr>
          <a:xfrm rot="0">
            <a:off x="3136900" y="2356485"/>
            <a:ext cx="748030" cy="3314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등록일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0" name="도형 77"/>
          <p:cNvSpPr>
            <a:spLocks/>
          </p:cNvSpPr>
          <p:nvPr/>
        </p:nvSpPr>
        <p:spPr>
          <a:xfrm rot="0">
            <a:off x="3136900" y="3223895"/>
            <a:ext cx="748030" cy="3314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등록일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1" name="도형 78"/>
          <p:cNvSpPr>
            <a:spLocks/>
          </p:cNvSpPr>
          <p:nvPr/>
        </p:nvSpPr>
        <p:spPr>
          <a:xfrm rot="0">
            <a:off x="3136900" y="4138295"/>
            <a:ext cx="748030" cy="3314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등록일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2" name="도형 79"/>
          <p:cNvSpPr>
            <a:spLocks/>
          </p:cNvSpPr>
          <p:nvPr/>
        </p:nvSpPr>
        <p:spPr>
          <a:xfrm rot="0">
            <a:off x="3136900" y="5044440"/>
            <a:ext cx="748030" cy="3314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등록일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Table 3"/>
          <p:cNvGraphicFramePr>
            <a:graphicFrameLocks noGrp="1"/>
          </p:cNvGraphicFramePr>
          <p:nvPr/>
        </p:nvGraphicFramePr>
        <p:xfrm>
          <a:off x="7452995" y="1917065"/>
          <a:ext cx="241744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045"/>
                <a:gridCol w="2184400"/>
              </a:tblGrid>
              <a:tr h="246380">
                <a:tc gridSpan="2"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□ DESCRIPTION □</a:t>
                      </a: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5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6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7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8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9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10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4" name="Rect 0"/>
          <p:cNvSpPr>
            <a:spLocks/>
          </p:cNvSpPr>
          <p:nvPr/>
        </p:nvSpPr>
        <p:spPr>
          <a:xfrm rot="0">
            <a:off x="131445" y="6597650"/>
            <a:ext cx="287020" cy="144145"/>
          </a:xfrm>
          <a:prstGeom prst="rect"/>
          <a:solidFill>
            <a:srgbClr val="FF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5" name="Rect 0"/>
          <p:cNvSpPr>
            <a:spLocks/>
          </p:cNvSpPr>
          <p:nvPr/>
        </p:nvSpPr>
        <p:spPr>
          <a:xfrm rot="0">
            <a:off x="490220" y="6597650"/>
            <a:ext cx="287020" cy="144145"/>
          </a:xfrm>
          <a:prstGeom prst="rect"/>
          <a:solidFill>
            <a:srgbClr val="00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6" name="Rect 0"/>
          <p:cNvSpPr>
            <a:spLocks/>
          </p:cNvSpPr>
          <p:nvPr/>
        </p:nvSpPr>
        <p:spPr>
          <a:xfrm rot="0">
            <a:off x="60325" y="114935"/>
            <a:ext cx="7200265" cy="45847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graphicFrame>
        <p:nvGraphicFramePr>
          <p:cNvPr id="417" name="Table 3"/>
          <p:cNvGraphicFramePr>
            <a:graphicFrameLocks noGrp="1"/>
          </p:cNvGraphicFramePr>
          <p:nvPr/>
        </p:nvGraphicFramePr>
        <p:xfrm>
          <a:off x="7452360" y="44450"/>
          <a:ext cx="242951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95655"/>
                <a:gridCol w="1633855"/>
              </a:tblGrid>
              <a:tr h="294640">
                <a:tc gridSpan="2">
                  <a:txBody>
                    <a:bodyPr/>
                    <a:lstStyle/>
                    <a:p>
                      <a:pPr marL="0" indent="0" algn="ctr" lvl="1">
                        <a:tabLst>
                          <a:tab pos="0" algn="l"/>
                        </a:tabLst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[</a:t>
                      </a:r>
                      <a:r>
                        <a:rPr lang="ko-KR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프로젝트 주관사 로고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]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시스템명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공지사항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업 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일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자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</a:t>
                      </a:r>
                      <a:r>
                        <a:rPr lang="en-US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ID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8" name="Rect 0"/>
          <p:cNvSpPr>
            <a:spLocks/>
          </p:cNvSpPr>
          <p:nvPr/>
        </p:nvSpPr>
        <p:spPr>
          <a:xfrm rot="0">
            <a:off x="3225165" y="6726555"/>
            <a:ext cx="574040" cy="27368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000000"/>
                </a:solidFill>
                <a:latin typeface="Noto Sans CJK KR" charset="0"/>
              </a:rPr>
              <a:t>Center</a:t>
            </a:r>
            <a:endParaRPr lang="ko-KR" altLang="en-US" sz="1000" b="0" strike="noStrike">
              <a:solidFill>
                <a:srgbClr val="000000"/>
              </a:solidFill>
              <a:latin typeface="Noto Sans CJK KR" charset="0"/>
            </a:endParaRPr>
          </a:p>
        </p:txBody>
      </p:sp>
      <p:sp>
        <p:nvSpPr>
          <p:cNvPr id="419" name="Rect 0"/>
          <p:cNvSpPr>
            <a:spLocks/>
          </p:cNvSpPr>
          <p:nvPr/>
        </p:nvSpPr>
        <p:spPr>
          <a:xfrm rot="0">
            <a:off x="234314" y="172720"/>
            <a:ext cx="7020560" cy="61207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0" name="Rect 0"/>
          <p:cNvSpPr>
            <a:spLocks/>
          </p:cNvSpPr>
          <p:nvPr/>
        </p:nvSpPr>
        <p:spPr>
          <a:xfrm rot="0">
            <a:off x="2879725" y="360045"/>
            <a:ext cx="1800860" cy="540385"/>
          </a:xfrm>
          <a:prstGeom prst="rect"/>
          <a:solidFill>
            <a:srgbClr val="C0C0C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로고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1" name="Rect 0"/>
          <p:cNvSpPr>
            <a:spLocks/>
          </p:cNvSpPr>
          <p:nvPr/>
        </p:nvSpPr>
        <p:spPr>
          <a:xfrm rot="0">
            <a:off x="660400" y="1189990"/>
            <a:ext cx="3329305" cy="54038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공지사항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2" name="Rect 0"/>
          <p:cNvSpPr>
            <a:spLocks/>
          </p:cNvSpPr>
          <p:nvPr/>
        </p:nvSpPr>
        <p:spPr>
          <a:xfrm rot="0">
            <a:off x="669925" y="2214245"/>
            <a:ext cx="3319780" cy="54038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3" name="Rect 0"/>
          <p:cNvSpPr>
            <a:spLocks/>
          </p:cNvSpPr>
          <p:nvPr/>
        </p:nvSpPr>
        <p:spPr>
          <a:xfrm rot="0">
            <a:off x="662305" y="3105150"/>
            <a:ext cx="3319780" cy="54038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2]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4" name="Rect 0"/>
          <p:cNvSpPr>
            <a:spLocks/>
          </p:cNvSpPr>
          <p:nvPr/>
        </p:nvSpPr>
        <p:spPr>
          <a:xfrm rot="0">
            <a:off x="669925" y="4019549"/>
            <a:ext cx="3319780" cy="54038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3]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5" name="Rect 0"/>
          <p:cNvSpPr>
            <a:spLocks/>
          </p:cNvSpPr>
          <p:nvPr/>
        </p:nvSpPr>
        <p:spPr>
          <a:xfrm rot="0">
            <a:off x="4680585" y="2184400"/>
            <a:ext cx="2120265" cy="3214370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최근 공지사항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제목 2]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3]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검색 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바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6" name="Rect 0"/>
          <p:cNvSpPr>
            <a:spLocks/>
          </p:cNvSpPr>
          <p:nvPr/>
        </p:nvSpPr>
        <p:spPr>
          <a:xfrm rot="0">
            <a:off x="4674870" y="1084580"/>
            <a:ext cx="2120265" cy="97599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관리자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로그인 정보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7" name="Rect 0"/>
          <p:cNvSpPr>
            <a:spLocks/>
          </p:cNvSpPr>
          <p:nvPr/>
        </p:nvSpPr>
        <p:spPr>
          <a:xfrm rot="0">
            <a:off x="656590" y="4919980"/>
            <a:ext cx="3319780" cy="54038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4]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8" name="도형 59"/>
          <p:cNvSpPr>
            <a:spLocks/>
          </p:cNvSpPr>
          <p:nvPr/>
        </p:nvSpPr>
        <p:spPr>
          <a:xfrm rot="0">
            <a:off x="1934845" y="2021205"/>
            <a:ext cx="3719830" cy="302133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공지사항 게시글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클릭시 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해당 게시글 페이지로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이동.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9" name="도형 64"/>
          <p:cNvSpPr>
            <a:spLocks/>
          </p:cNvSpPr>
          <p:nvPr/>
        </p:nvSpPr>
        <p:spPr>
          <a:xfrm rot="0">
            <a:off x="3010535" y="5645785"/>
            <a:ext cx="970914" cy="394970"/>
          </a:xfrm>
          <a:prstGeom prst="rect"/>
          <a:solidFill>
            <a:srgbClr val="FFFF0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등록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0" name="도형 75"/>
          <p:cNvSpPr>
            <a:spLocks/>
          </p:cNvSpPr>
          <p:nvPr/>
        </p:nvSpPr>
        <p:spPr>
          <a:xfrm rot="0">
            <a:off x="3136900" y="5059680"/>
            <a:ext cx="748030" cy="33147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등록일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Table 3"/>
          <p:cNvGraphicFramePr>
            <a:graphicFrameLocks noGrp="1"/>
          </p:cNvGraphicFramePr>
          <p:nvPr/>
        </p:nvGraphicFramePr>
        <p:xfrm>
          <a:off x="7452995" y="1917065"/>
          <a:ext cx="241744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045"/>
                <a:gridCol w="2184400"/>
              </a:tblGrid>
              <a:tr h="246380">
                <a:tc gridSpan="2"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□ DESCRIPTION □</a:t>
                      </a: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5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6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7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8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9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10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4" name="Rect 0"/>
          <p:cNvSpPr>
            <a:spLocks/>
          </p:cNvSpPr>
          <p:nvPr/>
        </p:nvSpPr>
        <p:spPr>
          <a:xfrm rot="0">
            <a:off x="131445" y="6597650"/>
            <a:ext cx="287020" cy="144145"/>
          </a:xfrm>
          <a:prstGeom prst="rect"/>
          <a:solidFill>
            <a:srgbClr val="FF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5" name="Rect 0"/>
          <p:cNvSpPr>
            <a:spLocks/>
          </p:cNvSpPr>
          <p:nvPr/>
        </p:nvSpPr>
        <p:spPr>
          <a:xfrm rot="0">
            <a:off x="490220" y="6597650"/>
            <a:ext cx="287020" cy="144145"/>
          </a:xfrm>
          <a:prstGeom prst="rect"/>
          <a:solidFill>
            <a:srgbClr val="00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6" name="Rect 0"/>
          <p:cNvSpPr>
            <a:spLocks/>
          </p:cNvSpPr>
          <p:nvPr/>
        </p:nvSpPr>
        <p:spPr>
          <a:xfrm rot="0">
            <a:off x="60325" y="114935"/>
            <a:ext cx="7200265" cy="45847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graphicFrame>
        <p:nvGraphicFramePr>
          <p:cNvPr id="417" name="Table 3"/>
          <p:cNvGraphicFramePr>
            <a:graphicFrameLocks noGrp="1"/>
          </p:cNvGraphicFramePr>
          <p:nvPr/>
        </p:nvGraphicFramePr>
        <p:xfrm>
          <a:off x="7452360" y="44450"/>
          <a:ext cx="242951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95655"/>
                <a:gridCol w="1633855"/>
              </a:tblGrid>
              <a:tr h="294640">
                <a:tc gridSpan="2">
                  <a:txBody>
                    <a:bodyPr/>
                    <a:lstStyle/>
                    <a:p>
                      <a:pPr marL="0" indent="0" algn="ctr" lvl="1">
                        <a:tabLst>
                          <a:tab pos="0" algn="l"/>
                        </a:tabLst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[</a:t>
                      </a:r>
                      <a:r>
                        <a:rPr lang="ko-KR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프로젝트 주관사 로고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]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시스템명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공지사항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업 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일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자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</a:t>
                      </a:r>
                      <a:r>
                        <a:rPr lang="en-US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ID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8" name="Rect 0"/>
          <p:cNvSpPr>
            <a:spLocks/>
          </p:cNvSpPr>
          <p:nvPr/>
        </p:nvSpPr>
        <p:spPr>
          <a:xfrm rot="0">
            <a:off x="3225165" y="6726555"/>
            <a:ext cx="574040" cy="27368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000000"/>
                </a:solidFill>
                <a:latin typeface="Noto Sans CJK KR" charset="0"/>
              </a:rPr>
              <a:t>Center</a:t>
            </a:r>
            <a:endParaRPr lang="ko-KR" altLang="en-US" sz="1000" b="0" strike="noStrike">
              <a:solidFill>
                <a:srgbClr val="000000"/>
              </a:solidFill>
              <a:latin typeface="Noto Sans CJK KR" charset="0"/>
            </a:endParaRPr>
          </a:p>
        </p:txBody>
      </p:sp>
      <p:sp>
        <p:nvSpPr>
          <p:cNvPr id="419" name="Rect 0"/>
          <p:cNvSpPr>
            <a:spLocks/>
          </p:cNvSpPr>
          <p:nvPr/>
        </p:nvSpPr>
        <p:spPr>
          <a:xfrm rot="0">
            <a:off x="187960" y="172720"/>
            <a:ext cx="7020560" cy="61207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0" name="Rect 0"/>
          <p:cNvSpPr>
            <a:spLocks/>
          </p:cNvSpPr>
          <p:nvPr/>
        </p:nvSpPr>
        <p:spPr>
          <a:xfrm rot="0">
            <a:off x="2879725" y="360045"/>
            <a:ext cx="1800860" cy="540385"/>
          </a:xfrm>
          <a:prstGeom prst="rect"/>
          <a:solidFill>
            <a:srgbClr val="C0C0C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로고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1" name="Rect 0"/>
          <p:cNvSpPr>
            <a:spLocks/>
          </p:cNvSpPr>
          <p:nvPr/>
        </p:nvSpPr>
        <p:spPr>
          <a:xfrm rot="0">
            <a:off x="660400" y="1189990"/>
            <a:ext cx="3329305" cy="54038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공지사항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2" name="Rect 0"/>
          <p:cNvSpPr>
            <a:spLocks/>
          </p:cNvSpPr>
          <p:nvPr/>
        </p:nvSpPr>
        <p:spPr>
          <a:xfrm rot="0">
            <a:off x="631190" y="2043429"/>
            <a:ext cx="3559175" cy="350202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5" name="Rect 0"/>
          <p:cNvSpPr>
            <a:spLocks/>
          </p:cNvSpPr>
          <p:nvPr/>
        </p:nvSpPr>
        <p:spPr>
          <a:xfrm rot="0">
            <a:off x="4680585" y="2184400"/>
            <a:ext cx="2120265" cy="3214370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최근 공지사항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제목 2]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3]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검색 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바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6" name="Rect 0"/>
          <p:cNvSpPr>
            <a:spLocks/>
          </p:cNvSpPr>
          <p:nvPr/>
        </p:nvSpPr>
        <p:spPr>
          <a:xfrm rot="0">
            <a:off x="4674870" y="1084580"/>
            <a:ext cx="2120265" cy="97599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관리자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로그인 정보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7" name="도형 53"/>
          <p:cNvSpPr>
            <a:spLocks/>
          </p:cNvSpPr>
          <p:nvPr/>
        </p:nvSpPr>
        <p:spPr>
          <a:xfrm rot="0">
            <a:off x="789940" y="2519680"/>
            <a:ext cx="3199130" cy="282511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내용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8" name="도형 55"/>
          <p:cNvSpPr>
            <a:spLocks/>
          </p:cNvSpPr>
          <p:nvPr/>
        </p:nvSpPr>
        <p:spPr>
          <a:xfrm rot="0">
            <a:off x="2813050" y="4959350"/>
            <a:ext cx="480695" cy="267970"/>
          </a:xfrm>
          <a:prstGeom prst="rect"/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수정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9" name="도형 56"/>
          <p:cNvSpPr>
            <a:spLocks/>
          </p:cNvSpPr>
          <p:nvPr/>
        </p:nvSpPr>
        <p:spPr>
          <a:xfrm rot="0">
            <a:off x="3419475" y="4953635"/>
            <a:ext cx="480695" cy="267970"/>
          </a:xfrm>
          <a:prstGeom prst="rect"/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삭제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Table 3"/>
          <p:cNvGraphicFramePr>
            <a:graphicFrameLocks noGrp="1"/>
          </p:cNvGraphicFramePr>
          <p:nvPr/>
        </p:nvGraphicFramePr>
        <p:xfrm>
          <a:off x="7452995" y="1917065"/>
          <a:ext cx="241744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045"/>
                <a:gridCol w="2184400"/>
              </a:tblGrid>
              <a:tr h="246380">
                <a:tc gridSpan="2"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□ DESCRIPTION □</a:t>
                      </a: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5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6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7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8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9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10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4" name="Rect 0"/>
          <p:cNvSpPr>
            <a:spLocks/>
          </p:cNvSpPr>
          <p:nvPr/>
        </p:nvSpPr>
        <p:spPr>
          <a:xfrm rot="0">
            <a:off x="131445" y="6597650"/>
            <a:ext cx="287020" cy="144145"/>
          </a:xfrm>
          <a:prstGeom prst="rect"/>
          <a:solidFill>
            <a:srgbClr val="FF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5" name="Rect 0"/>
          <p:cNvSpPr>
            <a:spLocks/>
          </p:cNvSpPr>
          <p:nvPr/>
        </p:nvSpPr>
        <p:spPr>
          <a:xfrm rot="0">
            <a:off x="490220" y="6597650"/>
            <a:ext cx="287020" cy="144145"/>
          </a:xfrm>
          <a:prstGeom prst="rect"/>
          <a:solidFill>
            <a:srgbClr val="00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6" name="Rect 0"/>
          <p:cNvSpPr>
            <a:spLocks/>
          </p:cNvSpPr>
          <p:nvPr/>
        </p:nvSpPr>
        <p:spPr>
          <a:xfrm rot="0">
            <a:off x="60325" y="114935"/>
            <a:ext cx="7200265" cy="45847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graphicFrame>
        <p:nvGraphicFramePr>
          <p:cNvPr id="417" name="Table 3"/>
          <p:cNvGraphicFramePr>
            <a:graphicFrameLocks noGrp="1"/>
          </p:cNvGraphicFramePr>
          <p:nvPr/>
        </p:nvGraphicFramePr>
        <p:xfrm>
          <a:off x="7452360" y="44450"/>
          <a:ext cx="242951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95655"/>
                <a:gridCol w="1633855"/>
              </a:tblGrid>
              <a:tr h="294640">
                <a:tc gridSpan="2">
                  <a:txBody>
                    <a:bodyPr/>
                    <a:lstStyle/>
                    <a:p>
                      <a:pPr marL="0" indent="0" algn="ctr" lvl="1">
                        <a:tabLst>
                          <a:tab pos="0" algn="l"/>
                        </a:tabLst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[</a:t>
                      </a:r>
                      <a:r>
                        <a:rPr lang="ko-KR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프로젝트 주관사 로고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]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시스템명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공지사항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업 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일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자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</a:t>
                      </a:r>
                      <a:r>
                        <a:rPr lang="en-US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ID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8" name="Rect 0"/>
          <p:cNvSpPr>
            <a:spLocks/>
          </p:cNvSpPr>
          <p:nvPr/>
        </p:nvSpPr>
        <p:spPr>
          <a:xfrm rot="0">
            <a:off x="3225165" y="6726555"/>
            <a:ext cx="574040" cy="27368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000000"/>
                </a:solidFill>
                <a:latin typeface="Noto Sans CJK KR" charset="0"/>
              </a:rPr>
              <a:t>Center</a:t>
            </a:r>
            <a:endParaRPr lang="ko-KR" altLang="en-US" sz="1000" b="0" strike="noStrike">
              <a:solidFill>
                <a:srgbClr val="000000"/>
              </a:solidFill>
              <a:latin typeface="Noto Sans CJK KR" charset="0"/>
            </a:endParaRPr>
          </a:p>
        </p:txBody>
      </p:sp>
      <p:sp>
        <p:nvSpPr>
          <p:cNvPr id="419" name="Rect 0"/>
          <p:cNvSpPr>
            <a:spLocks/>
          </p:cNvSpPr>
          <p:nvPr/>
        </p:nvSpPr>
        <p:spPr>
          <a:xfrm rot="0">
            <a:off x="187960" y="172720"/>
            <a:ext cx="7020560" cy="61207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0" name="Rect 0"/>
          <p:cNvSpPr>
            <a:spLocks/>
          </p:cNvSpPr>
          <p:nvPr/>
        </p:nvSpPr>
        <p:spPr>
          <a:xfrm rot="0">
            <a:off x="2879725" y="360045"/>
            <a:ext cx="1800860" cy="540385"/>
          </a:xfrm>
          <a:prstGeom prst="rect"/>
          <a:solidFill>
            <a:srgbClr val="C0C0C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로고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1" name="Rect 0"/>
          <p:cNvSpPr>
            <a:spLocks/>
          </p:cNvSpPr>
          <p:nvPr/>
        </p:nvSpPr>
        <p:spPr>
          <a:xfrm rot="0">
            <a:off x="660400" y="1189990"/>
            <a:ext cx="3329305" cy="54038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공지사항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2" name="Rect 0"/>
          <p:cNvSpPr>
            <a:spLocks/>
          </p:cNvSpPr>
          <p:nvPr/>
        </p:nvSpPr>
        <p:spPr>
          <a:xfrm rot="0">
            <a:off x="631190" y="2043429"/>
            <a:ext cx="3559175" cy="350202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5" name="Rect 0"/>
          <p:cNvSpPr>
            <a:spLocks/>
          </p:cNvSpPr>
          <p:nvPr/>
        </p:nvSpPr>
        <p:spPr>
          <a:xfrm rot="0">
            <a:off x="4680585" y="2184400"/>
            <a:ext cx="2120265" cy="3214370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최근 공지사항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제목 2]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3]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검색 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바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6" name="Rect 0"/>
          <p:cNvSpPr>
            <a:spLocks/>
          </p:cNvSpPr>
          <p:nvPr/>
        </p:nvSpPr>
        <p:spPr>
          <a:xfrm rot="0">
            <a:off x="4674870" y="1084580"/>
            <a:ext cx="2120265" cy="97599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관리자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로그인 정보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7" name="Rect 0"/>
          <p:cNvSpPr>
            <a:spLocks/>
          </p:cNvSpPr>
          <p:nvPr/>
        </p:nvSpPr>
        <p:spPr>
          <a:xfrm rot="0">
            <a:off x="789940" y="2519680"/>
            <a:ext cx="3199130" cy="282511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내용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8" name="Rect 0"/>
          <p:cNvSpPr>
            <a:spLocks/>
          </p:cNvSpPr>
          <p:nvPr/>
        </p:nvSpPr>
        <p:spPr>
          <a:xfrm rot="0">
            <a:off x="2813050" y="4959350"/>
            <a:ext cx="480695" cy="267970"/>
          </a:xfrm>
          <a:prstGeom prst="rect"/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수정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9" name="Rect 0"/>
          <p:cNvSpPr>
            <a:spLocks/>
          </p:cNvSpPr>
          <p:nvPr/>
        </p:nvSpPr>
        <p:spPr>
          <a:xfrm rot="0">
            <a:off x="3419475" y="4953635"/>
            <a:ext cx="480695" cy="267970"/>
          </a:xfrm>
          <a:prstGeom prst="rect"/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삭제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1" name="도형 66"/>
          <p:cNvSpPr>
            <a:spLocks/>
          </p:cNvSpPr>
          <p:nvPr/>
        </p:nvSpPr>
        <p:spPr>
          <a:xfrm rot="0">
            <a:off x="2948940" y="2710180"/>
            <a:ext cx="3719830" cy="173609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‘수정’ 버튼 클릭시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글 내용 수정 가능.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Table 3"/>
          <p:cNvGraphicFramePr>
            <a:graphicFrameLocks noGrp="1"/>
          </p:cNvGraphicFramePr>
          <p:nvPr/>
        </p:nvGraphicFramePr>
        <p:xfrm>
          <a:off x="7452995" y="1917065"/>
          <a:ext cx="241744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045"/>
                <a:gridCol w="2184400"/>
              </a:tblGrid>
              <a:tr h="246380">
                <a:tc gridSpan="2"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□ DESCRIPTION □</a:t>
                      </a: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5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6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7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8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9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10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4" name="Rect 0"/>
          <p:cNvSpPr>
            <a:spLocks/>
          </p:cNvSpPr>
          <p:nvPr/>
        </p:nvSpPr>
        <p:spPr>
          <a:xfrm rot="0">
            <a:off x="131445" y="6597650"/>
            <a:ext cx="287020" cy="144145"/>
          </a:xfrm>
          <a:prstGeom prst="rect"/>
          <a:solidFill>
            <a:srgbClr val="FF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5" name="Rect 0"/>
          <p:cNvSpPr>
            <a:spLocks/>
          </p:cNvSpPr>
          <p:nvPr/>
        </p:nvSpPr>
        <p:spPr>
          <a:xfrm rot="0">
            <a:off x="490220" y="6597650"/>
            <a:ext cx="287020" cy="144145"/>
          </a:xfrm>
          <a:prstGeom prst="rect"/>
          <a:solidFill>
            <a:srgbClr val="00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6" name="Rect 0"/>
          <p:cNvSpPr>
            <a:spLocks/>
          </p:cNvSpPr>
          <p:nvPr/>
        </p:nvSpPr>
        <p:spPr>
          <a:xfrm rot="0">
            <a:off x="60325" y="114935"/>
            <a:ext cx="7200265" cy="45847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graphicFrame>
        <p:nvGraphicFramePr>
          <p:cNvPr id="417" name="Table 3"/>
          <p:cNvGraphicFramePr>
            <a:graphicFrameLocks noGrp="1"/>
          </p:cNvGraphicFramePr>
          <p:nvPr/>
        </p:nvGraphicFramePr>
        <p:xfrm>
          <a:off x="7452360" y="44450"/>
          <a:ext cx="242951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95655"/>
                <a:gridCol w="1633855"/>
              </a:tblGrid>
              <a:tr h="294640">
                <a:tc gridSpan="2">
                  <a:txBody>
                    <a:bodyPr/>
                    <a:lstStyle/>
                    <a:p>
                      <a:pPr marL="0" indent="0" algn="ctr" lvl="1">
                        <a:tabLst>
                          <a:tab pos="0" algn="l"/>
                        </a:tabLst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[</a:t>
                      </a:r>
                      <a:r>
                        <a:rPr lang="ko-KR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프로젝트 주관사 로고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]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시스템명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공지사항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업 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일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자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</a:t>
                      </a:r>
                      <a:r>
                        <a:rPr lang="en-US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ID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8" name="Rect 0"/>
          <p:cNvSpPr>
            <a:spLocks/>
          </p:cNvSpPr>
          <p:nvPr/>
        </p:nvSpPr>
        <p:spPr>
          <a:xfrm rot="0">
            <a:off x="3225165" y="6726555"/>
            <a:ext cx="574040" cy="27368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000000"/>
                </a:solidFill>
                <a:latin typeface="Noto Sans CJK KR" charset="0"/>
              </a:rPr>
              <a:t>Center</a:t>
            </a:r>
            <a:endParaRPr lang="ko-KR" altLang="en-US" sz="1000" b="0" strike="noStrike">
              <a:solidFill>
                <a:srgbClr val="000000"/>
              </a:solidFill>
              <a:latin typeface="Noto Sans CJK KR" charset="0"/>
            </a:endParaRPr>
          </a:p>
        </p:txBody>
      </p:sp>
      <p:sp>
        <p:nvSpPr>
          <p:cNvPr id="419" name="Rect 0"/>
          <p:cNvSpPr>
            <a:spLocks/>
          </p:cNvSpPr>
          <p:nvPr/>
        </p:nvSpPr>
        <p:spPr>
          <a:xfrm rot="0">
            <a:off x="187960" y="172720"/>
            <a:ext cx="7020560" cy="61207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0" name="Rect 0"/>
          <p:cNvSpPr>
            <a:spLocks/>
          </p:cNvSpPr>
          <p:nvPr/>
        </p:nvSpPr>
        <p:spPr>
          <a:xfrm rot="0">
            <a:off x="2879725" y="360045"/>
            <a:ext cx="1800860" cy="540385"/>
          </a:xfrm>
          <a:prstGeom prst="rect"/>
          <a:solidFill>
            <a:srgbClr val="C0C0C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로고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1" name="Rect 0"/>
          <p:cNvSpPr>
            <a:spLocks/>
          </p:cNvSpPr>
          <p:nvPr/>
        </p:nvSpPr>
        <p:spPr>
          <a:xfrm rot="0">
            <a:off x="660400" y="1189990"/>
            <a:ext cx="3329305" cy="54038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공지사항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2" name="Rect 0"/>
          <p:cNvSpPr>
            <a:spLocks/>
          </p:cNvSpPr>
          <p:nvPr/>
        </p:nvSpPr>
        <p:spPr>
          <a:xfrm rot="0">
            <a:off x="631190" y="2043429"/>
            <a:ext cx="3559175" cy="350202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5" name="Rect 0"/>
          <p:cNvSpPr>
            <a:spLocks/>
          </p:cNvSpPr>
          <p:nvPr/>
        </p:nvSpPr>
        <p:spPr>
          <a:xfrm rot="0">
            <a:off x="4680585" y="2184400"/>
            <a:ext cx="2120265" cy="3214370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최근 공지사항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제목 2]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3]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검색 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바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6" name="Rect 0"/>
          <p:cNvSpPr>
            <a:spLocks/>
          </p:cNvSpPr>
          <p:nvPr/>
        </p:nvSpPr>
        <p:spPr>
          <a:xfrm rot="0">
            <a:off x="4674870" y="1084580"/>
            <a:ext cx="2120265" cy="97599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관리자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로그인 정보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7" name="Rect 0"/>
          <p:cNvSpPr>
            <a:spLocks/>
          </p:cNvSpPr>
          <p:nvPr/>
        </p:nvSpPr>
        <p:spPr>
          <a:xfrm rot="0">
            <a:off x="789940" y="2519680"/>
            <a:ext cx="3199130" cy="282511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sz="1350" i="0" b="0">
                <a:solidFill>
                  <a:srgbClr val="000000"/>
                </a:solidFill>
                <a:latin typeface="Arial" charset="0"/>
                <a:ea typeface="Arial" charset="0"/>
              </a:rPr>
              <a:t>수정된</a:t>
            </a:r>
            <a:r>
              <a:rPr sz="1350" i="0" b="0">
                <a:solidFill>
                  <a:srgbClr val="000000"/>
                </a:solidFill>
                <a:latin typeface="Arial" charset="0"/>
                <a:ea typeface="Arial" charset="0"/>
              </a:rPr>
              <a:t> 내용...</a:t>
            </a:r>
            <a:r>
              <a:rPr sz="1350" i="0" b="0">
                <a:solidFill>
                  <a:srgbClr val="000000"/>
                </a:solidFill>
                <a:latin typeface="Arial" charset="0"/>
                <a:ea typeface="Arial" charset="0"/>
              </a:rPr>
              <a:t> ㅣ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8" name="Rect 0"/>
          <p:cNvSpPr>
            <a:spLocks/>
          </p:cNvSpPr>
          <p:nvPr/>
        </p:nvSpPr>
        <p:spPr>
          <a:xfrm rot="0">
            <a:off x="3044190" y="4856480"/>
            <a:ext cx="751840" cy="355600"/>
          </a:xfrm>
          <a:prstGeom prst="rect"/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수정 완료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Table 3"/>
          <p:cNvGraphicFramePr>
            <a:graphicFrameLocks noGrp="1"/>
          </p:cNvGraphicFramePr>
          <p:nvPr/>
        </p:nvGraphicFramePr>
        <p:xfrm>
          <a:off x="7452995" y="1917065"/>
          <a:ext cx="241744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045"/>
                <a:gridCol w="2184400"/>
              </a:tblGrid>
              <a:tr h="246380">
                <a:tc gridSpan="2"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□ DESCRIPTION □</a:t>
                      </a: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5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6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7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8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9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10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4" name="Rect 0"/>
          <p:cNvSpPr>
            <a:spLocks/>
          </p:cNvSpPr>
          <p:nvPr/>
        </p:nvSpPr>
        <p:spPr>
          <a:xfrm rot="0">
            <a:off x="131445" y="6597650"/>
            <a:ext cx="287020" cy="144145"/>
          </a:xfrm>
          <a:prstGeom prst="rect"/>
          <a:solidFill>
            <a:srgbClr val="FF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5" name="Rect 0"/>
          <p:cNvSpPr>
            <a:spLocks/>
          </p:cNvSpPr>
          <p:nvPr/>
        </p:nvSpPr>
        <p:spPr>
          <a:xfrm rot="0">
            <a:off x="490220" y="6597650"/>
            <a:ext cx="287020" cy="144145"/>
          </a:xfrm>
          <a:prstGeom prst="rect"/>
          <a:solidFill>
            <a:srgbClr val="00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6" name="Rect 0"/>
          <p:cNvSpPr>
            <a:spLocks/>
          </p:cNvSpPr>
          <p:nvPr/>
        </p:nvSpPr>
        <p:spPr>
          <a:xfrm rot="0">
            <a:off x="60325" y="114935"/>
            <a:ext cx="7200265" cy="45847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graphicFrame>
        <p:nvGraphicFramePr>
          <p:cNvPr id="417" name="Table 3"/>
          <p:cNvGraphicFramePr>
            <a:graphicFrameLocks noGrp="1"/>
          </p:cNvGraphicFramePr>
          <p:nvPr/>
        </p:nvGraphicFramePr>
        <p:xfrm>
          <a:off x="7452360" y="44450"/>
          <a:ext cx="242951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95655"/>
                <a:gridCol w="1633855"/>
              </a:tblGrid>
              <a:tr h="294640">
                <a:tc gridSpan="2">
                  <a:txBody>
                    <a:bodyPr/>
                    <a:lstStyle/>
                    <a:p>
                      <a:pPr marL="0" indent="0" algn="ctr" lvl="1">
                        <a:tabLst>
                          <a:tab pos="0" algn="l"/>
                        </a:tabLst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[</a:t>
                      </a:r>
                      <a:r>
                        <a:rPr lang="ko-KR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프로젝트 주관사 로고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]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시스템명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공지사항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업 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일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자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</a:t>
                      </a:r>
                      <a:r>
                        <a:rPr lang="en-US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ID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8" name="Rect 0"/>
          <p:cNvSpPr>
            <a:spLocks/>
          </p:cNvSpPr>
          <p:nvPr/>
        </p:nvSpPr>
        <p:spPr>
          <a:xfrm rot="0">
            <a:off x="3225165" y="6726555"/>
            <a:ext cx="574040" cy="27368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000000"/>
                </a:solidFill>
                <a:latin typeface="Noto Sans CJK KR" charset="0"/>
              </a:rPr>
              <a:t>Center</a:t>
            </a:r>
            <a:endParaRPr lang="ko-KR" altLang="en-US" sz="1000" b="0" strike="noStrike">
              <a:solidFill>
                <a:srgbClr val="000000"/>
              </a:solidFill>
              <a:latin typeface="Noto Sans CJK KR" charset="0"/>
            </a:endParaRPr>
          </a:p>
        </p:txBody>
      </p:sp>
      <p:sp>
        <p:nvSpPr>
          <p:cNvPr id="419" name="Rect 0"/>
          <p:cNvSpPr>
            <a:spLocks/>
          </p:cNvSpPr>
          <p:nvPr/>
        </p:nvSpPr>
        <p:spPr>
          <a:xfrm rot="0">
            <a:off x="187960" y="172720"/>
            <a:ext cx="7020560" cy="61207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0" name="Rect 0"/>
          <p:cNvSpPr>
            <a:spLocks/>
          </p:cNvSpPr>
          <p:nvPr/>
        </p:nvSpPr>
        <p:spPr>
          <a:xfrm rot="0">
            <a:off x="2879725" y="360045"/>
            <a:ext cx="1800860" cy="540385"/>
          </a:xfrm>
          <a:prstGeom prst="rect"/>
          <a:solidFill>
            <a:srgbClr val="C0C0C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로고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1" name="Rect 0"/>
          <p:cNvSpPr>
            <a:spLocks/>
          </p:cNvSpPr>
          <p:nvPr/>
        </p:nvSpPr>
        <p:spPr>
          <a:xfrm rot="0">
            <a:off x="660400" y="1189990"/>
            <a:ext cx="3329305" cy="54038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공지사항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2" name="Rect 0"/>
          <p:cNvSpPr>
            <a:spLocks/>
          </p:cNvSpPr>
          <p:nvPr/>
        </p:nvSpPr>
        <p:spPr>
          <a:xfrm rot="0">
            <a:off x="631190" y="2043429"/>
            <a:ext cx="3559175" cy="350202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5" name="Rect 0"/>
          <p:cNvSpPr>
            <a:spLocks/>
          </p:cNvSpPr>
          <p:nvPr/>
        </p:nvSpPr>
        <p:spPr>
          <a:xfrm rot="0">
            <a:off x="4680585" y="2184400"/>
            <a:ext cx="2120265" cy="3214370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최근 공지사항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제목 2]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3]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검색 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바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6" name="Rect 0"/>
          <p:cNvSpPr>
            <a:spLocks/>
          </p:cNvSpPr>
          <p:nvPr/>
        </p:nvSpPr>
        <p:spPr>
          <a:xfrm rot="0">
            <a:off x="4674870" y="1084580"/>
            <a:ext cx="2120265" cy="97599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관리자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로그인 정보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7" name="Rect 0"/>
          <p:cNvSpPr>
            <a:spLocks/>
          </p:cNvSpPr>
          <p:nvPr/>
        </p:nvSpPr>
        <p:spPr>
          <a:xfrm rot="0">
            <a:off x="789940" y="2519680"/>
            <a:ext cx="3199130" cy="282511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sz="1350" i="0" b="0">
                <a:solidFill>
                  <a:srgbClr val="000000"/>
                </a:solidFill>
                <a:latin typeface="Arial" charset="0"/>
                <a:ea typeface="Arial" charset="0"/>
              </a:rPr>
              <a:t>수정된</a:t>
            </a:r>
            <a:r>
              <a:rPr sz="1350" i="0" b="0">
                <a:solidFill>
                  <a:srgbClr val="000000"/>
                </a:solidFill>
                <a:latin typeface="Arial" charset="0"/>
                <a:ea typeface="Arial" charset="0"/>
              </a:rPr>
              <a:t> 내용...</a:t>
            </a:r>
            <a:r>
              <a:rPr sz="1350" i="0" b="0">
                <a:solidFill>
                  <a:srgbClr val="000000"/>
                </a:solidFill>
                <a:latin typeface="Arial" charset="0"/>
                <a:ea typeface="Arial" charset="0"/>
              </a:rPr>
              <a:t> ㅣ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8" name="Rect 0"/>
          <p:cNvSpPr>
            <a:spLocks/>
          </p:cNvSpPr>
          <p:nvPr/>
        </p:nvSpPr>
        <p:spPr>
          <a:xfrm rot="0">
            <a:off x="3044190" y="4856480"/>
            <a:ext cx="751840" cy="355600"/>
          </a:xfrm>
          <a:prstGeom prst="rect"/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수정 완료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9" name="도형 67"/>
          <p:cNvSpPr>
            <a:spLocks/>
          </p:cNvSpPr>
          <p:nvPr/>
        </p:nvSpPr>
        <p:spPr>
          <a:xfrm rot="0">
            <a:off x="2948940" y="2834640"/>
            <a:ext cx="3719830" cy="161163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‘수정완료’ 버튼 클릭시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수정된 게시글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이전페이지 돌아감.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Table 3"/>
          <p:cNvGraphicFramePr>
            <a:graphicFrameLocks noGrp="1"/>
          </p:cNvGraphicFramePr>
          <p:nvPr/>
        </p:nvGraphicFramePr>
        <p:xfrm>
          <a:off x="7452995" y="1917065"/>
          <a:ext cx="241744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045"/>
                <a:gridCol w="2184400"/>
              </a:tblGrid>
              <a:tr h="246380">
                <a:tc gridSpan="2"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□ DESCRIPTION □</a:t>
                      </a: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5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6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7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8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9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10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4" name="Rect 0"/>
          <p:cNvSpPr>
            <a:spLocks/>
          </p:cNvSpPr>
          <p:nvPr/>
        </p:nvSpPr>
        <p:spPr>
          <a:xfrm rot="0">
            <a:off x="131445" y="6597650"/>
            <a:ext cx="287020" cy="144145"/>
          </a:xfrm>
          <a:prstGeom prst="rect"/>
          <a:solidFill>
            <a:srgbClr val="FF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5" name="Rect 0"/>
          <p:cNvSpPr>
            <a:spLocks/>
          </p:cNvSpPr>
          <p:nvPr/>
        </p:nvSpPr>
        <p:spPr>
          <a:xfrm rot="0">
            <a:off x="490220" y="6597650"/>
            <a:ext cx="287020" cy="144145"/>
          </a:xfrm>
          <a:prstGeom prst="rect"/>
          <a:solidFill>
            <a:srgbClr val="00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6" name="Rect 0"/>
          <p:cNvSpPr>
            <a:spLocks/>
          </p:cNvSpPr>
          <p:nvPr/>
        </p:nvSpPr>
        <p:spPr>
          <a:xfrm rot="0">
            <a:off x="60325" y="114935"/>
            <a:ext cx="7200265" cy="45847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graphicFrame>
        <p:nvGraphicFramePr>
          <p:cNvPr id="417" name="Table 3"/>
          <p:cNvGraphicFramePr>
            <a:graphicFrameLocks noGrp="1"/>
          </p:cNvGraphicFramePr>
          <p:nvPr/>
        </p:nvGraphicFramePr>
        <p:xfrm>
          <a:off x="7452360" y="44450"/>
          <a:ext cx="242951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95655"/>
                <a:gridCol w="1633855"/>
              </a:tblGrid>
              <a:tr h="294640">
                <a:tc gridSpan="2">
                  <a:txBody>
                    <a:bodyPr/>
                    <a:lstStyle/>
                    <a:p>
                      <a:pPr marL="0" indent="0" algn="ctr" lvl="1">
                        <a:tabLst>
                          <a:tab pos="0" algn="l"/>
                        </a:tabLst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[</a:t>
                      </a:r>
                      <a:r>
                        <a:rPr lang="ko-KR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프로젝트 주관사 로고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]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시스템명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공지사항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업 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일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자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</a:t>
                      </a:r>
                      <a:r>
                        <a:rPr lang="en-US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ID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8" name="Rect 0"/>
          <p:cNvSpPr>
            <a:spLocks/>
          </p:cNvSpPr>
          <p:nvPr/>
        </p:nvSpPr>
        <p:spPr>
          <a:xfrm rot="0">
            <a:off x="3225165" y="6726555"/>
            <a:ext cx="574040" cy="27368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000000"/>
                </a:solidFill>
                <a:latin typeface="Noto Sans CJK KR" charset="0"/>
              </a:rPr>
              <a:t>Center</a:t>
            </a:r>
            <a:endParaRPr lang="ko-KR" altLang="en-US" sz="1000" b="0" strike="noStrike">
              <a:solidFill>
                <a:srgbClr val="000000"/>
              </a:solidFill>
              <a:latin typeface="Noto Sans CJK KR" charset="0"/>
            </a:endParaRPr>
          </a:p>
        </p:txBody>
      </p:sp>
      <p:sp>
        <p:nvSpPr>
          <p:cNvPr id="419" name="Rect 0"/>
          <p:cNvSpPr>
            <a:spLocks/>
          </p:cNvSpPr>
          <p:nvPr/>
        </p:nvSpPr>
        <p:spPr>
          <a:xfrm rot="0">
            <a:off x="187960" y="172720"/>
            <a:ext cx="7020560" cy="61207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0" name="Rect 0"/>
          <p:cNvSpPr>
            <a:spLocks/>
          </p:cNvSpPr>
          <p:nvPr/>
        </p:nvSpPr>
        <p:spPr>
          <a:xfrm rot="0">
            <a:off x="2879725" y="360045"/>
            <a:ext cx="1800860" cy="540385"/>
          </a:xfrm>
          <a:prstGeom prst="rect"/>
          <a:solidFill>
            <a:srgbClr val="C0C0C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로고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1" name="Rect 0"/>
          <p:cNvSpPr>
            <a:spLocks/>
          </p:cNvSpPr>
          <p:nvPr/>
        </p:nvSpPr>
        <p:spPr>
          <a:xfrm rot="0">
            <a:off x="660400" y="1189990"/>
            <a:ext cx="3329305" cy="54038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공지사항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2" name="Rect 0"/>
          <p:cNvSpPr>
            <a:spLocks/>
          </p:cNvSpPr>
          <p:nvPr/>
        </p:nvSpPr>
        <p:spPr>
          <a:xfrm rot="0">
            <a:off x="631190" y="2043429"/>
            <a:ext cx="3559175" cy="350202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5" name="Rect 0"/>
          <p:cNvSpPr>
            <a:spLocks/>
          </p:cNvSpPr>
          <p:nvPr/>
        </p:nvSpPr>
        <p:spPr>
          <a:xfrm rot="0">
            <a:off x="4680585" y="2184400"/>
            <a:ext cx="2120265" cy="3214370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최근 공지사항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제목 2]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3]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검색 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바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6" name="Rect 0"/>
          <p:cNvSpPr>
            <a:spLocks/>
          </p:cNvSpPr>
          <p:nvPr/>
        </p:nvSpPr>
        <p:spPr>
          <a:xfrm rot="0">
            <a:off x="4674870" y="1084580"/>
            <a:ext cx="2120265" cy="97599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관리자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로그인 정보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7" name="Rect 0"/>
          <p:cNvSpPr>
            <a:spLocks/>
          </p:cNvSpPr>
          <p:nvPr/>
        </p:nvSpPr>
        <p:spPr>
          <a:xfrm rot="0">
            <a:off x="789940" y="2519680"/>
            <a:ext cx="3199130" cy="282511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내용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8" name="Rect 0"/>
          <p:cNvSpPr>
            <a:spLocks/>
          </p:cNvSpPr>
          <p:nvPr/>
        </p:nvSpPr>
        <p:spPr>
          <a:xfrm rot="0">
            <a:off x="2813050" y="4959350"/>
            <a:ext cx="480695" cy="267970"/>
          </a:xfrm>
          <a:prstGeom prst="rect"/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수정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9" name="Rect 0"/>
          <p:cNvSpPr>
            <a:spLocks/>
          </p:cNvSpPr>
          <p:nvPr/>
        </p:nvSpPr>
        <p:spPr>
          <a:xfrm rot="0">
            <a:off x="3419475" y="4953635"/>
            <a:ext cx="480695" cy="267970"/>
          </a:xfrm>
          <a:prstGeom prst="rect"/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삭제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1" name="Rect 0"/>
          <p:cNvSpPr>
            <a:spLocks/>
          </p:cNvSpPr>
          <p:nvPr/>
        </p:nvSpPr>
        <p:spPr>
          <a:xfrm rot="0">
            <a:off x="2948940" y="2710180"/>
            <a:ext cx="3719830" cy="1736090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‘삭제’ 버튼 클릭시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해당 게시글 삭제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.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Table 3"/>
          <p:cNvGraphicFramePr>
            <a:graphicFrameLocks noGrp="1"/>
          </p:cNvGraphicFramePr>
          <p:nvPr/>
        </p:nvGraphicFramePr>
        <p:xfrm>
          <a:off x="7452995" y="1917065"/>
          <a:ext cx="2417445" cy="394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045"/>
                <a:gridCol w="2184400"/>
              </a:tblGrid>
              <a:tr h="246380">
                <a:tc gridSpan="2"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0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□ DESCRIPTION □</a:t>
                      </a:r>
                      <a:endParaRPr lang="ko-KR" altLang="en-US" sz="10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5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6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7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8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9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1" strike="noStrike">
                          <a:solidFill>
                            <a:srgbClr val="000000"/>
                          </a:solidFill>
                          <a:latin typeface="굴림체" charset="0"/>
                          <a:ea typeface="굴림체" charset="0"/>
                        </a:rPr>
                        <a:t>10</a:t>
                      </a:r>
                      <a:endParaRPr lang="ko-KR" altLang="en-US" sz="800" kern="1200" i="0" b="1" strike="noStrike">
                        <a:solidFill>
                          <a:srgbClr val="000000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4" name="Rect 0"/>
          <p:cNvSpPr>
            <a:spLocks/>
          </p:cNvSpPr>
          <p:nvPr/>
        </p:nvSpPr>
        <p:spPr>
          <a:xfrm rot="0">
            <a:off x="131445" y="6597650"/>
            <a:ext cx="287020" cy="144145"/>
          </a:xfrm>
          <a:prstGeom prst="rect"/>
          <a:solidFill>
            <a:srgbClr val="FF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5" name="Rect 0"/>
          <p:cNvSpPr>
            <a:spLocks/>
          </p:cNvSpPr>
          <p:nvPr/>
        </p:nvSpPr>
        <p:spPr>
          <a:xfrm rot="0">
            <a:off x="490220" y="6597650"/>
            <a:ext cx="287020" cy="144145"/>
          </a:xfrm>
          <a:prstGeom prst="rect"/>
          <a:solidFill>
            <a:srgbClr val="000000"/>
          </a:solidFill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none" lIns="90170" tIns="71755" rIns="90170" bIns="7175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800" b="1" strike="noStrike">
                <a:solidFill>
                  <a:srgbClr val="FFFFFF"/>
                </a:solidFill>
                <a:latin typeface="굴림" charset="0"/>
                <a:ea typeface="DejaVu Sans" charset="0"/>
              </a:rPr>
              <a:t>1</a:t>
            </a:r>
            <a:endParaRPr lang="ko-KR" altLang="en-US" sz="800" b="1" strike="noStrike">
              <a:solidFill>
                <a:srgbClr val="FFFFFF"/>
              </a:solidFill>
              <a:latin typeface="굴림" charset="0"/>
              <a:ea typeface="DejaVu Sans" charset="0"/>
            </a:endParaRPr>
          </a:p>
        </p:txBody>
      </p:sp>
      <p:sp>
        <p:nvSpPr>
          <p:cNvPr id="416" name="Rect 0"/>
          <p:cNvSpPr>
            <a:spLocks/>
          </p:cNvSpPr>
          <p:nvPr/>
        </p:nvSpPr>
        <p:spPr>
          <a:xfrm rot="0">
            <a:off x="60325" y="114935"/>
            <a:ext cx="7200265" cy="458470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graphicFrame>
        <p:nvGraphicFramePr>
          <p:cNvPr id="417" name="Table 3"/>
          <p:cNvGraphicFramePr>
            <a:graphicFrameLocks noGrp="1"/>
          </p:cNvGraphicFramePr>
          <p:nvPr/>
        </p:nvGraphicFramePr>
        <p:xfrm>
          <a:off x="7452360" y="44450"/>
          <a:ext cx="2429510" cy="1841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95655"/>
                <a:gridCol w="1633855"/>
              </a:tblGrid>
              <a:tr h="294640">
                <a:tc gridSpan="2">
                  <a:txBody>
                    <a:bodyPr/>
                    <a:lstStyle/>
                    <a:p>
                      <a:pPr marL="0" indent="0" algn="ctr" lvl="1">
                        <a:tabLst>
                          <a:tab pos="0" algn="l"/>
                        </a:tabLst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[</a:t>
                      </a:r>
                      <a:r>
                        <a:rPr lang="ko-KR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프로젝트 주관사 로고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Times New Roman" charset="0"/>
                        </a:rPr>
                        <a:t>]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Times New Roman" charset="0"/>
                      </a:endParaRPr>
                    </a:p>
                  </a:txBody>
                  <a:tcPr marL="35560" marR="35560" marT="46355" marB="46355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시스템명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공지사항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업 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일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작 성 자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명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화 면 </a:t>
                      </a:r>
                      <a:r>
                        <a:rPr lang="en-US" sz="900" kern="1200" i="0" b="1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ID</a:t>
                      </a:r>
                      <a:endParaRPr lang="ko-KR" altLang="en-US" sz="900" kern="1200" i="0" b="1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35560" marR="35560" marT="46355" marB="46355" anchor="t">
                    <a:lnL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8" name="Rect 0"/>
          <p:cNvSpPr>
            <a:spLocks/>
          </p:cNvSpPr>
          <p:nvPr/>
        </p:nvSpPr>
        <p:spPr>
          <a:xfrm rot="0">
            <a:off x="3225165" y="6726555"/>
            <a:ext cx="574040" cy="273685"/>
          </a:xfrm>
          <a:prstGeom prst="rect"/>
          <a:noFill/>
          <a:ln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000000"/>
                </a:solidFill>
                <a:latin typeface="Noto Sans CJK KR" charset="0"/>
              </a:rPr>
              <a:t>Center</a:t>
            </a:r>
            <a:endParaRPr lang="ko-KR" altLang="en-US" sz="1000" b="0" strike="noStrike">
              <a:solidFill>
                <a:srgbClr val="000000"/>
              </a:solidFill>
              <a:latin typeface="Noto Sans CJK KR" charset="0"/>
            </a:endParaRPr>
          </a:p>
        </p:txBody>
      </p:sp>
      <p:sp>
        <p:nvSpPr>
          <p:cNvPr id="419" name="Rect 0"/>
          <p:cNvSpPr>
            <a:spLocks/>
          </p:cNvSpPr>
          <p:nvPr/>
        </p:nvSpPr>
        <p:spPr>
          <a:xfrm rot="0">
            <a:off x="187960" y="172720"/>
            <a:ext cx="7020560" cy="612076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0" name="Rect 0"/>
          <p:cNvSpPr>
            <a:spLocks/>
          </p:cNvSpPr>
          <p:nvPr/>
        </p:nvSpPr>
        <p:spPr>
          <a:xfrm rot="0">
            <a:off x="2879725" y="360045"/>
            <a:ext cx="1800860" cy="540385"/>
          </a:xfrm>
          <a:prstGeom prst="rect"/>
          <a:solidFill>
            <a:srgbClr val="C0C0C0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로고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1" name="Rect 0"/>
          <p:cNvSpPr>
            <a:spLocks/>
          </p:cNvSpPr>
          <p:nvPr/>
        </p:nvSpPr>
        <p:spPr>
          <a:xfrm rot="0">
            <a:off x="660400" y="1189990"/>
            <a:ext cx="3329305" cy="54038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공지사항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2" name="Rect 0"/>
          <p:cNvSpPr>
            <a:spLocks/>
          </p:cNvSpPr>
          <p:nvPr/>
        </p:nvSpPr>
        <p:spPr>
          <a:xfrm rot="0">
            <a:off x="631190" y="2043429"/>
            <a:ext cx="3559175" cy="350202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5" name="Rect 0"/>
          <p:cNvSpPr>
            <a:spLocks/>
          </p:cNvSpPr>
          <p:nvPr/>
        </p:nvSpPr>
        <p:spPr>
          <a:xfrm rot="0">
            <a:off x="4680585" y="2184400"/>
            <a:ext cx="2120265" cy="3214370"/>
          </a:xfrm>
          <a:prstGeom prst="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최근 공지사항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1]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제목 2]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[제목 3]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검색 </a:t>
            </a: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바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6" name="Rect 0"/>
          <p:cNvSpPr>
            <a:spLocks/>
          </p:cNvSpPr>
          <p:nvPr/>
        </p:nvSpPr>
        <p:spPr>
          <a:xfrm rot="0">
            <a:off x="4674870" y="1084580"/>
            <a:ext cx="2120265" cy="97599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관리자 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로그인 정보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7" name="Rect 0"/>
          <p:cNvSpPr>
            <a:spLocks/>
          </p:cNvSpPr>
          <p:nvPr/>
        </p:nvSpPr>
        <p:spPr>
          <a:xfrm rot="0">
            <a:off x="789940" y="2519680"/>
            <a:ext cx="3199130" cy="282511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내용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8" name="Rect 0"/>
          <p:cNvSpPr>
            <a:spLocks/>
          </p:cNvSpPr>
          <p:nvPr/>
        </p:nvSpPr>
        <p:spPr>
          <a:xfrm rot="0">
            <a:off x="2813050" y="4959350"/>
            <a:ext cx="480695" cy="267970"/>
          </a:xfrm>
          <a:prstGeom prst="rect"/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수정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29" name="Rect 0"/>
          <p:cNvSpPr>
            <a:spLocks/>
          </p:cNvSpPr>
          <p:nvPr/>
        </p:nvSpPr>
        <p:spPr>
          <a:xfrm rot="0">
            <a:off x="3419475" y="4953635"/>
            <a:ext cx="480695" cy="267970"/>
          </a:xfrm>
          <a:prstGeom prst="rect"/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삭제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1" name="Rect 0"/>
          <p:cNvSpPr>
            <a:spLocks/>
          </p:cNvSpPr>
          <p:nvPr/>
        </p:nvSpPr>
        <p:spPr>
          <a:xfrm rot="0">
            <a:off x="2127885" y="2447290"/>
            <a:ext cx="3719830" cy="1487805"/>
          </a:xfrm>
          <a:prstGeom prst="rect"/>
          <a:solidFill>
            <a:srgbClr val="FFFFFF"/>
          </a:solidFill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맑은 고딕" charset="0"/>
              </a:rPr>
              <a:t>정말 삭제 하시겠습니까?</a:t>
            </a: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</a:endParaRPr>
          </a:p>
        </p:txBody>
      </p:sp>
      <p:sp>
        <p:nvSpPr>
          <p:cNvPr id="432" name="도형 68"/>
          <p:cNvSpPr>
            <a:spLocks/>
          </p:cNvSpPr>
          <p:nvPr/>
        </p:nvSpPr>
        <p:spPr>
          <a:xfrm rot="0">
            <a:off x="3657600" y="3420110"/>
            <a:ext cx="687070" cy="267970"/>
          </a:xfrm>
          <a:prstGeom prst="rect"/>
          <a:solidFill>
            <a:srgbClr val="FFFF00"/>
          </a:solidFill>
          <a:ln w="25400" cap="flat" cmpd="sng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sz="1000" b="0" strike="noStrike">
                <a:solidFill>
                  <a:srgbClr val="000000"/>
                </a:solidFill>
                <a:latin typeface="맑은 고딕" charset="0"/>
                <a:ea typeface="+mn-ea"/>
                <a:cs typeface="+mn-cs"/>
              </a:rPr>
              <a:t>확인</a:t>
            </a:r>
            <a:endParaRPr lang="ko-KR" altLang="en-US" sz="1000" b="0" strike="noStrike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26</Paragraphs>
  <Words>42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주진우</dc:creator>
  <dc:title>화면설계서 템플릿 Ver 1.01</dc:title>
  <dc:subject>SERENDIPITY</dc:subject>
  <dcterms:modified xsi:type="dcterms:W3CDTF">2024-10-02T15:09:51Z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사용자 지정</vt:lpwstr>
  </property>
  <property fmtid="{D5CDD505-2E9C-101B-9397-08002B2CF9AE}" pid="4" name="Slides">
    <vt:i4>1</vt:i4>
  </property>
</Properties>
</file>