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</p:sldIdLst>
  <p:sldSz cx="9907588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notesMaster" Target="notesMasters/notesMaster1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메모 서식을 편집하려면 클릭하십시오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&lt;머리글&gt;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5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fld id="{2B84AC5C-995D-4ED7-AA45-370F87C35863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57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0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1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2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3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4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5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6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7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0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1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9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0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1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2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3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4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5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6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7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8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9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0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1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2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3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4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5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6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7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8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9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2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3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4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5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6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7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8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9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0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1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2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3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4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5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6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7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8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9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0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1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2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3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4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5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98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9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0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1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2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3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4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5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6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7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0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1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8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9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0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1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2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3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4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5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6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7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50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1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2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57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57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6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8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1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3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6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9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1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3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4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5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6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7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8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9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0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1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2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3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4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5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4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5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6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7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8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9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2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4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5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6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7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8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9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2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3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57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4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5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6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7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8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9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0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1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2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3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4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5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6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7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8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9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0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1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2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3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4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5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57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6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7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8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9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0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1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2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3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6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7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4280" y="44280"/>
            <a:ext cx="7323840" cy="64065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8151840" y="14191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450200" y="14191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8151840" y="122544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7450200" y="122544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8151840" y="64440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0" name="CustomShape 7"/>
          <p:cNvSpPr/>
          <p:nvPr/>
        </p:nvSpPr>
        <p:spPr>
          <a:xfrm>
            <a:off x="7450200" y="64440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1" name="CustomShape 8"/>
          <p:cNvSpPr/>
          <p:nvPr/>
        </p:nvSpPr>
        <p:spPr>
          <a:xfrm>
            <a:off x="8151840" y="45072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2" name="CustomShape 9"/>
          <p:cNvSpPr/>
          <p:nvPr/>
        </p:nvSpPr>
        <p:spPr>
          <a:xfrm>
            <a:off x="7450200" y="45072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3" name="CustomShape 10"/>
          <p:cNvSpPr/>
          <p:nvPr/>
        </p:nvSpPr>
        <p:spPr>
          <a:xfrm>
            <a:off x="7450200" y="44280"/>
            <a:ext cx="2415240" cy="40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4" name="CustomShape 11"/>
          <p:cNvSpPr/>
          <p:nvPr/>
        </p:nvSpPr>
        <p:spPr>
          <a:xfrm>
            <a:off x="8151840" y="83808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5" name="CustomShape 12"/>
          <p:cNvSpPr/>
          <p:nvPr/>
        </p:nvSpPr>
        <p:spPr>
          <a:xfrm>
            <a:off x="7450200" y="83808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6" name="CustomShape 13"/>
          <p:cNvSpPr/>
          <p:nvPr/>
        </p:nvSpPr>
        <p:spPr>
          <a:xfrm>
            <a:off x="8151840" y="1031760"/>
            <a:ext cx="1713600" cy="19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7" name="CustomShape 14"/>
          <p:cNvSpPr/>
          <p:nvPr/>
        </p:nvSpPr>
        <p:spPr>
          <a:xfrm>
            <a:off x="7450200" y="1031760"/>
            <a:ext cx="699120" cy="1911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0" name="CustomShape 27"/>
          <p:cNvSpPr/>
          <p:nvPr/>
        </p:nvSpPr>
        <p:spPr>
          <a:xfrm>
            <a:off x="8018280" y="119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1" name="CustomShape 28"/>
          <p:cNvSpPr/>
          <p:nvPr/>
        </p:nvSpPr>
        <p:spPr>
          <a:xfrm>
            <a:off x="8018280" y="6563520"/>
            <a:ext cx="1318320" cy="2437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Table 1"/>
          <p:cNvGraphicFramePr/>
          <p:nvPr/>
        </p:nvGraphicFramePr>
        <p:xfrm>
          <a:off x="7450200" y="191700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1" name="CustomShape 2"/>
          <p:cNvSpPr/>
          <p:nvPr/>
        </p:nvSpPr>
        <p:spPr>
          <a:xfrm>
            <a:off x="128520" y="6597720"/>
            <a:ext cx="284760" cy="1418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920" bIns="7092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487440" y="6597720"/>
            <a:ext cx="284760" cy="1418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920" bIns="7092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5724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464" name="Table 1"/>
          <p:cNvGraphicFramePr/>
          <p:nvPr/>
        </p:nvGraphicFramePr>
        <p:xfrm>
          <a:off x="744948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메인페이지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5" name=""/>
          <p:cNvSpPr/>
          <p:nvPr/>
        </p:nvSpPr>
        <p:spPr>
          <a:xfrm>
            <a:off x="3222000" y="6726240"/>
            <a:ext cx="5720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466" name="" descr=""/>
          <p:cNvPicPr/>
          <p:nvPr/>
        </p:nvPicPr>
        <p:blipFill>
          <a:blip r:embed="rId1"/>
          <a:stretch/>
        </p:blipFill>
        <p:spPr>
          <a:xfrm>
            <a:off x="222480" y="295200"/>
            <a:ext cx="6975720" cy="564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7" name="Table 2"/>
          <p:cNvGraphicFramePr/>
          <p:nvPr/>
        </p:nvGraphicFramePr>
        <p:xfrm>
          <a:off x="7453080" y="1917000"/>
          <a:ext cx="2417400" cy="420084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5164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8" name="CustomShape 5"/>
          <p:cNvSpPr/>
          <p:nvPr/>
        </p:nvSpPr>
        <p:spPr>
          <a:xfrm>
            <a:off x="131400" y="6597720"/>
            <a:ext cx="284760" cy="1418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920" bIns="7092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69" name="CustomShape 6"/>
          <p:cNvSpPr/>
          <p:nvPr/>
        </p:nvSpPr>
        <p:spPr>
          <a:xfrm>
            <a:off x="490320" y="6597720"/>
            <a:ext cx="284760" cy="1418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920" bIns="7092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70" name="CustomShape 7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471" name="Table 3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메인페이지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72" name=""/>
          <p:cNvSpPr/>
          <p:nvPr/>
        </p:nvSpPr>
        <p:spPr>
          <a:xfrm>
            <a:off x="3224880" y="6726240"/>
            <a:ext cx="5720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3" name=""/>
          <p:cNvSpPr/>
          <p:nvPr/>
        </p:nvSpPr>
        <p:spPr>
          <a:xfrm>
            <a:off x="180000" y="180000"/>
            <a:ext cx="7018560" cy="611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4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5" name=""/>
          <p:cNvSpPr/>
          <p:nvPr/>
        </p:nvSpPr>
        <p:spPr>
          <a:xfrm>
            <a:off x="5760000" y="1080000"/>
            <a:ext cx="1258560" cy="89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6" name=""/>
          <p:cNvSpPr/>
          <p:nvPr/>
        </p:nvSpPr>
        <p:spPr>
          <a:xfrm>
            <a:off x="360000" y="1080000"/>
            <a:ext cx="5218560" cy="503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회사설명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홍보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7" name=""/>
          <p:cNvSpPr/>
          <p:nvPr/>
        </p:nvSpPr>
        <p:spPr>
          <a:xfrm>
            <a:off x="5760000" y="2520000"/>
            <a:ext cx="1258560" cy="359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메신저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8" name=""/>
          <p:cNvSpPr/>
          <p:nvPr/>
        </p:nvSpPr>
        <p:spPr>
          <a:xfrm>
            <a:off x="5760000" y="1980000"/>
            <a:ext cx="1258560" cy="35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|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9" name=""/>
          <p:cNvSpPr/>
          <p:nvPr/>
        </p:nvSpPr>
        <p:spPr>
          <a:xfrm>
            <a:off x="5832000" y="1224000"/>
            <a:ext cx="790560" cy="17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80" name=""/>
          <p:cNvSpPr/>
          <p:nvPr/>
        </p:nvSpPr>
        <p:spPr>
          <a:xfrm>
            <a:off x="5832000" y="1440000"/>
            <a:ext cx="790560" cy="17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81" name=""/>
          <p:cNvSpPr/>
          <p:nvPr/>
        </p:nvSpPr>
        <p:spPr>
          <a:xfrm>
            <a:off x="6660000" y="1224000"/>
            <a:ext cx="322560" cy="394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82" name=""/>
          <p:cNvSpPr/>
          <p:nvPr/>
        </p:nvSpPr>
        <p:spPr>
          <a:xfrm>
            <a:off x="6084000" y="1238040"/>
            <a:ext cx="673200" cy="30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" name="Table 4"/>
          <p:cNvGraphicFramePr/>
          <p:nvPr/>
        </p:nvGraphicFramePr>
        <p:xfrm>
          <a:off x="7453080" y="1917000"/>
          <a:ext cx="2417400" cy="420084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5164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84" name="CustomShape 11"/>
          <p:cNvSpPr/>
          <p:nvPr/>
        </p:nvSpPr>
        <p:spPr>
          <a:xfrm>
            <a:off x="131400" y="6597720"/>
            <a:ext cx="284760" cy="1418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920" bIns="7092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85" name="CustomShape 12"/>
          <p:cNvSpPr/>
          <p:nvPr/>
        </p:nvSpPr>
        <p:spPr>
          <a:xfrm>
            <a:off x="490320" y="6597720"/>
            <a:ext cx="284760" cy="1418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920" bIns="7092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486" name="CustomShape 13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487" name="Table 6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문서결재목록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88" name=""/>
          <p:cNvSpPr/>
          <p:nvPr/>
        </p:nvSpPr>
        <p:spPr>
          <a:xfrm>
            <a:off x="3224880" y="6726240"/>
            <a:ext cx="5720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9" name=""/>
          <p:cNvSpPr/>
          <p:nvPr/>
        </p:nvSpPr>
        <p:spPr>
          <a:xfrm>
            <a:off x="180000" y="180000"/>
            <a:ext cx="7018560" cy="611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90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1" name=""/>
          <p:cNvSpPr/>
          <p:nvPr/>
        </p:nvSpPr>
        <p:spPr>
          <a:xfrm>
            <a:off x="367920" y="1072080"/>
            <a:ext cx="6658920" cy="503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92" name=""/>
          <p:cNvSpPr/>
          <p:nvPr/>
        </p:nvSpPr>
        <p:spPr>
          <a:xfrm>
            <a:off x="360000" y="1080000"/>
            <a:ext cx="66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93" name=""/>
          <p:cNvSpPr/>
          <p:nvPr/>
        </p:nvSpPr>
        <p:spPr>
          <a:xfrm>
            <a:off x="792000" y="1110960"/>
            <a:ext cx="789120" cy="29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문서결재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494" name=""/>
          <p:cNvGraphicFramePr/>
          <p:nvPr/>
        </p:nvGraphicFramePr>
        <p:xfrm>
          <a:off x="570960" y="1622160"/>
          <a:ext cx="6271920" cy="1487520"/>
        </p:xfrm>
        <a:graphic>
          <a:graphicData uri="http://schemas.openxmlformats.org/drawingml/2006/table">
            <a:tbl>
              <a:tblPr/>
              <a:tblGrid>
                <a:gridCol w="1030680"/>
                <a:gridCol w="553320"/>
                <a:gridCol w="875160"/>
                <a:gridCol w="833400"/>
                <a:gridCol w="833760"/>
                <a:gridCol w="2145960"/>
              </a:tblGrid>
              <a:tr h="275040">
                <a:tc gridSpan="6"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 목록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750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문서번호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분류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기안일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완료일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승인현황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5480">
                <a:tc gridSpan="5"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승인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미승인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미승인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5" name=""/>
          <p:cNvSpPr/>
          <p:nvPr/>
        </p:nvSpPr>
        <p:spPr>
          <a:xfrm>
            <a:off x="571680" y="3088080"/>
            <a:ext cx="6267960" cy="1051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496" name=""/>
          <p:cNvGraphicFramePr/>
          <p:nvPr/>
        </p:nvGraphicFramePr>
        <p:xfrm>
          <a:off x="593280" y="4230360"/>
          <a:ext cx="6263640" cy="698040"/>
        </p:xfrm>
        <a:graphic>
          <a:graphicData uri="http://schemas.openxmlformats.org/drawingml/2006/table">
            <a:tbl>
              <a:tblPr/>
              <a:tblGrid>
                <a:gridCol w="4177080"/>
                <a:gridCol w="2086920"/>
              </a:tblGrid>
              <a:tr h="3661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승인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승인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미승인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7" name=""/>
          <p:cNvSpPr/>
          <p:nvPr/>
        </p:nvSpPr>
        <p:spPr>
          <a:xfrm>
            <a:off x="2342160" y="4356000"/>
            <a:ext cx="1437480" cy="1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정보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8" name=""/>
          <p:cNvSpPr/>
          <p:nvPr/>
        </p:nvSpPr>
        <p:spPr>
          <a:xfrm>
            <a:off x="2273040" y="3423600"/>
            <a:ext cx="2221920" cy="29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위 문서정보에 대한 실제 문서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9" name=""/>
          <p:cNvSpPr/>
          <p:nvPr/>
        </p:nvSpPr>
        <p:spPr>
          <a:xfrm>
            <a:off x="5220000" y="5580000"/>
            <a:ext cx="161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만들기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0" name=""/>
          <p:cNvSpPr/>
          <p:nvPr/>
        </p:nvSpPr>
        <p:spPr>
          <a:xfrm>
            <a:off x="5400000" y="3780000"/>
            <a:ext cx="1259640" cy="17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승인하기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1" name=""/>
          <p:cNvSpPr/>
          <p:nvPr/>
        </p:nvSpPr>
        <p:spPr>
          <a:xfrm>
            <a:off x="2270160" y="2550960"/>
            <a:ext cx="789120" cy="29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정보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" name="Table 5"/>
          <p:cNvGraphicFramePr/>
          <p:nvPr/>
        </p:nvGraphicFramePr>
        <p:xfrm>
          <a:off x="7453080" y="1917000"/>
          <a:ext cx="2417400" cy="420084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5164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03" name="CustomShape 8"/>
          <p:cNvSpPr/>
          <p:nvPr/>
        </p:nvSpPr>
        <p:spPr>
          <a:xfrm>
            <a:off x="131400" y="6597720"/>
            <a:ext cx="284760" cy="1418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920" bIns="7092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04" name="CustomShape 9"/>
          <p:cNvSpPr/>
          <p:nvPr/>
        </p:nvSpPr>
        <p:spPr>
          <a:xfrm>
            <a:off x="490320" y="6597720"/>
            <a:ext cx="284760" cy="1418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920" bIns="7092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05" name="CustomShape 10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06" name="Table 7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문서제작 입력란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07" name=""/>
          <p:cNvSpPr/>
          <p:nvPr/>
        </p:nvSpPr>
        <p:spPr>
          <a:xfrm>
            <a:off x="3224880" y="6726240"/>
            <a:ext cx="5720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8" name=""/>
          <p:cNvSpPr/>
          <p:nvPr/>
        </p:nvSpPr>
        <p:spPr>
          <a:xfrm>
            <a:off x="180000" y="180000"/>
            <a:ext cx="7018560" cy="611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09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0" name=""/>
          <p:cNvSpPr/>
          <p:nvPr/>
        </p:nvSpPr>
        <p:spPr>
          <a:xfrm>
            <a:off x="360000" y="1080000"/>
            <a:ext cx="6658920" cy="503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11" name=""/>
          <p:cNvSpPr/>
          <p:nvPr/>
        </p:nvSpPr>
        <p:spPr>
          <a:xfrm>
            <a:off x="360000" y="1080000"/>
            <a:ext cx="66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12" name=""/>
          <p:cNvSpPr/>
          <p:nvPr/>
        </p:nvSpPr>
        <p:spPr>
          <a:xfrm>
            <a:off x="792000" y="1110960"/>
            <a:ext cx="789120" cy="29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문서결재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3" name=""/>
          <p:cNvSpPr/>
          <p:nvPr/>
        </p:nvSpPr>
        <p:spPr>
          <a:xfrm>
            <a:off x="792000" y="1620000"/>
            <a:ext cx="57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회사명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4" name=""/>
          <p:cNvSpPr/>
          <p:nvPr/>
        </p:nvSpPr>
        <p:spPr>
          <a:xfrm>
            <a:off x="792000" y="2052000"/>
            <a:ext cx="57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5" name=""/>
          <p:cNvSpPr/>
          <p:nvPr/>
        </p:nvSpPr>
        <p:spPr>
          <a:xfrm>
            <a:off x="792000" y="2484000"/>
            <a:ext cx="17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6" name=""/>
          <p:cNvSpPr/>
          <p:nvPr/>
        </p:nvSpPr>
        <p:spPr>
          <a:xfrm>
            <a:off x="792000" y="2916000"/>
            <a:ext cx="17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7" name=""/>
          <p:cNvSpPr/>
          <p:nvPr/>
        </p:nvSpPr>
        <p:spPr>
          <a:xfrm>
            <a:off x="2772000" y="2484000"/>
            <a:ext cx="17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8" name=""/>
          <p:cNvSpPr/>
          <p:nvPr/>
        </p:nvSpPr>
        <p:spPr>
          <a:xfrm>
            <a:off x="4752000" y="2484000"/>
            <a:ext cx="17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참조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9" name=""/>
          <p:cNvSpPr/>
          <p:nvPr/>
        </p:nvSpPr>
        <p:spPr>
          <a:xfrm>
            <a:off x="2772000" y="2916000"/>
            <a:ext cx="17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팩스번호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0" name=""/>
          <p:cNvSpPr/>
          <p:nvPr/>
        </p:nvSpPr>
        <p:spPr>
          <a:xfrm>
            <a:off x="4752000" y="2916000"/>
            <a:ext cx="17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주소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1" name=""/>
          <p:cNvSpPr/>
          <p:nvPr/>
        </p:nvSpPr>
        <p:spPr>
          <a:xfrm>
            <a:off x="792000" y="3348000"/>
            <a:ext cx="5758920" cy="12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2" name=""/>
          <p:cNvSpPr/>
          <p:nvPr/>
        </p:nvSpPr>
        <p:spPr>
          <a:xfrm>
            <a:off x="792000" y="4680000"/>
            <a:ext cx="5758920" cy="71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붙임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3" name=""/>
          <p:cNvSpPr/>
          <p:nvPr/>
        </p:nvSpPr>
        <p:spPr>
          <a:xfrm>
            <a:off x="2772000" y="5580000"/>
            <a:ext cx="17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결재라인 설정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4" name=""/>
          <p:cNvSpPr/>
          <p:nvPr/>
        </p:nvSpPr>
        <p:spPr>
          <a:xfrm>
            <a:off x="4860000" y="5580000"/>
            <a:ext cx="1726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제작하기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5" name="Table 8"/>
          <p:cNvGraphicFramePr/>
          <p:nvPr/>
        </p:nvGraphicFramePr>
        <p:xfrm>
          <a:off x="7453080" y="1917000"/>
          <a:ext cx="2417400" cy="420084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5164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6" name="CustomShape 14"/>
          <p:cNvSpPr/>
          <p:nvPr/>
        </p:nvSpPr>
        <p:spPr>
          <a:xfrm>
            <a:off x="131400" y="6597720"/>
            <a:ext cx="284760" cy="1418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920" bIns="7092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27" name="CustomShape 15"/>
          <p:cNvSpPr/>
          <p:nvPr/>
        </p:nvSpPr>
        <p:spPr>
          <a:xfrm>
            <a:off x="490320" y="6597720"/>
            <a:ext cx="284760" cy="1418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920" bIns="7092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28" name="CustomShape 16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29" name="Table 9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문서제작 결제라인 설정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0" name=""/>
          <p:cNvSpPr/>
          <p:nvPr/>
        </p:nvSpPr>
        <p:spPr>
          <a:xfrm>
            <a:off x="3224880" y="6726240"/>
            <a:ext cx="5720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1" name=""/>
          <p:cNvSpPr/>
          <p:nvPr/>
        </p:nvSpPr>
        <p:spPr>
          <a:xfrm>
            <a:off x="180000" y="180000"/>
            <a:ext cx="7018560" cy="611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32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3" name=""/>
          <p:cNvSpPr/>
          <p:nvPr/>
        </p:nvSpPr>
        <p:spPr>
          <a:xfrm>
            <a:off x="360000" y="1080000"/>
            <a:ext cx="6658920" cy="503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34" name=""/>
          <p:cNvSpPr/>
          <p:nvPr/>
        </p:nvSpPr>
        <p:spPr>
          <a:xfrm>
            <a:off x="360000" y="1080000"/>
            <a:ext cx="66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35" name=""/>
          <p:cNvSpPr/>
          <p:nvPr/>
        </p:nvSpPr>
        <p:spPr>
          <a:xfrm>
            <a:off x="792000" y="1110960"/>
            <a:ext cx="789120" cy="29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문서결재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6" name=""/>
          <p:cNvSpPr/>
          <p:nvPr/>
        </p:nvSpPr>
        <p:spPr>
          <a:xfrm>
            <a:off x="792000" y="1620000"/>
            <a:ext cx="57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회사명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7" name=""/>
          <p:cNvSpPr/>
          <p:nvPr/>
        </p:nvSpPr>
        <p:spPr>
          <a:xfrm>
            <a:off x="792000" y="2052000"/>
            <a:ext cx="57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8" name=""/>
          <p:cNvSpPr/>
          <p:nvPr/>
        </p:nvSpPr>
        <p:spPr>
          <a:xfrm>
            <a:off x="792000" y="2484000"/>
            <a:ext cx="17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9" name=""/>
          <p:cNvSpPr/>
          <p:nvPr/>
        </p:nvSpPr>
        <p:spPr>
          <a:xfrm>
            <a:off x="792000" y="2916000"/>
            <a:ext cx="17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0" name=""/>
          <p:cNvSpPr/>
          <p:nvPr/>
        </p:nvSpPr>
        <p:spPr>
          <a:xfrm>
            <a:off x="2772000" y="2484000"/>
            <a:ext cx="17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1" name=""/>
          <p:cNvSpPr/>
          <p:nvPr/>
        </p:nvSpPr>
        <p:spPr>
          <a:xfrm>
            <a:off x="4752000" y="2484000"/>
            <a:ext cx="17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참조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2" name=""/>
          <p:cNvSpPr/>
          <p:nvPr/>
        </p:nvSpPr>
        <p:spPr>
          <a:xfrm>
            <a:off x="2772000" y="2916000"/>
            <a:ext cx="17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팩스번호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3" name=""/>
          <p:cNvSpPr/>
          <p:nvPr/>
        </p:nvSpPr>
        <p:spPr>
          <a:xfrm>
            <a:off x="4752000" y="2916000"/>
            <a:ext cx="17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주소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4" name=""/>
          <p:cNvSpPr/>
          <p:nvPr/>
        </p:nvSpPr>
        <p:spPr>
          <a:xfrm>
            <a:off x="792000" y="3348000"/>
            <a:ext cx="5758920" cy="12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5" name=""/>
          <p:cNvSpPr/>
          <p:nvPr/>
        </p:nvSpPr>
        <p:spPr>
          <a:xfrm>
            <a:off x="792000" y="4680000"/>
            <a:ext cx="5758920" cy="71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붙임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6" name=""/>
          <p:cNvSpPr/>
          <p:nvPr/>
        </p:nvSpPr>
        <p:spPr>
          <a:xfrm>
            <a:off x="2772000" y="5580000"/>
            <a:ext cx="179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결재라인 설정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7" name=""/>
          <p:cNvSpPr/>
          <p:nvPr/>
        </p:nvSpPr>
        <p:spPr>
          <a:xfrm>
            <a:off x="4860000" y="5580000"/>
            <a:ext cx="1726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제작하기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8" name=""/>
          <p:cNvSpPr/>
          <p:nvPr/>
        </p:nvSpPr>
        <p:spPr>
          <a:xfrm>
            <a:off x="1152000" y="1440000"/>
            <a:ext cx="5038920" cy="341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49" name=""/>
          <p:cNvSpPr/>
          <p:nvPr/>
        </p:nvSpPr>
        <p:spPr>
          <a:xfrm>
            <a:off x="1152000" y="1440000"/>
            <a:ext cx="503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결재라인 설정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0" name=""/>
          <p:cNvSpPr/>
          <p:nvPr/>
        </p:nvSpPr>
        <p:spPr>
          <a:xfrm>
            <a:off x="1440000" y="1980000"/>
            <a:ext cx="1978920" cy="251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주소록에서 불러온</a:t>
            </a:r>
            <a:br>
              <a:rPr sz="1800"/>
            </a:b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부서별 직원들 목록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1" name=""/>
          <p:cNvSpPr/>
          <p:nvPr/>
        </p:nvSpPr>
        <p:spPr>
          <a:xfrm>
            <a:off x="3960000" y="1980000"/>
            <a:ext cx="1978920" cy="251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추가할 결재라인 추가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2" name=""/>
          <p:cNvSpPr/>
          <p:nvPr/>
        </p:nvSpPr>
        <p:spPr>
          <a:xfrm>
            <a:off x="3528000" y="2484360"/>
            <a:ext cx="358560" cy="35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3" name=""/>
          <p:cNvSpPr/>
          <p:nvPr/>
        </p:nvSpPr>
        <p:spPr>
          <a:xfrm>
            <a:off x="3528360" y="3060000"/>
            <a:ext cx="358560" cy="35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&lt;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4" name=""/>
          <p:cNvSpPr/>
          <p:nvPr/>
        </p:nvSpPr>
        <p:spPr>
          <a:xfrm>
            <a:off x="3888000" y="1944000"/>
            <a:ext cx="79164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순서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5" name=""/>
          <p:cNvSpPr/>
          <p:nvPr/>
        </p:nvSpPr>
        <p:spPr>
          <a:xfrm>
            <a:off x="4426200" y="1937880"/>
            <a:ext cx="4327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6" name=""/>
          <p:cNvSpPr/>
          <p:nvPr/>
        </p:nvSpPr>
        <p:spPr>
          <a:xfrm>
            <a:off x="4966200" y="1937880"/>
            <a:ext cx="4327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직급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7" name=""/>
          <p:cNvSpPr/>
          <p:nvPr/>
        </p:nvSpPr>
        <p:spPr>
          <a:xfrm>
            <a:off x="5506200" y="1938600"/>
            <a:ext cx="4327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부서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8" name=""/>
          <p:cNvSpPr/>
          <p:nvPr/>
        </p:nvSpPr>
        <p:spPr>
          <a:xfrm>
            <a:off x="3960360" y="2304360"/>
            <a:ext cx="1978560" cy="250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   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본인            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9" name=""/>
          <p:cNvSpPr/>
          <p:nvPr/>
        </p:nvSpPr>
        <p:spPr>
          <a:xfrm>
            <a:off x="3780360" y="4572000"/>
            <a:ext cx="718560" cy="17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완료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0" name=""/>
          <p:cNvSpPr/>
          <p:nvPr/>
        </p:nvSpPr>
        <p:spPr>
          <a:xfrm>
            <a:off x="2916000" y="4567680"/>
            <a:ext cx="718560" cy="17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취소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1" name="Table 10"/>
          <p:cNvGraphicFramePr/>
          <p:nvPr/>
        </p:nvGraphicFramePr>
        <p:xfrm>
          <a:off x="7453080" y="1917000"/>
          <a:ext cx="2417400" cy="420084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5164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2" name="CustomShape 17"/>
          <p:cNvSpPr/>
          <p:nvPr/>
        </p:nvSpPr>
        <p:spPr>
          <a:xfrm>
            <a:off x="131400" y="6597720"/>
            <a:ext cx="284760" cy="1418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920" bIns="7092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63" name="CustomShape 18"/>
          <p:cNvSpPr/>
          <p:nvPr/>
        </p:nvSpPr>
        <p:spPr>
          <a:xfrm>
            <a:off x="490320" y="6597720"/>
            <a:ext cx="284760" cy="1418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920" bIns="7092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64" name="CustomShape 19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65" name="Table 11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문서결재 확인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6" name=""/>
          <p:cNvSpPr/>
          <p:nvPr/>
        </p:nvSpPr>
        <p:spPr>
          <a:xfrm>
            <a:off x="3224880" y="6726240"/>
            <a:ext cx="5720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7" name=""/>
          <p:cNvSpPr/>
          <p:nvPr/>
        </p:nvSpPr>
        <p:spPr>
          <a:xfrm>
            <a:off x="180360" y="180000"/>
            <a:ext cx="7018560" cy="611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68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9" name=""/>
          <p:cNvSpPr/>
          <p:nvPr/>
        </p:nvSpPr>
        <p:spPr>
          <a:xfrm>
            <a:off x="360000" y="1080000"/>
            <a:ext cx="6658920" cy="503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70" name=""/>
          <p:cNvSpPr/>
          <p:nvPr/>
        </p:nvSpPr>
        <p:spPr>
          <a:xfrm>
            <a:off x="360000" y="1080000"/>
            <a:ext cx="66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71" name=""/>
          <p:cNvSpPr/>
          <p:nvPr/>
        </p:nvSpPr>
        <p:spPr>
          <a:xfrm>
            <a:off x="792000" y="1110960"/>
            <a:ext cx="789120" cy="29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문서결재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2" name=""/>
          <p:cNvSpPr/>
          <p:nvPr/>
        </p:nvSpPr>
        <p:spPr>
          <a:xfrm>
            <a:off x="648000" y="1512000"/>
            <a:ext cx="5831640" cy="6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문서가 제작되었습니다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결재버튼을 누르면 다음 결재자에게 넘어갑니다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3" name=""/>
          <p:cNvSpPr/>
          <p:nvPr/>
        </p:nvSpPr>
        <p:spPr>
          <a:xfrm>
            <a:off x="720000" y="2340000"/>
            <a:ext cx="5938920" cy="377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74" name=""/>
          <p:cNvSpPr/>
          <p:nvPr/>
        </p:nvSpPr>
        <p:spPr>
          <a:xfrm>
            <a:off x="2160000" y="2880000"/>
            <a:ext cx="1094040" cy="3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회사이름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575" name=""/>
          <p:cNvGraphicFramePr/>
          <p:nvPr/>
        </p:nvGraphicFramePr>
        <p:xfrm>
          <a:off x="4375080" y="2522880"/>
          <a:ext cx="2136600" cy="928800"/>
        </p:xfrm>
        <a:graphic>
          <a:graphicData uri="http://schemas.openxmlformats.org/drawingml/2006/table">
            <a:tbl>
              <a:tblPr/>
              <a:tblGrid>
                <a:gridCol w="534600"/>
                <a:gridCol w="534600"/>
                <a:gridCol w="534600"/>
                <a:gridCol w="533160"/>
              </a:tblGrid>
              <a:tr h="216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담당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3388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76" name=""/>
          <p:cNvGraphicFramePr/>
          <p:nvPr/>
        </p:nvGraphicFramePr>
        <p:xfrm>
          <a:off x="831960" y="3887280"/>
          <a:ext cx="5579280" cy="2369520"/>
        </p:xfrm>
        <a:graphic>
          <a:graphicData uri="http://schemas.openxmlformats.org/drawingml/2006/table">
            <a:tbl>
              <a:tblPr/>
              <a:tblGrid>
                <a:gridCol w="1859760"/>
                <a:gridCol w="1859760"/>
                <a:gridCol w="1860120"/>
              </a:tblGrid>
              <a:tr h="27000">
                <a:tc gridSpan="3"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주소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 gridSpan="2"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전화번호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팩스번호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6000">
                <a:tc gridSpan="3"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문서번호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54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참조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577" name=""/>
          <p:cNvSpPr/>
          <p:nvPr/>
        </p:nvSpPr>
        <p:spPr>
          <a:xfrm>
            <a:off x="180000" y="6119640"/>
            <a:ext cx="7018920" cy="17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78" name=""/>
          <p:cNvSpPr/>
          <p:nvPr/>
        </p:nvSpPr>
        <p:spPr>
          <a:xfrm>
            <a:off x="180000" y="6119640"/>
            <a:ext cx="180000" cy="360"/>
          </a:xfrm>
          <a:prstGeom prst="line">
            <a:avLst/>
          </a:prstGeom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79" name=""/>
          <p:cNvSpPr/>
          <p:nvPr/>
        </p:nvSpPr>
        <p:spPr>
          <a:xfrm>
            <a:off x="180000" y="6120000"/>
            <a:ext cx="180000" cy="360"/>
          </a:xfrm>
          <a:prstGeom prst="line">
            <a:avLst/>
          </a:prstGeom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80" name=""/>
          <p:cNvSpPr/>
          <p:nvPr/>
        </p:nvSpPr>
        <p:spPr>
          <a:xfrm>
            <a:off x="180720" y="6030000"/>
            <a:ext cx="178200" cy="178920"/>
          </a:xfrm>
          <a:prstGeom prst="diamond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4640" bIns="44640" anchor="ctr">
            <a:noAutofit/>
          </a:bodyPr>
          <a:p>
            <a:pPr>
              <a:lnSpc>
                <a:spcPts val="57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81" name=""/>
          <p:cNvSpPr/>
          <p:nvPr/>
        </p:nvSpPr>
        <p:spPr>
          <a:xfrm>
            <a:off x="5760000" y="5652000"/>
            <a:ext cx="1150920" cy="358920"/>
          </a:xfrm>
          <a:prstGeom prst="rect">
            <a:avLst/>
          </a:prstGeom>
          <a:solidFill>
            <a:srgbClr val="e2e2e2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결재하기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2" name=""/>
          <p:cNvSpPr/>
          <p:nvPr/>
        </p:nvSpPr>
        <p:spPr>
          <a:xfrm>
            <a:off x="4320000" y="5652000"/>
            <a:ext cx="1259640" cy="358560"/>
          </a:xfrm>
          <a:prstGeom prst="rect">
            <a:avLst/>
          </a:prstGeom>
          <a:solidFill>
            <a:srgbClr val="e2e2e2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취소하기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3" name=""/>
          <p:cNvSpPr/>
          <p:nvPr/>
        </p:nvSpPr>
        <p:spPr>
          <a:xfrm>
            <a:off x="7020000" y="6030360"/>
            <a:ext cx="178200" cy="178920"/>
          </a:xfrm>
          <a:prstGeom prst="diamond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4640" bIns="4464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4" name="Table 14"/>
          <p:cNvGraphicFramePr/>
          <p:nvPr/>
        </p:nvGraphicFramePr>
        <p:xfrm>
          <a:off x="7453080" y="1917000"/>
          <a:ext cx="2417400" cy="420084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5164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5" name="CustomShape 23"/>
          <p:cNvSpPr/>
          <p:nvPr/>
        </p:nvSpPr>
        <p:spPr>
          <a:xfrm>
            <a:off x="131400" y="6597720"/>
            <a:ext cx="284760" cy="1418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920" bIns="7092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86" name="CustomShape 24"/>
          <p:cNvSpPr/>
          <p:nvPr/>
        </p:nvSpPr>
        <p:spPr>
          <a:xfrm>
            <a:off x="490320" y="6597720"/>
            <a:ext cx="284760" cy="1418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920" bIns="7092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87" name="CustomShape 25"/>
          <p:cNvSpPr/>
          <p:nvPr/>
        </p:nvSpPr>
        <p:spPr>
          <a:xfrm>
            <a:off x="60120" y="115200"/>
            <a:ext cx="7198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88" name="Table 15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문서결재 확인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9" name=""/>
          <p:cNvSpPr/>
          <p:nvPr/>
        </p:nvSpPr>
        <p:spPr>
          <a:xfrm>
            <a:off x="3224880" y="6726240"/>
            <a:ext cx="5720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0" name=""/>
          <p:cNvSpPr/>
          <p:nvPr/>
        </p:nvSpPr>
        <p:spPr>
          <a:xfrm>
            <a:off x="180360" y="180000"/>
            <a:ext cx="7018560" cy="611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91" name=""/>
          <p:cNvSpPr/>
          <p:nvPr/>
        </p:nvSpPr>
        <p:spPr>
          <a:xfrm>
            <a:off x="2880000" y="360000"/>
            <a:ext cx="1798560" cy="5385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2" name=""/>
          <p:cNvSpPr/>
          <p:nvPr/>
        </p:nvSpPr>
        <p:spPr>
          <a:xfrm>
            <a:off x="360000" y="1080000"/>
            <a:ext cx="6658920" cy="5038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93" name=""/>
          <p:cNvSpPr/>
          <p:nvPr/>
        </p:nvSpPr>
        <p:spPr>
          <a:xfrm>
            <a:off x="360000" y="1080000"/>
            <a:ext cx="665892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94" name=""/>
          <p:cNvSpPr/>
          <p:nvPr/>
        </p:nvSpPr>
        <p:spPr>
          <a:xfrm>
            <a:off x="792000" y="1110960"/>
            <a:ext cx="789120" cy="29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인사관리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5" name=""/>
          <p:cNvSpPr/>
          <p:nvPr/>
        </p:nvSpPr>
        <p:spPr>
          <a:xfrm>
            <a:off x="180000" y="6119640"/>
            <a:ext cx="180000" cy="360"/>
          </a:xfrm>
          <a:prstGeom prst="line">
            <a:avLst/>
          </a:prstGeom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96" name=""/>
          <p:cNvSpPr/>
          <p:nvPr/>
        </p:nvSpPr>
        <p:spPr>
          <a:xfrm>
            <a:off x="180000" y="6120000"/>
            <a:ext cx="180000" cy="360"/>
          </a:xfrm>
          <a:prstGeom prst="line">
            <a:avLst/>
          </a:prstGeom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97" name=""/>
          <p:cNvSpPr/>
          <p:nvPr/>
        </p:nvSpPr>
        <p:spPr>
          <a:xfrm>
            <a:off x="180720" y="6030000"/>
            <a:ext cx="178200" cy="178920"/>
          </a:xfrm>
          <a:prstGeom prst="diamond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4640" bIns="4464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98" name=""/>
          <p:cNvSpPr/>
          <p:nvPr/>
        </p:nvSpPr>
        <p:spPr>
          <a:xfrm>
            <a:off x="890640" y="2067840"/>
            <a:ext cx="2159640" cy="3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9" name=""/>
          <p:cNvSpPr/>
          <p:nvPr/>
        </p:nvSpPr>
        <p:spPr>
          <a:xfrm>
            <a:off x="890640" y="2607840"/>
            <a:ext cx="2159640" cy="3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부서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0" name=""/>
          <p:cNvSpPr/>
          <p:nvPr/>
        </p:nvSpPr>
        <p:spPr>
          <a:xfrm>
            <a:off x="4130640" y="2067840"/>
            <a:ext cx="2519640" cy="3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주민등록번호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1" name=""/>
          <p:cNvSpPr/>
          <p:nvPr/>
        </p:nvSpPr>
        <p:spPr>
          <a:xfrm>
            <a:off x="890640" y="3147840"/>
            <a:ext cx="2159640" cy="3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직급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2" name=""/>
          <p:cNvSpPr/>
          <p:nvPr/>
        </p:nvSpPr>
        <p:spPr>
          <a:xfrm>
            <a:off x="4130640" y="2607840"/>
            <a:ext cx="2519640" cy="3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회원코드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3" name=""/>
          <p:cNvSpPr/>
          <p:nvPr/>
        </p:nvSpPr>
        <p:spPr>
          <a:xfrm>
            <a:off x="4130640" y="3147840"/>
            <a:ext cx="2519640" cy="3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비밀번호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4" name=""/>
          <p:cNvSpPr/>
          <p:nvPr/>
        </p:nvSpPr>
        <p:spPr>
          <a:xfrm>
            <a:off x="890640" y="3975840"/>
            <a:ext cx="2519640" cy="3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5" name=""/>
          <p:cNvSpPr/>
          <p:nvPr/>
        </p:nvSpPr>
        <p:spPr>
          <a:xfrm>
            <a:off x="890640" y="4443840"/>
            <a:ext cx="2519640" cy="3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내선번호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6" name=""/>
          <p:cNvSpPr/>
          <p:nvPr/>
        </p:nvSpPr>
        <p:spPr>
          <a:xfrm>
            <a:off x="890640" y="4947840"/>
            <a:ext cx="2519640" cy="3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7" name=""/>
          <p:cNvSpPr/>
          <p:nvPr/>
        </p:nvSpPr>
        <p:spPr>
          <a:xfrm>
            <a:off x="4130640" y="3975840"/>
            <a:ext cx="2519640" cy="35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상관코드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8" name=""/>
          <p:cNvSpPr/>
          <p:nvPr/>
        </p:nvSpPr>
        <p:spPr>
          <a:xfrm>
            <a:off x="5148000" y="5364000"/>
            <a:ext cx="1619640" cy="539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수정요청하기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9" name=""/>
          <p:cNvSpPr/>
          <p:nvPr/>
        </p:nvSpPr>
        <p:spPr>
          <a:xfrm>
            <a:off x="708480" y="1586520"/>
            <a:ext cx="186012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000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님 정보 관리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</TotalTime>
  <Application>LibreOffice/24.2.4.2$Windows_X86_64 LibreOffice_project/51a6219feb6075d9a4c46691dcfe0cd9c4fff3c2</Application>
  <AppVersion>15.0000</AppVersion>
  <Words>42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2008-04-23T16:23:49Z</dcterms:created>
  <dc:creator>주진우</dc:creator>
  <dc:description>하루 일과 시간은 8시간!!</dc:description>
  <dc:language>ko-KR</dc:language>
  <cp:lastModifiedBy/>
  <dcterms:modified xsi:type="dcterms:W3CDTF">2024-10-02T17:33:18Z</dcterms:modified>
  <cp:revision>129</cp:revision>
  <dc:subject>SERENDIPITY</dc:subject>
  <dc:title>화면설계서 템플릿 Ver 1.01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사용자 지정</vt:lpwstr>
  </property>
  <property fmtid="{D5CDD505-2E9C-101B-9397-08002B2CF9AE}" pid="4" name="Slides">
    <vt:i4>1</vt:i4>
  </property>
</Properties>
</file>