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svg" ContentType="image/sv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</p:sldIdLst>
  <p:sldSz cx="9907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slide" Target="slides/slide22.xml"/><Relationship Id="rId41" Type="http://schemas.openxmlformats.org/officeDocument/2006/relationships/slide" Target="slides/slide23.xml"/><Relationship Id="rId42" Type="http://schemas.openxmlformats.org/officeDocument/2006/relationships/slide" Target="slides/slide24.xml"/><Relationship Id="rId43" Type="http://schemas.openxmlformats.org/officeDocument/2006/relationships/slide" Target="slides/slide25.xml"/><Relationship Id="rId44" Type="http://schemas.openxmlformats.org/officeDocument/2006/relationships/slide" Target="slides/slide26.xml"/><Relationship Id="rId45" Type="http://schemas.openxmlformats.org/officeDocument/2006/relationships/slide" Target="slides/slide27.xml"/><Relationship Id="rId46" Type="http://schemas.openxmlformats.org/officeDocument/2006/relationships/slide" Target="slides/slide28.xml"/><Relationship Id="rId47" Type="http://schemas.openxmlformats.org/officeDocument/2006/relationships/slide" Target="slides/slide29.xml"/><Relationship Id="rId48" Type="http://schemas.openxmlformats.org/officeDocument/2006/relationships/slide" Target="slides/slide30.xml"/><Relationship Id="rId49" Type="http://schemas.openxmlformats.org/officeDocument/2006/relationships/slide" Target="slides/slide31.xml"/><Relationship Id="rId50" Type="http://schemas.openxmlformats.org/officeDocument/2006/relationships/slide" Target="slides/slide32.xml"/><Relationship Id="rId51" Type="http://schemas.openxmlformats.org/officeDocument/2006/relationships/slide" Target="slides/slide33.xml"/><Relationship Id="rId52" Type="http://schemas.openxmlformats.org/officeDocument/2006/relationships/slide" Target="slides/slide34.xml"/><Relationship Id="rId53" Type="http://schemas.openxmlformats.org/officeDocument/2006/relationships/slide" Target="slides/slide35.xml"/><Relationship Id="rId54" Type="http://schemas.openxmlformats.org/officeDocument/2006/relationships/slide" Target="slides/slide36.xml"/><Relationship Id="rId5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메모 서식을 편집하려면 클릭하십시오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&lt;머리글&gt;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바탕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  <p:sp>
        <p:nvSpPr>
          <p:cNvPr id="51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buNone/>
            </a:pPr>
            <a:fld id="{4DFA6603-C416-433D-8BFF-23873FD8428B}" type="slidenum">
              <a:rPr b="0" lang="en-US" sz="1400" spc="-1" strike="noStrike">
                <a:solidFill>
                  <a:srgbClr val="000000"/>
                </a:solidFill>
                <a:latin typeface="바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CustomShape 1"/>
          <p:cNvSpPr/>
          <p:nvPr/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Rect 0"/>
          <p:cNvSpPr/>
          <p:nvPr/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4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5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7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0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1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9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6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7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8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39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0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1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2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3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4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5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6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7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48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69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1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4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5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4280" y="44280"/>
            <a:ext cx="7322400" cy="6405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151840" y="1419120"/>
            <a:ext cx="1712160" cy="18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450200" y="1419120"/>
            <a:ext cx="697680" cy="1897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8151840" y="1225440"/>
            <a:ext cx="1712160" cy="18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7450200" y="1225440"/>
            <a:ext cx="697680" cy="1897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8151840" y="644400"/>
            <a:ext cx="1712160" cy="18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7450200" y="644400"/>
            <a:ext cx="697680" cy="1897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8151840" y="450720"/>
            <a:ext cx="1712160" cy="18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2" name="CustomShape 9"/>
          <p:cNvSpPr/>
          <p:nvPr/>
        </p:nvSpPr>
        <p:spPr>
          <a:xfrm>
            <a:off x="7450200" y="450720"/>
            <a:ext cx="697680" cy="1897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3" name="CustomShape 10"/>
          <p:cNvSpPr/>
          <p:nvPr/>
        </p:nvSpPr>
        <p:spPr>
          <a:xfrm>
            <a:off x="7450200" y="44280"/>
            <a:ext cx="2413800" cy="402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4" name="CustomShape 11"/>
          <p:cNvSpPr/>
          <p:nvPr/>
        </p:nvSpPr>
        <p:spPr>
          <a:xfrm>
            <a:off x="8151840" y="838080"/>
            <a:ext cx="1712160" cy="18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5" name="CustomShape 12"/>
          <p:cNvSpPr/>
          <p:nvPr/>
        </p:nvSpPr>
        <p:spPr>
          <a:xfrm>
            <a:off x="7450200" y="838080"/>
            <a:ext cx="697680" cy="1897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8151840" y="1031760"/>
            <a:ext cx="1712160" cy="18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7450200" y="1031760"/>
            <a:ext cx="697680" cy="18972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1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0" name="CustomShape 27"/>
          <p:cNvSpPr/>
          <p:nvPr/>
        </p:nvSpPr>
        <p:spPr>
          <a:xfrm>
            <a:off x="8018280" y="119520"/>
            <a:ext cx="1316880" cy="2422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CustomShape 28"/>
          <p:cNvSpPr/>
          <p:nvPr/>
        </p:nvSpPr>
        <p:spPr>
          <a:xfrm>
            <a:off x="8018280" y="6563520"/>
            <a:ext cx="1316880" cy="2422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4280" y="44280"/>
            <a:ext cx="7322760" cy="6405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8151840" y="141912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450200" y="141912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8151840" y="122544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7450200" y="122544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8151840" y="64440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0" name="CustomShape 7"/>
          <p:cNvSpPr/>
          <p:nvPr/>
        </p:nvSpPr>
        <p:spPr>
          <a:xfrm>
            <a:off x="7450200" y="64440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1" name="CustomShape 8"/>
          <p:cNvSpPr/>
          <p:nvPr/>
        </p:nvSpPr>
        <p:spPr>
          <a:xfrm>
            <a:off x="8151840" y="45072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2" name="CustomShape 9"/>
          <p:cNvSpPr/>
          <p:nvPr/>
        </p:nvSpPr>
        <p:spPr>
          <a:xfrm>
            <a:off x="7450200" y="45072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3" name="CustomShape 10"/>
          <p:cNvSpPr/>
          <p:nvPr/>
        </p:nvSpPr>
        <p:spPr>
          <a:xfrm>
            <a:off x="7450200" y="44280"/>
            <a:ext cx="2414160" cy="402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4" name="CustomShape 11"/>
          <p:cNvSpPr/>
          <p:nvPr/>
        </p:nvSpPr>
        <p:spPr>
          <a:xfrm>
            <a:off x="8151840" y="83808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5" name="CustomShape 12"/>
          <p:cNvSpPr/>
          <p:nvPr/>
        </p:nvSpPr>
        <p:spPr>
          <a:xfrm>
            <a:off x="7450200" y="83808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6" name="CustomShape 13"/>
          <p:cNvSpPr/>
          <p:nvPr/>
        </p:nvSpPr>
        <p:spPr>
          <a:xfrm>
            <a:off x="8151840" y="103176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7450200" y="103176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3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0" name="CustomShape 27"/>
          <p:cNvSpPr/>
          <p:nvPr/>
        </p:nvSpPr>
        <p:spPr>
          <a:xfrm>
            <a:off x="8018280" y="119520"/>
            <a:ext cx="1317240" cy="2426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1" name="CustomShape 28"/>
          <p:cNvSpPr/>
          <p:nvPr/>
        </p:nvSpPr>
        <p:spPr>
          <a:xfrm>
            <a:off x="8018280" y="6563520"/>
            <a:ext cx="1317240" cy="2426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44280" y="44280"/>
            <a:ext cx="7322040" cy="64047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8151840" y="1419120"/>
            <a:ext cx="1711800" cy="18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7450200" y="1419120"/>
            <a:ext cx="697320" cy="1893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8151840" y="1225440"/>
            <a:ext cx="1711800" cy="18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7450200" y="1225440"/>
            <a:ext cx="697320" cy="1893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8151840" y="644400"/>
            <a:ext cx="1711800" cy="18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0" name="CustomShape 7"/>
          <p:cNvSpPr/>
          <p:nvPr/>
        </p:nvSpPr>
        <p:spPr>
          <a:xfrm>
            <a:off x="7450200" y="644400"/>
            <a:ext cx="697320" cy="1893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1" name="CustomShape 8"/>
          <p:cNvSpPr/>
          <p:nvPr/>
        </p:nvSpPr>
        <p:spPr>
          <a:xfrm>
            <a:off x="8151840" y="450720"/>
            <a:ext cx="1711800" cy="18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2" name="CustomShape 9"/>
          <p:cNvSpPr/>
          <p:nvPr/>
        </p:nvSpPr>
        <p:spPr>
          <a:xfrm>
            <a:off x="7450200" y="450720"/>
            <a:ext cx="697320" cy="1893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3" name="CustomShape 10"/>
          <p:cNvSpPr/>
          <p:nvPr/>
        </p:nvSpPr>
        <p:spPr>
          <a:xfrm>
            <a:off x="7450200" y="44280"/>
            <a:ext cx="2413440" cy="402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4" name="CustomShape 11"/>
          <p:cNvSpPr/>
          <p:nvPr/>
        </p:nvSpPr>
        <p:spPr>
          <a:xfrm>
            <a:off x="8151840" y="838080"/>
            <a:ext cx="1711800" cy="18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5" name="CustomShape 12"/>
          <p:cNvSpPr/>
          <p:nvPr/>
        </p:nvSpPr>
        <p:spPr>
          <a:xfrm>
            <a:off x="7450200" y="838080"/>
            <a:ext cx="697320" cy="1893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6" name="CustomShape 13"/>
          <p:cNvSpPr/>
          <p:nvPr/>
        </p:nvSpPr>
        <p:spPr>
          <a:xfrm>
            <a:off x="8151840" y="1031760"/>
            <a:ext cx="1711800" cy="18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7" name="CustomShape 14"/>
          <p:cNvSpPr/>
          <p:nvPr/>
        </p:nvSpPr>
        <p:spPr>
          <a:xfrm>
            <a:off x="7450200" y="1031760"/>
            <a:ext cx="697320" cy="18936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6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0" name="CustomShape 27"/>
          <p:cNvSpPr/>
          <p:nvPr/>
        </p:nvSpPr>
        <p:spPr>
          <a:xfrm>
            <a:off x="8018280" y="119520"/>
            <a:ext cx="1316520" cy="2419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1" name="CustomShape 28"/>
          <p:cNvSpPr/>
          <p:nvPr/>
        </p:nvSpPr>
        <p:spPr>
          <a:xfrm>
            <a:off x="8018280" y="6563520"/>
            <a:ext cx="1316520" cy="24192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44280" y="44280"/>
            <a:ext cx="7322760" cy="64054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8151840" y="141912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7450200" y="141912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8151840" y="122544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7450200" y="122544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9" name="CustomShape 6"/>
          <p:cNvSpPr/>
          <p:nvPr/>
        </p:nvSpPr>
        <p:spPr>
          <a:xfrm>
            <a:off x="8151840" y="64440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7450200" y="64440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1" name="CustomShape 8"/>
          <p:cNvSpPr/>
          <p:nvPr/>
        </p:nvSpPr>
        <p:spPr>
          <a:xfrm>
            <a:off x="8151840" y="45072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2" name="CustomShape 9"/>
          <p:cNvSpPr/>
          <p:nvPr/>
        </p:nvSpPr>
        <p:spPr>
          <a:xfrm>
            <a:off x="7450200" y="45072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3" name="CustomShape 10"/>
          <p:cNvSpPr/>
          <p:nvPr/>
        </p:nvSpPr>
        <p:spPr>
          <a:xfrm>
            <a:off x="7450200" y="44280"/>
            <a:ext cx="2414160" cy="402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4" name="CustomShape 11"/>
          <p:cNvSpPr/>
          <p:nvPr/>
        </p:nvSpPr>
        <p:spPr>
          <a:xfrm>
            <a:off x="8151840" y="83808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5" name="CustomShape 12"/>
          <p:cNvSpPr/>
          <p:nvPr/>
        </p:nvSpPr>
        <p:spPr>
          <a:xfrm>
            <a:off x="7450200" y="83808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6" name="CustomShape 13"/>
          <p:cNvSpPr/>
          <p:nvPr/>
        </p:nvSpPr>
        <p:spPr>
          <a:xfrm>
            <a:off x="8151840" y="1031760"/>
            <a:ext cx="1712520" cy="190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7" name="CustomShape 14"/>
          <p:cNvSpPr/>
          <p:nvPr/>
        </p:nvSpPr>
        <p:spPr>
          <a:xfrm>
            <a:off x="7450200" y="1031760"/>
            <a:ext cx="698040" cy="19008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0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0" name="CustomShape 27"/>
          <p:cNvSpPr/>
          <p:nvPr/>
        </p:nvSpPr>
        <p:spPr>
          <a:xfrm>
            <a:off x="8018280" y="119520"/>
            <a:ext cx="1317240" cy="2426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1" name="CustomShape 28"/>
          <p:cNvSpPr/>
          <p:nvPr/>
        </p:nvSpPr>
        <p:spPr>
          <a:xfrm>
            <a:off x="8018280" y="6563520"/>
            <a:ext cx="1317240" cy="24264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57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60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4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4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5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79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1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2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3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4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5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6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7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8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89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0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1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2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3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4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5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6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7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8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09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0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1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2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3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4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5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6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7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8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19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0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1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2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3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24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5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57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1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5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6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7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8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49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0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1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2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3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4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5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56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7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4280" y="44280"/>
            <a:ext cx="7323480" cy="640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151840" y="14191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450200" y="14191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</a:t>
            </a:r>
            <a:r>
              <a:rPr b="1" lang="en-US" sz="800" spc="-1" strike="noStrike">
                <a:solidFill>
                  <a:srgbClr val="000000"/>
                </a:solidFill>
                <a:latin typeface="굴림체"/>
                <a:ea typeface="굴림체"/>
              </a:rPr>
              <a:t>ID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8151840" y="122544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7450200" y="122544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화 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8151840" y="64440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7450200" y="64440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업 무 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8151840" y="45072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7450200" y="45072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시스템명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7450200" y="44280"/>
            <a:ext cx="2414880" cy="403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굴림체"/>
                <a:ea typeface="굴림체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8151840" y="83808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5" name="CustomShape 12"/>
          <p:cNvSpPr/>
          <p:nvPr/>
        </p:nvSpPr>
        <p:spPr>
          <a:xfrm>
            <a:off x="7450200" y="83808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일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8151840" y="1031760"/>
            <a:ext cx="171324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7450200" y="1031760"/>
            <a:ext cx="698760" cy="190800"/>
          </a:xfrm>
          <a:prstGeom prst="rect">
            <a:avLst/>
          </a:pr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800" spc="-1" strike="noStrike">
                <a:solidFill>
                  <a:srgbClr val="000000"/>
                </a:solidFill>
                <a:latin typeface="굴림체"/>
                <a:ea typeface="굴림체"/>
              </a:rPr>
              <a:t>작 성 자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8" name="Line 15"/>
          <p:cNvSpPr/>
          <p:nvPr/>
        </p:nvSpPr>
        <p:spPr>
          <a:xfrm>
            <a:off x="7450200" y="442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79" name="Line 16"/>
          <p:cNvSpPr/>
          <p:nvPr/>
        </p:nvSpPr>
        <p:spPr>
          <a:xfrm>
            <a:off x="7450200" y="103176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0" name="Line 17"/>
          <p:cNvSpPr/>
          <p:nvPr/>
        </p:nvSpPr>
        <p:spPr>
          <a:xfrm>
            <a:off x="7450200" y="4507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1" name="Line 18"/>
          <p:cNvSpPr/>
          <p:nvPr/>
        </p:nvSpPr>
        <p:spPr>
          <a:xfrm>
            <a:off x="8151840" y="450720"/>
            <a:ext cx="360" cy="11620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2" name="Line 19"/>
          <p:cNvSpPr/>
          <p:nvPr/>
        </p:nvSpPr>
        <p:spPr>
          <a:xfrm>
            <a:off x="7450200" y="6444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3" name="Line 20"/>
          <p:cNvSpPr/>
          <p:nvPr/>
        </p:nvSpPr>
        <p:spPr>
          <a:xfrm>
            <a:off x="7450200" y="83808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4" name="Line 21"/>
          <p:cNvSpPr/>
          <p:nvPr/>
        </p:nvSpPr>
        <p:spPr>
          <a:xfrm>
            <a:off x="745020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5" name="Line 22"/>
          <p:cNvSpPr/>
          <p:nvPr/>
        </p:nvSpPr>
        <p:spPr>
          <a:xfrm>
            <a:off x="9867960" y="44280"/>
            <a:ext cx="360" cy="15685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6" name="Line 23"/>
          <p:cNvSpPr/>
          <p:nvPr/>
        </p:nvSpPr>
        <p:spPr>
          <a:xfrm>
            <a:off x="7450200" y="161280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7" name="Line 24"/>
          <p:cNvSpPr/>
          <p:nvPr/>
        </p:nvSpPr>
        <p:spPr>
          <a:xfrm>
            <a:off x="7450200" y="122544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8" name="Line 25"/>
          <p:cNvSpPr/>
          <p:nvPr/>
        </p:nvSpPr>
        <p:spPr>
          <a:xfrm>
            <a:off x="7450200" y="1419120"/>
            <a:ext cx="2417760" cy="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89" name="Line 26"/>
          <p:cNvSpPr/>
          <p:nvPr/>
        </p:nvSpPr>
        <p:spPr>
          <a:xfrm>
            <a:off x="54000" y="6524640"/>
            <a:ext cx="978840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290" name="CustomShape 27"/>
          <p:cNvSpPr/>
          <p:nvPr/>
        </p:nvSpPr>
        <p:spPr>
          <a:xfrm>
            <a:off x="8018280" y="119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주관사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CustomShape 28"/>
          <p:cNvSpPr/>
          <p:nvPr/>
        </p:nvSpPr>
        <p:spPr>
          <a:xfrm>
            <a:off x="8018280" y="6563520"/>
            <a:ext cx="1317960" cy="24336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808080"/>
            </a:solidFill>
            <a:custDash>
              <a:ds d="500000" sp="4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000" spc="-1" strike="noStrike">
                <a:solidFill>
                  <a:srgbClr val="000000"/>
                </a:solidFill>
                <a:latin typeface="굴림"/>
                <a:ea typeface="DejaVu Sans"/>
              </a:rPr>
              <a:t>프로젝트 시행사 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57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1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2.png"/><Relationship Id="rId6" Type="http://schemas.openxmlformats.org/officeDocument/2006/relationships/image" Target="../media/image3.svg"/><Relationship Id="rId7" Type="http://schemas.openxmlformats.org/officeDocument/2006/relationships/image" Target="../media/image2.png"/><Relationship Id="rId8" Type="http://schemas.openxmlformats.org/officeDocument/2006/relationships/image" Target="../media/image3.svg"/><Relationship Id="rId9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Table 1"/>
          <p:cNvGraphicFramePr/>
          <p:nvPr/>
        </p:nvGraphicFramePr>
        <p:xfrm>
          <a:off x="745020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1" name="CustomShape 2"/>
          <p:cNvSpPr/>
          <p:nvPr/>
        </p:nvSpPr>
        <p:spPr>
          <a:xfrm>
            <a:off x="128520" y="6597720"/>
            <a:ext cx="284400" cy="14148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487440" y="6597720"/>
            <a:ext cx="284400" cy="141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57240" y="115200"/>
            <a:ext cx="71978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24" name="Table 1"/>
          <p:cNvGraphicFramePr/>
          <p:nvPr/>
        </p:nvGraphicFramePr>
        <p:xfrm>
          <a:off x="744948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5" name=""/>
          <p:cNvSpPr/>
          <p:nvPr/>
        </p:nvSpPr>
        <p:spPr>
          <a:xfrm>
            <a:off x="3222000" y="6726240"/>
            <a:ext cx="571680" cy="2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26" name="" descr=""/>
          <p:cNvPicPr/>
          <p:nvPr/>
        </p:nvPicPr>
        <p:blipFill>
          <a:blip r:embed="rId1"/>
          <a:stretch/>
        </p:blipFill>
        <p:spPr>
          <a:xfrm>
            <a:off x="222480" y="295200"/>
            <a:ext cx="6975360" cy="56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Table 38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9" name="Rect 1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20" name="Rect 2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21" name="Rect 3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22" name="Table 39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3" name="Rect 4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4" name="Rect 5"/>
          <p:cNvSpPr/>
          <p:nvPr/>
        </p:nvSpPr>
        <p:spPr>
          <a:xfrm>
            <a:off x="23400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25" name="Rect 6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6" name="Rect 20"/>
          <p:cNvSpPr/>
          <p:nvPr/>
        </p:nvSpPr>
        <p:spPr>
          <a:xfrm>
            <a:off x="659880" y="119016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7" name="Rect 21"/>
          <p:cNvSpPr/>
          <p:nvPr/>
        </p:nvSpPr>
        <p:spPr>
          <a:xfrm>
            <a:off x="669600" y="221436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8" name="Rect 22"/>
          <p:cNvSpPr/>
          <p:nvPr/>
        </p:nvSpPr>
        <p:spPr>
          <a:xfrm>
            <a:off x="662040" y="310500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9" name="Rect 23"/>
          <p:cNvSpPr/>
          <p:nvPr/>
        </p:nvSpPr>
        <p:spPr>
          <a:xfrm>
            <a:off x="669600" y="401940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0" name="Rect 24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1" name="Rect 25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2" name="Rect 26"/>
          <p:cNvSpPr/>
          <p:nvPr/>
        </p:nvSpPr>
        <p:spPr>
          <a:xfrm>
            <a:off x="656280" y="492012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3" name="도형 1"/>
          <p:cNvSpPr/>
          <p:nvPr/>
        </p:nvSpPr>
        <p:spPr>
          <a:xfrm>
            <a:off x="1934640" y="2021040"/>
            <a:ext cx="3718440" cy="3020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게시글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클릭시 해당 게시글 페이지로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이동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4" name="도형 2"/>
          <p:cNvSpPr/>
          <p:nvPr/>
        </p:nvSpPr>
        <p:spPr>
          <a:xfrm>
            <a:off x="3010320" y="5645880"/>
            <a:ext cx="969480" cy="3934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5" name="도형 3"/>
          <p:cNvSpPr/>
          <p:nvPr/>
        </p:nvSpPr>
        <p:spPr>
          <a:xfrm>
            <a:off x="3136680" y="505980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6" name="Table 40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7" name="Rect 13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38" name="Rect 14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39" name="Rect 15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40" name="Table 41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1" name="Rect 16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2" name="Rect 17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43" name="Rect 18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4" name="Rect 19"/>
          <p:cNvSpPr/>
          <p:nvPr/>
        </p:nvSpPr>
        <p:spPr>
          <a:xfrm>
            <a:off x="659880" y="119016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5" name="Rect 30"/>
          <p:cNvSpPr/>
          <p:nvPr/>
        </p:nvSpPr>
        <p:spPr>
          <a:xfrm>
            <a:off x="630720" y="2043360"/>
            <a:ext cx="3557880" cy="350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6" name="Rect 31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7" name="Rect 32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8" name="도형 5"/>
          <p:cNvSpPr/>
          <p:nvPr/>
        </p:nvSpPr>
        <p:spPr>
          <a:xfrm>
            <a:off x="789480" y="2519640"/>
            <a:ext cx="3197520" cy="2823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9" name="도형 11"/>
          <p:cNvSpPr/>
          <p:nvPr/>
        </p:nvSpPr>
        <p:spPr>
          <a:xfrm>
            <a:off x="2812680" y="4959360"/>
            <a:ext cx="479160" cy="26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0" name="도형 13"/>
          <p:cNvSpPr/>
          <p:nvPr/>
        </p:nvSpPr>
        <p:spPr>
          <a:xfrm>
            <a:off x="3419280" y="4953600"/>
            <a:ext cx="479160" cy="26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1" name="Table 42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2" name="Rect 27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53" name="Rect 28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54" name="Rect 29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55" name="Table 43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6" name="Rect 43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7" name="Rect 44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58" name="Rect 45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9" name="Rect 46"/>
          <p:cNvSpPr/>
          <p:nvPr/>
        </p:nvSpPr>
        <p:spPr>
          <a:xfrm>
            <a:off x="659880" y="119016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0" name="Rect 47"/>
          <p:cNvSpPr/>
          <p:nvPr/>
        </p:nvSpPr>
        <p:spPr>
          <a:xfrm>
            <a:off x="630720" y="2043360"/>
            <a:ext cx="3557880" cy="350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1" name="Rect 48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2" name="Rect 49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3" name="Rect 50"/>
          <p:cNvSpPr/>
          <p:nvPr/>
        </p:nvSpPr>
        <p:spPr>
          <a:xfrm>
            <a:off x="789480" y="2519640"/>
            <a:ext cx="3197520" cy="2823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4" name="Rect 51"/>
          <p:cNvSpPr/>
          <p:nvPr/>
        </p:nvSpPr>
        <p:spPr>
          <a:xfrm>
            <a:off x="2812680" y="4959360"/>
            <a:ext cx="479160" cy="26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5" name="Rect 52"/>
          <p:cNvSpPr/>
          <p:nvPr/>
        </p:nvSpPr>
        <p:spPr>
          <a:xfrm>
            <a:off x="3419280" y="4953600"/>
            <a:ext cx="479160" cy="26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6" name="도형 14"/>
          <p:cNvSpPr/>
          <p:nvPr/>
        </p:nvSpPr>
        <p:spPr>
          <a:xfrm>
            <a:off x="2948760" y="2710080"/>
            <a:ext cx="3718440" cy="1734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수정’ 버튼 클릭시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글 내용 수정 가능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7" name="Table 44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8" name="Rect 33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69" name="Rect 34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70" name="Rect 35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71" name="Table 45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2" name="Rect 36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3" name="Rect 37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74" name="Rect 38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5" name="Rect 39"/>
          <p:cNvSpPr/>
          <p:nvPr/>
        </p:nvSpPr>
        <p:spPr>
          <a:xfrm>
            <a:off x="659880" y="119016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6" name="Rect 40"/>
          <p:cNvSpPr/>
          <p:nvPr/>
        </p:nvSpPr>
        <p:spPr>
          <a:xfrm>
            <a:off x="630720" y="2043360"/>
            <a:ext cx="3557880" cy="350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7" name="Rect 41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8" name="Rect 42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9" name="Rect 55"/>
          <p:cNvSpPr/>
          <p:nvPr/>
        </p:nvSpPr>
        <p:spPr>
          <a:xfrm>
            <a:off x="789480" y="2519640"/>
            <a:ext cx="3197520" cy="2823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350" spc="-1" strike="noStrike">
                <a:solidFill>
                  <a:srgbClr val="000000"/>
                </a:solidFill>
                <a:latin typeface="Arial"/>
                <a:ea typeface="Arial"/>
              </a:rPr>
              <a:t>수정된 내용</a:t>
            </a:r>
            <a:r>
              <a:rPr b="0" lang="en-US" sz="1350" spc="-1" strike="noStrike">
                <a:solidFill>
                  <a:srgbClr val="000000"/>
                </a:solidFill>
                <a:latin typeface="Arial"/>
                <a:ea typeface="Arial"/>
              </a:rPr>
              <a:t>... </a:t>
            </a:r>
            <a:r>
              <a:rPr b="0" lang="ko-KR" sz="1350" spc="-1" strike="noStrike">
                <a:solidFill>
                  <a:srgbClr val="000000"/>
                </a:solidFill>
                <a:latin typeface="Arial"/>
                <a:ea typeface="Arial"/>
              </a:rPr>
              <a:t>ㅣ</a:t>
            </a:r>
            <a:endParaRPr b="0" lang="en-US" sz="13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0" name="Rect 56"/>
          <p:cNvSpPr/>
          <p:nvPr/>
        </p:nvSpPr>
        <p:spPr>
          <a:xfrm>
            <a:off x="3043800" y="4856400"/>
            <a:ext cx="750240" cy="354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 완료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1" name="Table 46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2" name="Rect 53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83" name="Rect 54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84" name="Rect 67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85" name="Table 47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6" name="Rect 68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7" name="Rect 69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88" name="Rect 70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9" name="Rect 71"/>
          <p:cNvSpPr/>
          <p:nvPr/>
        </p:nvSpPr>
        <p:spPr>
          <a:xfrm>
            <a:off x="659880" y="119016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0" name="Rect 72"/>
          <p:cNvSpPr/>
          <p:nvPr/>
        </p:nvSpPr>
        <p:spPr>
          <a:xfrm>
            <a:off x="630720" y="2043360"/>
            <a:ext cx="3557880" cy="350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1" name="Rect 73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2" name="Rect 74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3" name="Rect 75"/>
          <p:cNvSpPr/>
          <p:nvPr/>
        </p:nvSpPr>
        <p:spPr>
          <a:xfrm>
            <a:off x="789480" y="2519640"/>
            <a:ext cx="3197520" cy="2823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350" spc="-1" strike="noStrike">
                <a:solidFill>
                  <a:srgbClr val="000000"/>
                </a:solidFill>
                <a:latin typeface="Arial"/>
                <a:ea typeface="Arial"/>
              </a:rPr>
              <a:t>수정된 내용</a:t>
            </a:r>
            <a:r>
              <a:rPr b="0" lang="en-US" sz="1350" spc="-1" strike="noStrike">
                <a:solidFill>
                  <a:srgbClr val="000000"/>
                </a:solidFill>
                <a:latin typeface="Arial"/>
                <a:ea typeface="Arial"/>
              </a:rPr>
              <a:t>... </a:t>
            </a:r>
            <a:r>
              <a:rPr b="0" lang="ko-KR" sz="1350" spc="-1" strike="noStrike">
                <a:solidFill>
                  <a:srgbClr val="000000"/>
                </a:solidFill>
                <a:latin typeface="Arial"/>
                <a:ea typeface="Arial"/>
              </a:rPr>
              <a:t>ㅣ</a:t>
            </a:r>
            <a:endParaRPr b="0" lang="en-US" sz="13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4" name="Rect 76"/>
          <p:cNvSpPr/>
          <p:nvPr/>
        </p:nvSpPr>
        <p:spPr>
          <a:xfrm>
            <a:off x="3043800" y="4856400"/>
            <a:ext cx="750240" cy="3542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 완료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5" name="도형 15"/>
          <p:cNvSpPr/>
          <p:nvPr/>
        </p:nvSpPr>
        <p:spPr>
          <a:xfrm>
            <a:off x="2948760" y="2834640"/>
            <a:ext cx="3718440" cy="1610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수정완료’ 버튼 클릭시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수정된 게시글로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이전페이지 돌아감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6" name="Table 48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7" name="Rect 57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98" name="Rect 58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99" name="Rect 59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00" name="Table 49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1" name="Rect 60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2" name="Rect 61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03" name="Rect 62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4" name="Rect 63"/>
          <p:cNvSpPr/>
          <p:nvPr/>
        </p:nvSpPr>
        <p:spPr>
          <a:xfrm>
            <a:off x="659880" y="119016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5" name="Rect 64"/>
          <p:cNvSpPr/>
          <p:nvPr/>
        </p:nvSpPr>
        <p:spPr>
          <a:xfrm>
            <a:off x="630720" y="2043360"/>
            <a:ext cx="3557880" cy="350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6" name="Rect 65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7" name="Rect 66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8" name="Rect 81"/>
          <p:cNvSpPr/>
          <p:nvPr/>
        </p:nvSpPr>
        <p:spPr>
          <a:xfrm>
            <a:off x="789480" y="2519640"/>
            <a:ext cx="3197520" cy="2823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9" name="Rect 82"/>
          <p:cNvSpPr/>
          <p:nvPr/>
        </p:nvSpPr>
        <p:spPr>
          <a:xfrm>
            <a:off x="2812680" y="4959360"/>
            <a:ext cx="479160" cy="26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0" name="Rect 83"/>
          <p:cNvSpPr/>
          <p:nvPr/>
        </p:nvSpPr>
        <p:spPr>
          <a:xfrm>
            <a:off x="3419280" y="4953600"/>
            <a:ext cx="479160" cy="26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1" name="Rect 84"/>
          <p:cNvSpPr/>
          <p:nvPr/>
        </p:nvSpPr>
        <p:spPr>
          <a:xfrm>
            <a:off x="2948760" y="2710080"/>
            <a:ext cx="3718440" cy="1734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삭제’ 버튼 클릭시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해당 게시글 삭제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2" name="Table 50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3" name="Rect 77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14" name="Rect 78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15" name="Rect 79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16" name="Table 51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7" name="Rect 80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8" name="Rect 95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19" name="Rect 96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0" name="Rect 97"/>
          <p:cNvSpPr/>
          <p:nvPr/>
        </p:nvSpPr>
        <p:spPr>
          <a:xfrm>
            <a:off x="659880" y="119016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1" name="Rect 98"/>
          <p:cNvSpPr/>
          <p:nvPr/>
        </p:nvSpPr>
        <p:spPr>
          <a:xfrm>
            <a:off x="630720" y="2043360"/>
            <a:ext cx="3557880" cy="3500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2" name="Rect 99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3" name="Rect 100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4" name="Rect 101"/>
          <p:cNvSpPr/>
          <p:nvPr/>
        </p:nvSpPr>
        <p:spPr>
          <a:xfrm>
            <a:off x="789480" y="2519640"/>
            <a:ext cx="3197520" cy="2823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5" name="Rect 102"/>
          <p:cNvSpPr/>
          <p:nvPr/>
        </p:nvSpPr>
        <p:spPr>
          <a:xfrm>
            <a:off x="2812680" y="4959360"/>
            <a:ext cx="479160" cy="26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6" name="Rect 103"/>
          <p:cNvSpPr/>
          <p:nvPr/>
        </p:nvSpPr>
        <p:spPr>
          <a:xfrm>
            <a:off x="3419280" y="4953600"/>
            <a:ext cx="479160" cy="26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7" name="Rect 104"/>
          <p:cNvSpPr/>
          <p:nvPr/>
        </p:nvSpPr>
        <p:spPr>
          <a:xfrm>
            <a:off x="2127600" y="2447280"/>
            <a:ext cx="3718440" cy="1486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정말 삭제 하시겠습니까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8" name="도형 16"/>
          <p:cNvSpPr/>
          <p:nvPr/>
        </p:nvSpPr>
        <p:spPr>
          <a:xfrm>
            <a:off x="3657240" y="3420000"/>
            <a:ext cx="685800" cy="266400"/>
          </a:xfrm>
          <a:prstGeom prst="rect">
            <a:avLst/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" name="Table 52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0" name="Rect 85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31" name="Rect 86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32" name="Rect 87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33" name="Table 53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4" name="Rect 88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5" name="Rect 89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36" name="Rect 90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7" name="Rect 91"/>
          <p:cNvSpPr/>
          <p:nvPr/>
        </p:nvSpPr>
        <p:spPr>
          <a:xfrm>
            <a:off x="659880" y="125100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8" name="Rect 92"/>
          <p:cNvSpPr/>
          <p:nvPr/>
        </p:nvSpPr>
        <p:spPr>
          <a:xfrm>
            <a:off x="662040" y="224424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9" name="Rect 93"/>
          <p:cNvSpPr/>
          <p:nvPr/>
        </p:nvSpPr>
        <p:spPr>
          <a:xfrm>
            <a:off x="669600" y="315864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0" name="Rect 94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1" name="Rect 108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2" name="Rect 109"/>
          <p:cNvSpPr/>
          <p:nvPr/>
        </p:nvSpPr>
        <p:spPr>
          <a:xfrm>
            <a:off x="656280" y="405900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3" name="Rect 110"/>
          <p:cNvSpPr/>
          <p:nvPr/>
        </p:nvSpPr>
        <p:spPr>
          <a:xfrm>
            <a:off x="3002400" y="4777200"/>
            <a:ext cx="969480" cy="3934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4" name="도형 17"/>
          <p:cNvSpPr/>
          <p:nvPr/>
        </p:nvSpPr>
        <p:spPr>
          <a:xfrm>
            <a:off x="3136680" y="237996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5" name="도형 18"/>
          <p:cNvSpPr/>
          <p:nvPr/>
        </p:nvSpPr>
        <p:spPr>
          <a:xfrm>
            <a:off x="3138480" y="329580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6" name="도형 19"/>
          <p:cNvSpPr/>
          <p:nvPr/>
        </p:nvSpPr>
        <p:spPr>
          <a:xfrm>
            <a:off x="3138480" y="420228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7" name="Table 54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48" name="Rect 105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49" name="Rect 106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50" name="Rect 107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51" name="Table 55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52" name="Rect 121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3" name="Rect 122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54" name="Rect 123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5" name="Rect 124"/>
          <p:cNvSpPr/>
          <p:nvPr/>
        </p:nvSpPr>
        <p:spPr>
          <a:xfrm>
            <a:off x="659880" y="125100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6" name="Rect 125"/>
          <p:cNvSpPr/>
          <p:nvPr/>
        </p:nvSpPr>
        <p:spPr>
          <a:xfrm>
            <a:off x="662040" y="224424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7" name="Rect 126"/>
          <p:cNvSpPr/>
          <p:nvPr/>
        </p:nvSpPr>
        <p:spPr>
          <a:xfrm>
            <a:off x="669600" y="315864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8" name="Rect 127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9" name="Rect 128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0" name="Rect 129"/>
          <p:cNvSpPr/>
          <p:nvPr/>
        </p:nvSpPr>
        <p:spPr>
          <a:xfrm>
            <a:off x="656280" y="405900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1" name="Rect 130"/>
          <p:cNvSpPr/>
          <p:nvPr/>
        </p:nvSpPr>
        <p:spPr>
          <a:xfrm>
            <a:off x="3002400" y="4777200"/>
            <a:ext cx="969480" cy="3934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2" name="도형 28"/>
          <p:cNvSpPr/>
          <p:nvPr/>
        </p:nvSpPr>
        <p:spPr>
          <a:xfrm>
            <a:off x="3136680" y="237996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3" name="도형 29"/>
          <p:cNvSpPr/>
          <p:nvPr/>
        </p:nvSpPr>
        <p:spPr>
          <a:xfrm>
            <a:off x="3138480" y="330408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4" name="도형 30"/>
          <p:cNvSpPr/>
          <p:nvPr/>
        </p:nvSpPr>
        <p:spPr>
          <a:xfrm>
            <a:off x="3138480" y="419400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" name="Table 18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66" name="CustomShape 29"/>
          <p:cNvSpPr/>
          <p:nvPr/>
        </p:nvSpPr>
        <p:spPr>
          <a:xfrm>
            <a:off x="131400" y="6597720"/>
            <a:ext cx="283680" cy="1407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67" name="CustomShape 30"/>
          <p:cNvSpPr/>
          <p:nvPr/>
        </p:nvSpPr>
        <p:spPr>
          <a:xfrm>
            <a:off x="490320" y="6597720"/>
            <a:ext cx="283680" cy="140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68" name="CustomShape 31"/>
          <p:cNvSpPr/>
          <p:nvPr/>
        </p:nvSpPr>
        <p:spPr>
          <a:xfrm>
            <a:off x="60120" y="115200"/>
            <a:ext cx="719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869" name="Table 19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FAQ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0" name="직사각형 6"/>
          <p:cNvSpPr/>
          <p:nvPr/>
        </p:nvSpPr>
        <p:spPr>
          <a:xfrm>
            <a:off x="3224880" y="6726240"/>
            <a:ext cx="5709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1" name="직사각형 7"/>
          <p:cNvSpPr/>
          <p:nvPr/>
        </p:nvSpPr>
        <p:spPr>
          <a:xfrm>
            <a:off x="205200" y="180000"/>
            <a:ext cx="7017480" cy="611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2" name="직사각형 8"/>
          <p:cNvSpPr/>
          <p:nvPr/>
        </p:nvSpPr>
        <p:spPr>
          <a:xfrm>
            <a:off x="2880000" y="360000"/>
            <a:ext cx="1797480" cy="5374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3" name="직사각형 9"/>
          <p:cNvSpPr/>
          <p:nvPr/>
        </p:nvSpPr>
        <p:spPr>
          <a:xfrm>
            <a:off x="1568160" y="2880000"/>
            <a:ext cx="5462640" cy="323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874" name="TextBox 2"/>
          <p:cNvSpPr/>
          <p:nvPr/>
        </p:nvSpPr>
        <p:spPr>
          <a:xfrm>
            <a:off x="1812960" y="1423440"/>
            <a:ext cx="5217840" cy="3913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FAQ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궁금한내용을 입력해주세요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875" name="직선 연결선 3"/>
          <p:cNvCxnSpPr/>
          <p:nvPr/>
        </p:nvCxnSpPr>
        <p:spPr>
          <a:xfrm>
            <a:off x="1887480" y="1816560"/>
            <a:ext cx="3751920" cy="21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pic>
        <p:nvPicPr>
          <p:cNvPr id="876" name="그래픽 2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141520" y="1407240"/>
            <a:ext cx="351000" cy="3510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77" name="표 2"/>
          <p:cNvGraphicFramePr/>
          <p:nvPr/>
        </p:nvGraphicFramePr>
        <p:xfrm>
          <a:off x="1592280" y="2046600"/>
          <a:ext cx="4605840" cy="534960"/>
        </p:xfrm>
        <a:graphic>
          <a:graphicData uri="http://schemas.openxmlformats.org/drawingml/2006/table">
            <a:tbl>
              <a:tblPr/>
              <a:tblGrid>
                <a:gridCol w="921240"/>
                <a:gridCol w="921240"/>
                <a:gridCol w="921240"/>
                <a:gridCol w="921240"/>
                <a:gridCol w="921240"/>
              </a:tblGrid>
              <a:tr h="53496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카테고리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78" name="TextBox 15"/>
          <p:cNvSpPr/>
          <p:nvPr/>
        </p:nvSpPr>
        <p:spPr>
          <a:xfrm>
            <a:off x="1774080" y="2944440"/>
            <a:ext cx="2773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Arial"/>
                <a:ea typeface="DejaVu Sans"/>
              </a:rPr>
              <a:t>자주묻는 질문 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  <a:ea typeface="DejaVu Sans"/>
              </a:rPr>
              <a:t>BEST10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9" name="TextBox 17"/>
          <p:cNvSpPr/>
          <p:nvPr/>
        </p:nvSpPr>
        <p:spPr>
          <a:xfrm>
            <a:off x="1774080" y="3489840"/>
            <a:ext cx="316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0" name="TextBox 18"/>
          <p:cNvSpPr/>
          <p:nvPr/>
        </p:nvSpPr>
        <p:spPr>
          <a:xfrm>
            <a:off x="1774080" y="3782160"/>
            <a:ext cx="33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1" name="TextBox 19"/>
          <p:cNvSpPr/>
          <p:nvPr/>
        </p:nvSpPr>
        <p:spPr>
          <a:xfrm>
            <a:off x="1776960" y="4071600"/>
            <a:ext cx="33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2" name="TextBox 20"/>
          <p:cNvSpPr/>
          <p:nvPr/>
        </p:nvSpPr>
        <p:spPr>
          <a:xfrm>
            <a:off x="1794960" y="4626360"/>
            <a:ext cx="33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3" name="TextBox 21"/>
          <p:cNvSpPr/>
          <p:nvPr/>
        </p:nvSpPr>
        <p:spPr>
          <a:xfrm>
            <a:off x="1788120" y="4342680"/>
            <a:ext cx="33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4" name="TextBox 22"/>
          <p:cNvSpPr/>
          <p:nvPr/>
        </p:nvSpPr>
        <p:spPr>
          <a:xfrm>
            <a:off x="1797840" y="5216400"/>
            <a:ext cx="33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5" name="TextBox 23"/>
          <p:cNvSpPr/>
          <p:nvPr/>
        </p:nvSpPr>
        <p:spPr>
          <a:xfrm>
            <a:off x="1791000" y="4932720"/>
            <a:ext cx="337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6" name="TextBox 24"/>
          <p:cNvSpPr/>
          <p:nvPr/>
        </p:nvSpPr>
        <p:spPr>
          <a:xfrm>
            <a:off x="1783800" y="3206160"/>
            <a:ext cx="316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7" name="TextBox 25"/>
          <p:cNvSpPr/>
          <p:nvPr/>
        </p:nvSpPr>
        <p:spPr>
          <a:xfrm>
            <a:off x="1802160" y="5489280"/>
            <a:ext cx="316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8" name="TextBox 26"/>
          <p:cNvSpPr/>
          <p:nvPr/>
        </p:nvSpPr>
        <p:spPr>
          <a:xfrm>
            <a:off x="1803600" y="5742360"/>
            <a:ext cx="316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Q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889" name="직선 연결선 14"/>
          <p:cNvCxnSpPr/>
          <p:nvPr/>
        </p:nvCxnSpPr>
        <p:spPr>
          <a:xfrm>
            <a:off x="1953720" y="3533040"/>
            <a:ext cx="4619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0" name="직선 연결선 15"/>
          <p:cNvCxnSpPr/>
          <p:nvPr/>
        </p:nvCxnSpPr>
        <p:spPr>
          <a:xfrm>
            <a:off x="1971720" y="3828240"/>
            <a:ext cx="461952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1" name="직선 연결선 16"/>
          <p:cNvCxnSpPr/>
          <p:nvPr/>
        </p:nvCxnSpPr>
        <p:spPr>
          <a:xfrm>
            <a:off x="1988640" y="4113360"/>
            <a:ext cx="4619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2" name="직선 연결선 17"/>
          <p:cNvCxnSpPr/>
          <p:nvPr/>
        </p:nvCxnSpPr>
        <p:spPr>
          <a:xfrm>
            <a:off x="1980360" y="4407120"/>
            <a:ext cx="4619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3" name="직선 연결선 18"/>
          <p:cNvCxnSpPr/>
          <p:nvPr/>
        </p:nvCxnSpPr>
        <p:spPr>
          <a:xfrm>
            <a:off x="1980360" y="4683960"/>
            <a:ext cx="4619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4" name="직선 연결선 19"/>
          <p:cNvCxnSpPr/>
          <p:nvPr/>
        </p:nvCxnSpPr>
        <p:spPr>
          <a:xfrm>
            <a:off x="1971720" y="4969080"/>
            <a:ext cx="461952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5" name="직선 연결선 20"/>
          <p:cNvCxnSpPr/>
          <p:nvPr/>
        </p:nvCxnSpPr>
        <p:spPr>
          <a:xfrm>
            <a:off x="2005560" y="5262840"/>
            <a:ext cx="4619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6" name="직선 연결선 21"/>
          <p:cNvCxnSpPr/>
          <p:nvPr/>
        </p:nvCxnSpPr>
        <p:spPr>
          <a:xfrm>
            <a:off x="1971720" y="5547960"/>
            <a:ext cx="461952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7" name="직선 연결선 22"/>
          <p:cNvCxnSpPr/>
          <p:nvPr/>
        </p:nvCxnSpPr>
        <p:spPr>
          <a:xfrm>
            <a:off x="1980360" y="5816520"/>
            <a:ext cx="4619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898" name="직선 연결선 23"/>
          <p:cNvCxnSpPr/>
          <p:nvPr/>
        </p:nvCxnSpPr>
        <p:spPr>
          <a:xfrm>
            <a:off x="1963440" y="6059520"/>
            <a:ext cx="4619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899" name="직사각형 10"/>
          <p:cNvSpPr/>
          <p:nvPr/>
        </p:nvSpPr>
        <p:spPr>
          <a:xfrm>
            <a:off x="417240" y="4071600"/>
            <a:ext cx="1040400" cy="12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900" name="직선 연결선 24"/>
          <p:cNvCxnSpPr/>
          <p:nvPr/>
        </p:nvCxnSpPr>
        <p:spPr>
          <a:xfrm>
            <a:off x="316440" y="2439000"/>
            <a:ext cx="113328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901" name="TextBox 37"/>
          <p:cNvSpPr/>
          <p:nvPr/>
        </p:nvSpPr>
        <p:spPr>
          <a:xfrm>
            <a:off x="249480" y="2696040"/>
            <a:ext cx="15516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2" name="TextBox 38"/>
          <p:cNvSpPr/>
          <p:nvPr/>
        </p:nvSpPr>
        <p:spPr>
          <a:xfrm>
            <a:off x="6355440" y="332064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3" name="TextBox 39"/>
          <p:cNvSpPr/>
          <p:nvPr/>
        </p:nvSpPr>
        <p:spPr>
          <a:xfrm>
            <a:off x="6356880" y="358200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4" name="TextBox 40"/>
          <p:cNvSpPr/>
          <p:nvPr/>
        </p:nvSpPr>
        <p:spPr>
          <a:xfrm>
            <a:off x="6365520" y="414432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5" name="TextBox 41"/>
          <p:cNvSpPr/>
          <p:nvPr/>
        </p:nvSpPr>
        <p:spPr>
          <a:xfrm>
            <a:off x="6365520" y="386748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6" name="TextBox 42"/>
          <p:cNvSpPr/>
          <p:nvPr/>
        </p:nvSpPr>
        <p:spPr>
          <a:xfrm>
            <a:off x="6365520" y="445464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7" name="TextBox 43"/>
          <p:cNvSpPr/>
          <p:nvPr/>
        </p:nvSpPr>
        <p:spPr>
          <a:xfrm>
            <a:off x="6373800" y="470628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8" name="TextBox 44"/>
          <p:cNvSpPr/>
          <p:nvPr/>
        </p:nvSpPr>
        <p:spPr>
          <a:xfrm>
            <a:off x="6375240" y="496764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9" name="TextBox 45"/>
          <p:cNvSpPr/>
          <p:nvPr/>
        </p:nvSpPr>
        <p:spPr>
          <a:xfrm>
            <a:off x="6383520" y="552960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0" name="TextBox 46"/>
          <p:cNvSpPr/>
          <p:nvPr/>
        </p:nvSpPr>
        <p:spPr>
          <a:xfrm>
            <a:off x="6383520" y="525276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1" name="TextBox 47"/>
          <p:cNvSpPr/>
          <p:nvPr/>
        </p:nvSpPr>
        <p:spPr>
          <a:xfrm>
            <a:off x="6383520" y="5840280"/>
            <a:ext cx="4633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V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2" name="TextBox 48"/>
          <p:cNvSpPr/>
          <p:nvPr/>
        </p:nvSpPr>
        <p:spPr>
          <a:xfrm>
            <a:off x="259200" y="1371960"/>
            <a:ext cx="155160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7" name="Table 2"/>
          <p:cNvGraphicFramePr/>
          <p:nvPr/>
        </p:nvGraphicFramePr>
        <p:xfrm>
          <a:off x="7453080" y="191700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8" name="CustomShape 5"/>
          <p:cNvSpPr/>
          <p:nvPr/>
        </p:nvSpPr>
        <p:spPr>
          <a:xfrm>
            <a:off x="131400" y="6597720"/>
            <a:ext cx="284400" cy="14148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29" name="CustomShape 6"/>
          <p:cNvSpPr/>
          <p:nvPr/>
        </p:nvSpPr>
        <p:spPr>
          <a:xfrm>
            <a:off x="490320" y="6597720"/>
            <a:ext cx="284400" cy="141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920" bIns="7092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30" name="CustomShape 7"/>
          <p:cNvSpPr/>
          <p:nvPr/>
        </p:nvSpPr>
        <p:spPr>
          <a:xfrm>
            <a:off x="60120" y="115200"/>
            <a:ext cx="71978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31" name="Table 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2" name=""/>
          <p:cNvSpPr/>
          <p:nvPr/>
        </p:nvSpPr>
        <p:spPr>
          <a:xfrm>
            <a:off x="3224880" y="6726240"/>
            <a:ext cx="571680" cy="2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3" name=""/>
          <p:cNvSpPr/>
          <p:nvPr/>
        </p:nvSpPr>
        <p:spPr>
          <a:xfrm>
            <a:off x="180000" y="180000"/>
            <a:ext cx="7018200" cy="6118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4" name=""/>
          <p:cNvSpPr/>
          <p:nvPr/>
        </p:nvSpPr>
        <p:spPr>
          <a:xfrm>
            <a:off x="2880000" y="360000"/>
            <a:ext cx="1798200" cy="5382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5" name=""/>
          <p:cNvSpPr/>
          <p:nvPr/>
        </p:nvSpPr>
        <p:spPr>
          <a:xfrm>
            <a:off x="5760000" y="1080000"/>
            <a:ext cx="1258200" cy="898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36" name=""/>
          <p:cNvSpPr/>
          <p:nvPr/>
        </p:nvSpPr>
        <p:spPr>
          <a:xfrm>
            <a:off x="360000" y="1080000"/>
            <a:ext cx="5218200" cy="5038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회사설명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홍보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7" name=""/>
          <p:cNvSpPr/>
          <p:nvPr/>
        </p:nvSpPr>
        <p:spPr>
          <a:xfrm>
            <a:off x="5760000" y="2520000"/>
            <a:ext cx="1258200" cy="3598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메신저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8" name=""/>
          <p:cNvSpPr/>
          <p:nvPr/>
        </p:nvSpPr>
        <p:spPr>
          <a:xfrm>
            <a:off x="5760000" y="1980000"/>
            <a:ext cx="1258200" cy="358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9" name=""/>
          <p:cNvSpPr/>
          <p:nvPr/>
        </p:nvSpPr>
        <p:spPr>
          <a:xfrm>
            <a:off x="5832000" y="1224000"/>
            <a:ext cx="790200" cy="178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0" name=""/>
          <p:cNvSpPr/>
          <p:nvPr/>
        </p:nvSpPr>
        <p:spPr>
          <a:xfrm>
            <a:off x="5832000" y="1440000"/>
            <a:ext cx="790200" cy="178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1" name=""/>
          <p:cNvSpPr/>
          <p:nvPr/>
        </p:nvSpPr>
        <p:spPr>
          <a:xfrm>
            <a:off x="6660000" y="1224000"/>
            <a:ext cx="322200" cy="39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42" name=""/>
          <p:cNvSpPr/>
          <p:nvPr/>
        </p:nvSpPr>
        <p:spPr>
          <a:xfrm>
            <a:off x="6084000" y="1238040"/>
            <a:ext cx="67284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Table 20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14" name="CustomShape 32"/>
          <p:cNvSpPr/>
          <p:nvPr/>
        </p:nvSpPr>
        <p:spPr>
          <a:xfrm>
            <a:off x="131400" y="6597720"/>
            <a:ext cx="283680" cy="1407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15" name="CustomShape 33"/>
          <p:cNvSpPr/>
          <p:nvPr/>
        </p:nvSpPr>
        <p:spPr>
          <a:xfrm>
            <a:off x="490320" y="6597720"/>
            <a:ext cx="283680" cy="140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16" name="CustomShape 34"/>
          <p:cNvSpPr/>
          <p:nvPr/>
        </p:nvSpPr>
        <p:spPr>
          <a:xfrm>
            <a:off x="60120" y="115200"/>
            <a:ext cx="719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917" name="Table 21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FAQ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18" name="직사각형 13"/>
          <p:cNvSpPr/>
          <p:nvPr/>
        </p:nvSpPr>
        <p:spPr>
          <a:xfrm>
            <a:off x="3224880" y="6726240"/>
            <a:ext cx="5709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9" name="직사각형 14"/>
          <p:cNvSpPr/>
          <p:nvPr/>
        </p:nvSpPr>
        <p:spPr>
          <a:xfrm>
            <a:off x="205200" y="180000"/>
            <a:ext cx="7017480" cy="611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20" name="직사각형 15"/>
          <p:cNvSpPr/>
          <p:nvPr/>
        </p:nvSpPr>
        <p:spPr>
          <a:xfrm>
            <a:off x="2880000" y="360000"/>
            <a:ext cx="1797480" cy="5374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1" name="직사각형 16"/>
          <p:cNvSpPr/>
          <p:nvPr/>
        </p:nvSpPr>
        <p:spPr>
          <a:xfrm>
            <a:off x="417240" y="4071600"/>
            <a:ext cx="1040400" cy="12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922" name="직선 연결선 2"/>
          <p:cNvCxnSpPr/>
          <p:nvPr/>
        </p:nvCxnSpPr>
        <p:spPr>
          <a:xfrm>
            <a:off x="316440" y="2439000"/>
            <a:ext cx="113328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923" name="TextBox 1"/>
          <p:cNvSpPr/>
          <p:nvPr/>
        </p:nvSpPr>
        <p:spPr>
          <a:xfrm>
            <a:off x="249480" y="2696040"/>
            <a:ext cx="15516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4" name="TextBox 5"/>
          <p:cNvSpPr/>
          <p:nvPr/>
        </p:nvSpPr>
        <p:spPr>
          <a:xfrm>
            <a:off x="1812960" y="1423440"/>
            <a:ext cx="5217840" cy="3913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문의작성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25" name="직선 연결선 4"/>
          <p:cNvCxnSpPr/>
          <p:nvPr/>
        </p:nvCxnSpPr>
        <p:spPr>
          <a:xfrm>
            <a:off x="1869840" y="1828080"/>
            <a:ext cx="4574880" cy="2160"/>
          </a:xfrm>
          <a:prstGeom prst="straightConnector1">
            <a:avLst/>
          </a:prstGeom>
          <a:ln w="15875">
            <a:solidFill>
              <a:srgbClr val="000000"/>
            </a:solidFill>
            <a:round/>
          </a:ln>
        </p:spPr>
      </p:cxnSp>
      <p:sp>
        <p:nvSpPr>
          <p:cNvPr id="926" name="TextBox 7"/>
          <p:cNvSpPr/>
          <p:nvPr/>
        </p:nvSpPr>
        <p:spPr>
          <a:xfrm>
            <a:off x="1764000" y="2104200"/>
            <a:ext cx="5217840" cy="3913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7" name="직사각형 17"/>
          <p:cNvSpPr/>
          <p:nvPr/>
        </p:nvSpPr>
        <p:spPr>
          <a:xfrm>
            <a:off x="2365560" y="2079000"/>
            <a:ext cx="4033080" cy="3913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제목을 입력해주세요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8" name="직사각형 18"/>
          <p:cNvSpPr/>
          <p:nvPr/>
        </p:nvSpPr>
        <p:spPr>
          <a:xfrm>
            <a:off x="2367000" y="2760120"/>
            <a:ext cx="4033080" cy="2539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내용을 입력해주세요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9" name="직사각형 19"/>
          <p:cNvSpPr/>
          <p:nvPr/>
        </p:nvSpPr>
        <p:spPr>
          <a:xfrm>
            <a:off x="3438000" y="5621760"/>
            <a:ext cx="847080" cy="3913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취소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0" name="직사각형 20"/>
          <p:cNvSpPr/>
          <p:nvPr/>
        </p:nvSpPr>
        <p:spPr>
          <a:xfrm>
            <a:off x="4471200" y="5623200"/>
            <a:ext cx="847080" cy="3913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접수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1" name="TextBox 8"/>
          <p:cNvSpPr/>
          <p:nvPr/>
        </p:nvSpPr>
        <p:spPr>
          <a:xfrm>
            <a:off x="259200" y="1371960"/>
            <a:ext cx="155160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" name="Table 22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3" name="CustomShape 35"/>
          <p:cNvSpPr/>
          <p:nvPr/>
        </p:nvSpPr>
        <p:spPr>
          <a:xfrm>
            <a:off x="131400" y="6597720"/>
            <a:ext cx="283680" cy="1407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34" name="CustomShape 36"/>
          <p:cNvSpPr/>
          <p:nvPr/>
        </p:nvSpPr>
        <p:spPr>
          <a:xfrm>
            <a:off x="490320" y="6597720"/>
            <a:ext cx="283680" cy="140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35" name="CustomShape 37"/>
          <p:cNvSpPr/>
          <p:nvPr/>
        </p:nvSpPr>
        <p:spPr>
          <a:xfrm>
            <a:off x="60120" y="115200"/>
            <a:ext cx="719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936" name="Table 2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고객센터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–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1:1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문의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7" name="직사각형 1"/>
          <p:cNvSpPr/>
          <p:nvPr/>
        </p:nvSpPr>
        <p:spPr>
          <a:xfrm>
            <a:off x="3224880" y="6726240"/>
            <a:ext cx="5709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8" name="직사각형 2"/>
          <p:cNvSpPr/>
          <p:nvPr/>
        </p:nvSpPr>
        <p:spPr>
          <a:xfrm>
            <a:off x="205200" y="180000"/>
            <a:ext cx="7017480" cy="611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39" name="직사각형 3"/>
          <p:cNvSpPr/>
          <p:nvPr/>
        </p:nvSpPr>
        <p:spPr>
          <a:xfrm>
            <a:off x="2880000" y="360000"/>
            <a:ext cx="1797480" cy="5374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0" name="직사각형 4"/>
          <p:cNvSpPr/>
          <p:nvPr/>
        </p:nvSpPr>
        <p:spPr>
          <a:xfrm>
            <a:off x="417240" y="4071600"/>
            <a:ext cx="1040400" cy="12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941" name="직선 연결선 1"/>
          <p:cNvCxnSpPr/>
          <p:nvPr/>
        </p:nvCxnSpPr>
        <p:spPr>
          <a:xfrm>
            <a:off x="316440" y="2439000"/>
            <a:ext cx="113328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942" name="TextBox 3"/>
          <p:cNvSpPr/>
          <p:nvPr/>
        </p:nvSpPr>
        <p:spPr>
          <a:xfrm>
            <a:off x="249480" y="2696040"/>
            <a:ext cx="15516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CS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센터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1234-5678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월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~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금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09:00 ~ 12:00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         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13:00 ~ 18:00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공휴일 휴무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3" name="TextBox 4"/>
          <p:cNvSpPr/>
          <p:nvPr/>
        </p:nvSpPr>
        <p:spPr>
          <a:xfrm>
            <a:off x="1812960" y="1423440"/>
            <a:ext cx="5217840" cy="3913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문의내역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44" name="직선 연결선 6"/>
          <p:cNvCxnSpPr/>
          <p:nvPr/>
        </p:nvCxnSpPr>
        <p:spPr>
          <a:xfrm>
            <a:off x="1869840" y="1828080"/>
            <a:ext cx="4574880" cy="2160"/>
          </a:xfrm>
          <a:prstGeom prst="straightConnector1">
            <a:avLst/>
          </a:prstGeom>
          <a:ln w="15875">
            <a:solidFill>
              <a:srgbClr val="000000"/>
            </a:solidFill>
            <a:round/>
          </a:ln>
        </p:spPr>
      </p:cxnSp>
      <p:sp>
        <p:nvSpPr>
          <p:cNvPr id="945" name="TextBox 6"/>
          <p:cNvSpPr/>
          <p:nvPr/>
        </p:nvSpPr>
        <p:spPr>
          <a:xfrm>
            <a:off x="1764000" y="2104200"/>
            <a:ext cx="5217840" cy="3913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6" name="직사각형 5"/>
          <p:cNvSpPr/>
          <p:nvPr/>
        </p:nvSpPr>
        <p:spPr>
          <a:xfrm>
            <a:off x="1867320" y="2079000"/>
            <a:ext cx="4570560" cy="3913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번호                                   제목                                   등록일     상태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7" name="TextBox 12"/>
          <p:cNvSpPr/>
          <p:nvPr/>
        </p:nvSpPr>
        <p:spPr>
          <a:xfrm>
            <a:off x="1867320" y="2696040"/>
            <a:ext cx="46742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DejaVu Sans"/>
              </a:rPr>
              <a:t>1.                                                                                       2024.10.02 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8" name="사각형: 둥근 모서리 2"/>
          <p:cNvSpPr/>
          <p:nvPr/>
        </p:nvSpPr>
        <p:spPr>
          <a:xfrm>
            <a:off x="5788440" y="2723400"/>
            <a:ext cx="657360" cy="185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800" spc="-1" strike="noStrike">
                <a:solidFill>
                  <a:schemeClr val="dk1"/>
                </a:solidFill>
                <a:latin typeface="Arial"/>
                <a:ea typeface="DejaVu Sans"/>
              </a:rPr>
              <a:t>답변대기</a:t>
            </a:r>
            <a:endParaRPr b="0" lang="en-US" sz="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9" name="직사각형 11"/>
          <p:cNvSpPr/>
          <p:nvPr/>
        </p:nvSpPr>
        <p:spPr>
          <a:xfrm>
            <a:off x="1867320" y="3087000"/>
            <a:ext cx="1928520" cy="2793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950" name="그래픽 3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556080" y="3137760"/>
            <a:ext cx="180720" cy="180720"/>
          </a:xfrm>
          <a:prstGeom prst="rect">
            <a:avLst/>
          </a:prstGeom>
          <a:ln w="0">
            <a:noFill/>
          </a:ln>
        </p:spPr>
      </p:pic>
      <p:sp>
        <p:nvSpPr>
          <p:cNvPr id="951" name="TextBox 13"/>
          <p:cNvSpPr/>
          <p:nvPr/>
        </p:nvSpPr>
        <p:spPr>
          <a:xfrm>
            <a:off x="259200" y="1371960"/>
            <a:ext cx="155160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FAQ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DejaVu Sans"/>
              </a:rPr>
              <a:t>1:1 </a:t>
            </a: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상담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문의작성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marL="171360" indent="-17136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문의내역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2" name="직사각형 12"/>
          <p:cNvSpPr/>
          <p:nvPr/>
        </p:nvSpPr>
        <p:spPr>
          <a:xfrm>
            <a:off x="4922280" y="3098880"/>
            <a:ext cx="721440" cy="2793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삭제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3" name="직사각형 21"/>
          <p:cNvSpPr/>
          <p:nvPr/>
        </p:nvSpPr>
        <p:spPr>
          <a:xfrm>
            <a:off x="5719320" y="3098880"/>
            <a:ext cx="721440" cy="2793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문의등록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CustomShape 8"/>
          <p:cNvSpPr/>
          <p:nvPr/>
        </p:nvSpPr>
        <p:spPr>
          <a:xfrm>
            <a:off x="131400" y="6597720"/>
            <a:ext cx="283320" cy="140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55" name="CustomShape 9"/>
          <p:cNvSpPr/>
          <p:nvPr/>
        </p:nvSpPr>
        <p:spPr>
          <a:xfrm>
            <a:off x="490320" y="6597720"/>
            <a:ext cx="283320" cy="140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56" name="CustomShape 10"/>
          <p:cNvSpPr/>
          <p:nvPr/>
        </p:nvSpPr>
        <p:spPr>
          <a:xfrm>
            <a:off x="60120" y="115200"/>
            <a:ext cx="71967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957" name="Table 4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조직도탭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상세보기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58" name=""/>
          <p:cNvSpPr/>
          <p:nvPr/>
        </p:nvSpPr>
        <p:spPr>
          <a:xfrm>
            <a:off x="3224880" y="6726240"/>
            <a:ext cx="5706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9" name=""/>
          <p:cNvSpPr/>
          <p:nvPr/>
        </p:nvSpPr>
        <p:spPr>
          <a:xfrm>
            <a:off x="180000" y="180000"/>
            <a:ext cx="7017120" cy="61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0" name=""/>
          <p:cNvSpPr/>
          <p:nvPr/>
        </p:nvSpPr>
        <p:spPr>
          <a:xfrm>
            <a:off x="2880000" y="360000"/>
            <a:ext cx="1797120" cy="5371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1" name=""/>
          <p:cNvSpPr/>
          <p:nvPr/>
        </p:nvSpPr>
        <p:spPr>
          <a:xfrm>
            <a:off x="360000" y="1080000"/>
            <a:ext cx="6657120" cy="50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2" name=""/>
          <p:cNvSpPr/>
          <p:nvPr/>
        </p:nvSpPr>
        <p:spPr>
          <a:xfrm>
            <a:off x="5760000" y="2520000"/>
            <a:ext cx="1257120" cy="35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3" name=""/>
          <p:cNvSpPr/>
          <p:nvPr/>
        </p:nvSpPr>
        <p:spPr>
          <a:xfrm>
            <a:off x="5895720" y="3339360"/>
            <a:ext cx="1199520" cy="105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온라인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오프라인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4" name=""/>
          <p:cNvSpPr/>
          <p:nvPr/>
        </p:nvSpPr>
        <p:spPr>
          <a:xfrm>
            <a:off x="5760000" y="3565800"/>
            <a:ext cx="631800" cy="105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하위 부서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5" name=""/>
          <p:cNvSpPr/>
          <p:nvPr/>
        </p:nvSpPr>
        <p:spPr>
          <a:xfrm>
            <a:off x="5760000" y="3231360"/>
            <a:ext cx="631800" cy="105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하위 부서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6" name=""/>
          <p:cNvSpPr/>
          <p:nvPr/>
        </p:nvSpPr>
        <p:spPr>
          <a:xfrm>
            <a:off x="5725440" y="3123360"/>
            <a:ext cx="631800" cy="105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최상위 부서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7" name=""/>
          <p:cNvSpPr/>
          <p:nvPr/>
        </p:nvSpPr>
        <p:spPr>
          <a:xfrm>
            <a:off x="5760000" y="198000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68" name=""/>
          <p:cNvSpPr/>
          <p:nvPr/>
        </p:nvSpPr>
        <p:spPr>
          <a:xfrm>
            <a:off x="5760000" y="1080000"/>
            <a:ext cx="1257120" cy="8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969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0" name=""/>
          <p:cNvSpPr/>
          <p:nvPr/>
        </p:nvSpPr>
        <p:spPr>
          <a:xfrm>
            <a:off x="5760000" y="2520000"/>
            <a:ext cx="38268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1" name=""/>
          <p:cNvSpPr/>
          <p:nvPr/>
        </p:nvSpPr>
        <p:spPr>
          <a:xfrm>
            <a:off x="6145200" y="2520000"/>
            <a:ext cx="87192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972" name="Table 5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3" name=""/>
          <p:cNvSpPr/>
          <p:nvPr/>
        </p:nvSpPr>
        <p:spPr>
          <a:xfrm>
            <a:off x="5895720" y="3447360"/>
            <a:ext cx="1199520" cy="105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온라인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오프라인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4" name=""/>
          <p:cNvSpPr/>
          <p:nvPr/>
        </p:nvSpPr>
        <p:spPr>
          <a:xfrm>
            <a:off x="5898960" y="3673800"/>
            <a:ext cx="1199520" cy="105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●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온라인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오프라인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5" name=""/>
          <p:cNvSpPr/>
          <p:nvPr/>
        </p:nvSpPr>
        <p:spPr>
          <a:xfrm>
            <a:off x="6188760" y="3744000"/>
            <a:ext cx="223200" cy="222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6" name=""/>
          <p:cNvSpPr/>
          <p:nvPr/>
        </p:nvSpPr>
        <p:spPr>
          <a:xfrm>
            <a:off x="6414480" y="3744000"/>
            <a:ext cx="578880" cy="222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7" name=""/>
          <p:cNvSpPr/>
          <p:nvPr/>
        </p:nvSpPr>
        <p:spPr>
          <a:xfrm>
            <a:off x="6188760" y="3968640"/>
            <a:ext cx="8035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대화방 초대 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보내기 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주소록에 추가하기 등등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CustomShape 11"/>
          <p:cNvSpPr/>
          <p:nvPr/>
        </p:nvSpPr>
        <p:spPr>
          <a:xfrm>
            <a:off x="131400" y="6597720"/>
            <a:ext cx="283320" cy="140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79" name="CustomShape 12"/>
          <p:cNvSpPr/>
          <p:nvPr/>
        </p:nvSpPr>
        <p:spPr>
          <a:xfrm>
            <a:off x="490320" y="6597720"/>
            <a:ext cx="283320" cy="140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80" name="CustomShape 13"/>
          <p:cNvSpPr/>
          <p:nvPr/>
        </p:nvSpPr>
        <p:spPr>
          <a:xfrm>
            <a:off x="60120" y="115200"/>
            <a:ext cx="71967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981" name="Table 6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–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대화방탭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2" name=""/>
          <p:cNvSpPr/>
          <p:nvPr/>
        </p:nvSpPr>
        <p:spPr>
          <a:xfrm>
            <a:off x="3224880" y="6726240"/>
            <a:ext cx="5706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3" name=""/>
          <p:cNvSpPr/>
          <p:nvPr/>
        </p:nvSpPr>
        <p:spPr>
          <a:xfrm>
            <a:off x="180000" y="180000"/>
            <a:ext cx="7017120" cy="61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84" name=""/>
          <p:cNvSpPr/>
          <p:nvPr/>
        </p:nvSpPr>
        <p:spPr>
          <a:xfrm>
            <a:off x="2880000" y="360000"/>
            <a:ext cx="1797120" cy="5371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5" name=""/>
          <p:cNvSpPr/>
          <p:nvPr/>
        </p:nvSpPr>
        <p:spPr>
          <a:xfrm>
            <a:off x="360000" y="1080000"/>
            <a:ext cx="6657120" cy="50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86" name=""/>
          <p:cNvSpPr/>
          <p:nvPr/>
        </p:nvSpPr>
        <p:spPr>
          <a:xfrm>
            <a:off x="5760000" y="2520000"/>
            <a:ext cx="1257120" cy="35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87" name=""/>
          <p:cNvSpPr/>
          <p:nvPr/>
        </p:nvSpPr>
        <p:spPr>
          <a:xfrm>
            <a:off x="5760000" y="198000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988" name=""/>
          <p:cNvSpPr/>
          <p:nvPr/>
        </p:nvSpPr>
        <p:spPr>
          <a:xfrm>
            <a:off x="5760000" y="1080000"/>
            <a:ext cx="1257120" cy="8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989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0" name=""/>
          <p:cNvSpPr/>
          <p:nvPr/>
        </p:nvSpPr>
        <p:spPr>
          <a:xfrm>
            <a:off x="5760000" y="2520000"/>
            <a:ext cx="38268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1" name=""/>
          <p:cNvSpPr/>
          <p:nvPr/>
        </p:nvSpPr>
        <p:spPr>
          <a:xfrm>
            <a:off x="6145200" y="2520000"/>
            <a:ext cx="87192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992" name="Table 7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3" name=""/>
          <p:cNvGraphicFramePr/>
          <p:nvPr/>
        </p:nvGraphicFramePr>
        <p:xfrm>
          <a:off x="5757840" y="3086640"/>
          <a:ext cx="1261440" cy="2754360"/>
        </p:xfrm>
        <a:graphic>
          <a:graphicData uri="http://schemas.openxmlformats.org/drawingml/2006/table">
            <a:tbl>
              <a:tblPr/>
              <a:tblGrid>
                <a:gridCol w="1261800"/>
              </a:tblGrid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대화방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나가기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4" name=""/>
          <p:cNvSpPr/>
          <p:nvPr/>
        </p:nvSpPr>
        <p:spPr>
          <a:xfrm>
            <a:off x="5757840" y="5840640"/>
            <a:ext cx="1259280" cy="276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대화방 만들기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CustomShape 14"/>
          <p:cNvSpPr/>
          <p:nvPr/>
        </p:nvSpPr>
        <p:spPr>
          <a:xfrm>
            <a:off x="131400" y="6597720"/>
            <a:ext cx="283320" cy="140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96" name="CustomShape 15"/>
          <p:cNvSpPr/>
          <p:nvPr/>
        </p:nvSpPr>
        <p:spPr>
          <a:xfrm>
            <a:off x="490320" y="6597720"/>
            <a:ext cx="283320" cy="140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97" name="CustomShape 16"/>
          <p:cNvSpPr/>
          <p:nvPr/>
        </p:nvSpPr>
        <p:spPr>
          <a:xfrm>
            <a:off x="60120" y="115200"/>
            <a:ext cx="71967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998" name="Table 8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–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대화방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상세보기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9" name=""/>
          <p:cNvSpPr/>
          <p:nvPr/>
        </p:nvSpPr>
        <p:spPr>
          <a:xfrm>
            <a:off x="3224880" y="6726240"/>
            <a:ext cx="5706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0" name=""/>
          <p:cNvSpPr/>
          <p:nvPr/>
        </p:nvSpPr>
        <p:spPr>
          <a:xfrm>
            <a:off x="180000" y="180000"/>
            <a:ext cx="7017120" cy="61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01" name=""/>
          <p:cNvSpPr/>
          <p:nvPr/>
        </p:nvSpPr>
        <p:spPr>
          <a:xfrm>
            <a:off x="2880000" y="360000"/>
            <a:ext cx="1797120" cy="5371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2" name=""/>
          <p:cNvSpPr/>
          <p:nvPr/>
        </p:nvSpPr>
        <p:spPr>
          <a:xfrm>
            <a:off x="360000" y="1080000"/>
            <a:ext cx="6657120" cy="50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03" name=""/>
          <p:cNvSpPr/>
          <p:nvPr/>
        </p:nvSpPr>
        <p:spPr>
          <a:xfrm>
            <a:off x="5760000" y="2520000"/>
            <a:ext cx="1257120" cy="35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04" name=""/>
          <p:cNvSpPr/>
          <p:nvPr/>
        </p:nvSpPr>
        <p:spPr>
          <a:xfrm>
            <a:off x="5760000" y="198000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05" name=""/>
          <p:cNvSpPr/>
          <p:nvPr/>
        </p:nvSpPr>
        <p:spPr>
          <a:xfrm>
            <a:off x="5760000" y="1080000"/>
            <a:ext cx="1257120" cy="8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06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7" name=""/>
          <p:cNvSpPr/>
          <p:nvPr/>
        </p:nvSpPr>
        <p:spPr>
          <a:xfrm>
            <a:off x="5760000" y="2520000"/>
            <a:ext cx="38268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8" name=""/>
          <p:cNvSpPr/>
          <p:nvPr/>
        </p:nvSpPr>
        <p:spPr>
          <a:xfrm>
            <a:off x="6145200" y="2520000"/>
            <a:ext cx="87192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009" name="Table 9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10" name=""/>
          <p:cNvSpPr/>
          <p:nvPr/>
        </p:nvSpPr>
        <p:spPr>
          <a:xfrm>
            <a:off x="5757840" y="5840640"/>
            <a:ext cx="1259280" cy="276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대화방 나가기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1" name=""/>
          <p:cNvSpPr/>
          <p:nvPr/>
        </p:nvSpPr>
        <p:spPr>
          <a:xfrm>
            <a:off x="5760000" y="5286600"/>
            <a:ext cx="1257120" cy="551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12" name=""/>
          <p:cNvSpPr/>
          <p:nvPr/>
        </p:nvSpPr>
        <p:spPr>
          <a:xfrm>
            <a:off x="6618600" y="5363280"/>
            <a:ext cx="357120" cy="200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3" name=""/>
          <p:cNvSpPr/>
          <p:nvPr/>
        </p:nvSpPr>
        <p:spPr>
          <a:xfrm>
            <a:off x="5810400" y="5346000"/>
            <a:ext cx="759240" cy="242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014" name=""/>
          <p:cNvGraphicFramePr/>
          <p:nvPr/>
        </p:nvGraphicFramePr>
        <p:xfrm>
          <a:off x="5816160" y="5640120"/>
          <a:ext cx="1168920" cy="177120"/>
        </p:xfrm>
        <a:graphic>
          <a:graphicData uri="http://schemas.openxmlformats.org/drawingml/2006/table">
            <a:tbl>
              <a:tblPr/>
              <a:tblGrid>
                <a:gridCol w="585000"/>
                <a:gridCol w="584280"/>
              </a:tblGrid>
              <a:tr h="15768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초대하기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주소록 공유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5" name=""/>
          <p:cNvSpPr/>
          <p:nvPr/>
        </p:nvSpPr>
        <p:spPr>
          <a:xfrm>
            <a:off x="6004800" y="3356640"/>
            <a:ext cx="553680" cy="1346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대화내용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6" name=""/>
          <p:cNvSpPr/>
          <p:nvPr/>
        </p:nvSpPr>
        <p:spPr>
          <a:xfrm>
            <a:off x="5809680" y="3222000"/>
            <a:ext cx="497160" cy="9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7" name=""/>
          <p:cNvSpPr/>
          <p:nvPr/>
        </p:nvSpPr>
        <p:spPr>
          <a:xfrm>
            <a:off x="5817240" y="3576600"/>
            <a:ext cx="497160" cy="9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8" name=""/>
          <p:cNvSpPr/>
          <p:nvPr/>
        </p:nvSpPr>
        <p:spPr>
          <a:xfrm>
            <a:off x="5990760" y="3605040"/>
            <a:ext cx="223200" cy="222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9" name=""/>
          <p:cNvSpPr/>
          <p:nvPr/>
        </p:nvSpPr>
        <p:spPr>
          <a:xfrm>
            <a:off x="6216480" y="3605040"/>
            <a:ext cx="578880" cy="222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0" name=""/>
          <p:cNvSpPr/>
          <p:nvPr/>
        </p:nvSpPr>
        <p:spPr>
          <a:xfrm>
            <a:off x="5990760" y="3829680"/>
            <a:ext cx="8035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대화방 초대 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 보내기 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| 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주소록에 추가하기 등등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ustomShape 17"/>
          <p:cNvSpPr/>
          <p:nvPr/>
        </p:nvSpPr>
        <p:spPr>
          <a:xfrm>
            <a:off x="131400" y="6597720"/>
            <a:ext cx="283320" cy="140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22" name="CustomShape 18"/>
          <p:cNvSpPr/>
          <p:nvPr/>
        </p:nvSpPr>
        <p:spPr>
          <a:xfrm>
            <a:off x="490320" y="6597720"/>
            <a:ext cx="283320" cy="140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23" name="CustomShape 19"/>
          <p:cNvSpPr/>
          <p:nvPr/>
        </p:nvSpPr>
        <p:spPr>
          <a:xfrm>
            <a:off x="60120" y="115200"/>
            <a:ext cx="71967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24" name="Table 10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주소록탭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"/>
          <p:cNvSpPr/>
          <p:nvPr/>
        </p:nvSpPr>
        <p:spPr>
          <a:xfrm>
            <a:off x="3224880" y="6726240"/>
            <a:ext cx="5706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6" name=""/>
          <p:cNvSpPr/>
          <p:nvPr/>
        </p:nvSpPr>
        <p:spPr>
          <a:xfrm>
            <a:off x="180000" y="180000"/>
            <a:ext cx="7017120" cy="61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27" name=""/>
          <p:cNvSpPr/>
          <p:nvPr/>
        </p:nvSpPr>
        <p:spPr>
          <a:xfrm>
            <a:off x="2880000" y="360000"/>
            <a:ext cx="1797120" cy="5371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8" name=""/>
          <p:cNvSpPr/>
          <p:nvPr/>
        </p:nvSpPr>
        <p:spPr>
          <a:xfrm>
            <a:off x="360000" y="1080000"/>
            <a:ext cx="6657120" cy="50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29" name=""/>
          <p:cNvSpPr/>
          <p:nvPr/>
        </p:nvSpPr>
        <p:spPr>
          <a:xfrm>
            <a:off x="5760000" y="2520000"/>
            <a:ext cx="1257120" cy="35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30" name=""/>
          <p:cNvSpPr/>
          <p:nvPr/>
        </p:nvSpPr>
        <p:spPr>
          <a:xfrm>
            <a:off x="5760000" y="198000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31" name=""/>
          <p:cNvSpPr/>
          <p:nvPr/>
        </p:nvSpPr>
        <p:spPr>
          <a:xfrm>
            <a:off x="5760000" y="1080000"/>
            <a:ext cx="1257120" cy="8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32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3" name=""/>
          <p:cNvSpPr/>
          <p:nvPr/>
        </p:nvSpPr>
        <p:spPr>
          <a:xfrm>
            <a:off x="5760000" y="2520000"/>
            <a:ext cx="38268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4" name=""/>
          <p:cNvSpPr/>
          <p:nvPr/>
        </p:nvSpPr>
        <p:spPr>
          <a:xfrm>
            <a:off x="6145200" y="2520000"/>
            <a:ext cx="87192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035" name="Table 11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6" name=""/>
          <p:cNvSpPr/>
          <p:nvPr/>
        </p:nvSpPr>
        <p:spPr>
          <a:xfrm>
            <a:off x="5757840" y="5840640"/>
            <a:ext cx="1259280" cy="276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주소록에 추가 하기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7" name=""/>
          <p:cNvSpPr/>
          <p:nvPr/>
        </p:nvSpPr>
        <p:spPr>
          <a:xfrm>
            <a:off x="5760000" y="5286600"/>
            <a:ext cx="1257120" cy="551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38" name=""/>
          <p:cNvGraphicFramePr/>
          <p:nvPr/>
        </p:nvGraphicFramePr>
        <p:xfrm>
          <a:off x="5798880" y="5402880"/>
          <a:ext cx="1175400" cy="354240"/>
        </p:xfrm>
        <a:graphic>
          <a:graphicData uri="http://schemas.openxmlformats.org/drawingml/2006/table">
            <a:tbl>
              <a:tblPr/>
              <a:tblGrid>
                <a:gridCol w="587880"/>
                <a:gridCol w="58788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아이디 입력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전화번호 입력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39" name=""/>
          <p:cNvGraphicFramePr/>
          <p:nvPr/>
        </p:nvGraphicFramePr>
        <p:xfrm>
          <a:off x="5760000" y="3078360"/>
          <a:ext cx="1259280" cy="2208240"/>
        </p:xfrm>
        <a:graphic>
          <a:graphicData uri="http://schemas.openxmlformats.org/drawingml/2006/table">
            <a:tbl>
              <a:tblPr/>
              <a:tblGrid>
                <a:gridCol w="1259640"/>
              </a:tblGrid>
              <a:tr h="552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사내이메일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2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사내이메일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2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사내이메일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1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부서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직급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        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삭제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사내이메일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                               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CustomShape 20"/>
          <p:cNvSpPr/>
          <p:nvPr/>
        </p:nvSpPr>
        <p:spPr>
          <a:xfrm>
            <a:off x="131400" y="6597720"/>
            <a:ext cx="283320" cy="140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41" name="CustomShape 21"/>
          <p:cNvSpPr/>
          <p:nvPr/>
        </p:nvSpPr>
        <p:spPr>
          <a:xfrm>
            <a:off x="490320" y="6597720"/>
            <a:ext cx="283320" cy="140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42" name="CustomShape 22"/>
          <p:cNvSpPr/>
          <p:nvPr/>
        </p:nvSpPr>
        <p:spPr>
          <a:xfrm>
            <a:off x="60120" y="115200"/>
            <a:ext cx="71967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43" name="Table 12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4" name=""/>
          <p:cNvSpPr/>
          <p:nvPr/>
        </p:nvSpPr>
        <p:spPr>
          <a:xfrm>
            <a:off x="3224880" y="6726240"/>
            <a:ext cx="5706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5" name=""/>
          <p:cNvSpPr/>
          <p:nvPr/>
        </p:nvSpPr>
        <p:spPr>
          <a:xfrm>
            <a:off x="180000" y="180000"/>
            <a:ext cx="7017120" cy="61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46" name=""/>
          <p:cNvSpPr/>
          <p:nvPr/>
        </p:nvSpPr>
        <p:spPr>
          <a:xfrm>
            <a:off x="2880000" y="360000"/>
            <a:ext cx="1797120" cy="5371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7" name=""/>
          <p:cNvSpPr/>
          <p:nvPr/>
        </p:nvSpPr>
        <p:spPr>
          <a:xfrm>
            <a:off x="360000" y="1080000"/>
            <a:ext cx="6657120" cy="50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48" name=""/>
          <p:cNvSpPr/>
          <p:nvPr/>
        </p:nvSpPr>
        <p:spPr>
          <a:xfrm>
            <a:off x="5760000" y="2520000"/>
            <a:ext cx="1257120" cy="35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49" name=""/>
          <p:cNvSpPr/>
          <p:nvPr/>
        </p:nvSpPr>
        <p:spPr>
          <a:xfrm>
            <a:off x="5760000" y="198000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50" name=""/>
          <p:cNvSpPr/>
          <p:nvPr/>
        </p:nvSpPr>
        <p:spPr>
          <a:xfrm>
            <a:off x="5760000" y="1080000"/>
            <a:ext cx="1257120" cy="8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51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2" name=""/>
          <p:cNvSpPr/>
          <p:nvPr/>
        </p:nvSpPr>
        <p:spPr>
          <a:xfrm>
            <a:off x="5760000" y="2520000"/>
            <a:ext cx="38268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3" name=""/>
          <p:cNvSpPr/>
          <p:nvPr/>
        </p:nvSpPr>
        <p:spPr>
          <a:xfrm>
            <a:off x="6145200" y="2520000"/>
            <a:ext cx="87192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054" name="Table 13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55" name=""/>
          <p:cNvSpPr/>
          <p:nvPr/>
        </p:nvSpPr>
        <p:spPr>
          <a:xfrm>
            <a:off x="5757840" y="5840640"/>
            <a:ext cx="1259280" cy="276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추가 하기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056" name=""/>
          <p:cNvGraphicFramePr/>
          <p:nvPr/>
        </p:nvGraphicFramePr>
        <p:xfrm>
          <a:off x="5754600" y="3079080"/>
          <a:ext cx="1259280" cy="786960"/>
        </p:xfrm>
        <a:graphic>
          <a:graphicData uri="http://schemas.openxmlformats.org/drawingml/2006/table">
            <a:tbl>
              <a:tblPr/>
              <a:tblGrid>
                <a:gridCol w="1259640"/>
              </a:tblGrid>
              <a:tr h="3934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시작기간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~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종료기간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확인함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안함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둘중하나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34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시작기간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~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종료기간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확인함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안함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둘중하나</a:t>
                      </a:r>
                      <a:r>
                        <a:rPr b="0" lang="en-US" sz="5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CustomShape 23"/>
          <p:cNvSpPr/>
          <p:nvPr/>
        </p:nvSpPr>
        <p:spPr>
          <a:xfrm>
            <a:off x="131400" y="6597720"/>
            <a:ext cx="283320" cy="140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58" name="CustomShape 24"/>
          <p:cNvSpPr/>
          <p:nvPr/>
        </p:nvSpPr>
        <p:spPr>
          <a:xfrm>
            <a:off x="490320" y="6597720"/>
            <a:ext cx="283320" cy="140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59" name="CustomShape 25"/>
          <p:cNvSpPr/>
          <p:nvPr/>
        </p:nvSpPr>
        <p:spPr>
          <a:xfrm>
            <a:off x="60120" y="115200"/>
            <a:ext cx="71967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60" name="Table 14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공지사항탭 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상세보기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1" name=""/>
          <p:cNvSpPr/>
          <p:nvPr/>
        </p:nvSpPr>
        <p:spPr>
          <a:xfrm>
            <a:off x="3224880" y="6726240"/>
            <a:ext cx="5706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2" name=""/>
          <p:cNvSpPr/>
          <p:nvPr/>
        </p:nvSpPr>
        <p:spPr>
          <a:xfrm>
            <a:off x="180000" y="180000"/>
            <a:ext cx="7017120" cy="61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63" name=""/>
          <p:cNvSpPr/>
          <p:nvPr/>
        </p:nvSpPr>
        <p:spPr>
          <a:xfrm>
            <a:off x="2880000" y="360000"/>
            <a:ext cx="1797120" cy="5371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4" name=""/>
          <p:cNvSpPr/>
          <p:nvPr/>
        </p:nvSpPr>
        <p:spPr>
          <a:xfrm>
            <a:off x="360000" y="1080000"/>
            <a:ext cx="6657120" cy="50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65" name=""/>
          <p:cNvSpPr/>
          <p:nvPr/>
        </p:nvSpPr>
        <p:spPr>
          <a:xfrm>
            <a:off x="5760000" y="2520000"/>
            <a:ext cx="1257120" cy="35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6" name=""/>
          <p:cNvSpPr/>
          <p:nvPr/>
        </p:nvSpPr>
        <p:spPr>
          <a:xfrm>
            <a:off x="5760000" y="198000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67" name=""/>
          <p:cNvSpPr/>
          <p:nvPr/>
        </p:nvSpPr>
        <p:spPr>
          <a:xfrm>
            <a:off x="5760000" y="1080000"/>
            <a:ext cx="1257120" cy="8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68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9" name=""/>
          <p:cNvSpPr/>
          <p:nvPr/>
        </p:nvSpPr>
        <p:spPr>
          <a:xfrm>
            <a:off x="5760000" y="2520000"/>
            <a:ext cx="38268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0" name=""/>
          <p:cNvSpPr/>
          <p:nvPr/>
        </p:nvSpPr>
        <p:spPr>
          <a:xfrm>
            <a:off x="6145200" y="2520000"/>
            <a:ext cx="87192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071" name="Table 15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2" name=""/>
          <p:cNvSpPr/>
          <p:nvPr/>
        </p:nvSpPr>
        <p:spPr>
          <a:xfrm>
            <a:off x="5757840" y="5840640"/>
            <a:ext cx="1259280" cy="276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추가 하기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3" name=""/>
          <p:cNvSpPr/>
          <p:nvPr/>
        </p:nvSpPr>
        <p:spPr>
          <a:xfrm>
            <a:off x="5760000" y="307836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기간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4" name=""/>
          <p:cNvSpPr/>
          <p:nvPr/>
        </p:nvSpPr>
        <p:spPr>
          <a:xfrm>
            <a:off x="5760000" y="5081400"/>
            <a:ext cx="1257120" cy="7567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조직도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관리자만 확인가능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확인한 사원은 검정색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확인안한 사원은 빨간색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ustomShape 26"/>
          <p:cNvSpPr/>
          <p:nvPr/>
        </p:nvSpPr>
        <p:spPr>
          <a:xfrm>
            <a:off x="131400" y="6597720"/>
            <a:ext cx="283320" cy="140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76" name="CustomShape 27"/>
          <p:cNvSpPr/>
          <p:nvPr/>
        </p:nvSpPr>
        <p:spPr>
          <a:xfrm>
            <a:off x="490320" y="6597720"/>
            <a:ext cx="283320" cy="140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77" name="CustomShape 28"/>
          <p:cNvSpPr/>
          <p:nvPr/>
        </p:nvSpPr>
        <p:spPr>
          <a:xfrm>
            <a:off x="60120" y="115200"/>
            <a:ext cx="71967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78" name="Table 16"/>
          <p:cNvGraphicFramePr/>
          <p:nvPr/>
        </p:nvGraphicFramePr>
        <p:xfrm>
          <a:off x="7452360" y="44640"/>
          <a:ext cx="2429280" cy="187956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사내시스템 – 메신저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-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공지사항탭 – 공지사항 추가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9" name=""/>
          <p:cNvSpPr/>
          <p:nvPr/>
        </p:nvSpPr>
        <p:spPr>
          <a:xfrm>
            <a:off x="3224880" y="6726240"/>
            <a:ext cx="5706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0" name=""/>
          <p:cNvSpPr/>
          <p:nvPr/>
        </p:nvSpPr>
        <p:spPr>
          <a:xfrm>
            <a:off x="180000" y="180000"/>
            <a:ext cx="7017120" cy="61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81" name=""/>
          <p:cNvSpPr/>
          <p:nvPr/>
        </p:nvSpPr>
        <p:spPr>
          <a:xfrm>
            <a:off x="2880000" y="360000"/>
            <a:ext cx="1797120" cy="5371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2" name=""/>
          <p:cNvSpPr/>
          <p:nvPr/>
        </p:nvSpPr>
        <p:spPr>
          <a:xfrm>
            <a:off x="360000" y="1080000"/>
            <a:ext cx="6657120" cy="50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83" name=""/>
          <p:cNvSpPr/>
          <p:nvPr/>
        </p:nvSpPr>
        <p:spPr>
          <a:xfrm>
            <a:off x="5760000" y="2520000"/>
            <a:ext cx="1257120" cy="35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내용입력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4" name=""/>
          <p:cNvSpPr/>
          <p:nvPr/>
        </p:nvSpPr>
        <p:spPr>
          <a:xfrm>
            <a:off x="5760000" y="198000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085" name=""/>
          <p:cNvSpPr/>
          <p:nvPr/>
        </p:nvSpPr>
        <p:spPr>
          <a:xfrm>
            <a:off x="5760000" y="1080000"/>
            <a:ext cx="1257120" cy="89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86" name=""/>
          <p:cNvGraphicFramePr/>
          <p:nvPr/>
        </p:nvGraphicFramePr>
        <p:xfrm>
          <a:off x="5760000" y="2921040"/>
          <a:ext cx="1258560" cy="177120"/>
        </p:xfrm>
        <a:graphic>
          <a:graphicData uri="http://schemas.openxmlformats.org/drawingml/2006/table">
            <a:tbl>
              <a:tblPr/>
              <a:tblGrid>
                <a:gridCol w="297000"/>
                <a:gridCol w="297000"/>
                <a:gridCol w="297000"/>
                <a:gridCol w="367920"/>
              </a:tblGrid>
              <a:tr h="157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조직도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대화방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맑은 고딕"/>
                        </a:rPr>
                        <a:t>주소록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5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맑은 고딕"/>
                        </a:rPr>
                        <a:t>공지사항</a:t>
                      </a:r>
                      <a:endParaRPr b="0" lang="en-US" sz="5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87" name=""/>
          <p:cNvSpPr/>
          <p:nvPr/>
        </p:nvSpPr>
        <p:spPr>
          <a:xfrm>
            <a:off x="5760000" y="2520000"/>
            <a:ext cx="38268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사진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8" name=""/>
          <p:cNvSpPr/>
          <p:nvPr/>
        </p:nvSpPr>
        <p:spPr>
          <a:xfrm>
            <a:off x="6145200" y="2520000"/>
            <a:ext cx="871920" cy="3985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사내 이메일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                       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089" name="Table 17"/>
          <p:cNvGraphicFramePr/>
          <p:nvPr/>
        </p:nvGraphicFramePr>
        <p:xfrm>
          <a:off x="7453440" y="1920240"/>
          <a:ext cx="2417400" cy="4188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0" name=""/>
          <p:cNvSpPr/>
          <p:nvPr/>
        </p:nvSpPr>
        <p:spPr>
          <a:xfrm>
            <a:off x="5757840" y="5840640"/>
            <a:ext cx="1259280" cy="276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등록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1" name=""/>
          <p:cNvSpPr/>
          <p:nvPr/>
        </p:nvSpPr>
        <p:spPr>
          <a:xfrm>
            <a:off x="5760000" y="3078360"/>
            <a:ext cx="12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입력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기간 입력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2" name=""/>
          <p:cNvSpPr/>
          <p:nvPr/>
        </p:nvSpPr>
        <p:spPr>
          <a:xfrm>
            <a:off x="5757840" y="4653000"/>
            <a:ext cx="1257120" cy="1185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조직도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조직도와 동일하지만 이름을 클릭하면 이름 색이 변하면서 선택됨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선택된 직원들은 공지사항을 필시 확인해야함 아니면 체크박스로 선택</a:t>
            </a:r>
            <a:r>
              <a:rPr b="0" lang="en-US" sz="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5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" name="Table 26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4" name="CustomShape 41"/>
          <p:cNvSpPr/>
          <p:nvPr/>
        </p:nvSpPr>
        <p:spPr>
          <a:xfrm>
            <a:off x="131400" y="6597720"/>
            <a:ext cx="282960" cy="1400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95" name="CustomShape 42"/>
          <p:cNvSpPr/>
          <p:nvPr/>
        </p:nvSpPr>
        <p:spPr>
          <a:xfrm>
            <a:off x="490320" y="6597720"/>
            <a:ext cx="282960" cy="140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96" name="CustomShape 43"/>
          <p:cNvSpPr/>
          <p:nvPr/>
        </p:nvSpPr>
        <p:spPr>
          <a:xfrm>
            <a:off x="60120" y="115200"/>
            <a:ext cx="71964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097" name="Table 27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문서결재목록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8" name=""/>
          <p:cNvSpPr/>
          <p:nvPr/>
        </p:nvSpPr>
        <p:spPr>
          <a:xfrm>
            <a:off x="3224880" y="6726240"/>
            <a:ext cx="57024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9" name=""/>
          <p:cNvSpPr/>
          <p:nvPr/>
        </p:nvSpPr>
        <p:spPr>
          <a:xfrm>
            <a:off x="180000" y="180000"/>
            <a:ext cx="7016760" cy="611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0" name=""/>
          <p:cNvSpPr/>
          <p:nvPr/>
        </p:nvSpPr>
        <p:spPr>
          <a:xfrm>
            <a:off x="2880000" y="360000"/>
            <a:ext cx="1796760" cy="5367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1" name=""/>
          <p:cNvSpPr/>
          <p:nvPr/>
        </p:nvSpPr>
        <p:spPr>
          <a:xfrm>
            <a:off x="367920" y="1072080"/>
            <a:ext cx="6657120" cy="503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2" name=""/>
          <p:cNvSpPr/>
          <p:nvPr/>
        </p:nvSpPr>
        <p:spPr>
          <a:xfrm>
            <a:off x="360000" y="1080000"/>
            <a:ext cx="66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03" name=""/>
          <p:cNvSpPr/>
          <p:nvPr/>
        </p:nvSpPr>
        <p:spPr>
          <a:xfrm>
            <a:off x="792000" y="1110960"/>
            <a:ext cx="78732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문서결재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104" name=""/>
          <p:cNvGraphicFramePr/>
          <p:nvPr/>
        </p:nvGraphicFramePr>
        <p:xfrm>
          <a:off x="570960" y="1622160"/>
          <a:ext cx="6271920" cy="1487880"/>
        </p:xfrm>
        <a:graphic>
          <a:graphicData uri="http://schemas.openxmlformats.org/drawingml/2006/table">
            <a:tbl>
              <a:tblPr/>
              <a:tblGrid>
                <a:gridCol w="1030680"/>
                <a:gridCol w="553320"/>
                <a:gridCol w="875160"/>
                <a:gridCol w="833400"/>
                <a:gridCol w="833760"/>
                <a:gridCol w="2145960"/>
              </a:tblGrid>
              <a:tr h="275040">
                <a:tc gridSpan="6"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 목록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750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문서번호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기안일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완료일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승인현황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5480">
                <a:tc gridSpan="5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미승인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미승인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05" name=""/>
          <p:cNvSpPr/>
          <p:nvPr/>
        </p:nvSpPr>
        <p:spPr>
          <a:xfrm>
            <a:off x="571680" y="3088080"/>
            <a:ext cx="6266160" cy="1049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106" name=""/>
          <p:cNvGraphicFramePr/>
          <p:nvPr/>
        </p:nvGraphicFramePr>
        <p:xfrm>
          <a:off x="593280" y="4230360"/>
          <a:ext cx="6263640" cy="698040"/>
        </p:xfrm>
        <a:graphic>
          <a:graphicData uri="http://schemas.openxmlformats.org/drawingml/2006/table">
            <a:tbl>
              <a:tblPr/>
              <a:tblGrid>
                <a:gridCol w="4177080"/>
                <a:gridCol w="2086920"/>
              </a:tblGrid>
              <a:tr h="3661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승인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미승인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07" name=""/>
          <p:cNvSpPr/>
          <p:nvPr/>
        </p:nvSpPr>
        <p:spPr>
          <a:xfrm>
            <a:off x="2342160" y="4356000"/>
            <a:ext cx="1435680" cy="1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8" name=""/>
          <p:cNvSpPr/>
          <p:nvPr/>
        </p:nvSpPr>
        <p:spPr>
          <a:xfrm>
            <a:off x="2273040" y="3423600"/>
            <a:ext cx="222012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위 문서정보에 대한 실제 문서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9" name=""/>
          <p:cNvSpPr/>
          <p:nvPr/>
        </p:nvSpPr>
        <p:spPr>
          <a:xfrm>
            <a:off x="5220000" y="5580000"/>
            <a:ext cx="161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만들기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0" name=""/>
          <p:cNvSpPr/>
          <p:nvPr/>
        </p:nvSpPr>
        <p:spPr>
          <a:xfrm>
            <a:off x="5400000" y="3780000"/>
            <a:ext cx="1257840" cy="17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승인하기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1" name=""/>
          <p:cNvSpPr/>
          <p:nvPr/>
        </p:nvSpPr>
        <p:spPr>
          <a:xfrm>
            <a:off x="2270160" y="2550960"/>
            <a:ext cx="78732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Table 24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4" name="CustomShape 38"/>
          <p:cNvSpPr/>
          <p:nvPr/>
        </p:nvSpPr>
        <p:spPr>
          <a:xfrm>
            <a:off x="131400" y="6597720"/>
            <a:ext cx="283680" cy="1407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45" name="CustomShape 39"/>
          <p:cNvSpPr/>
          <p:nvPr/>
        </p:nvSpPr>
        <p:spPr>
          <a:xfrm>
            <a:off x="490320" y="6597720"/>
            <a:ext cx="283680" cy="140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46" name="CustomShape 40"/>
          <p:cNvSpPr/>
          <p:nvPr/>
        </p:nvSpPr>
        <p:spPr>
          <a:xfrm>
            <a:off x="60120" y="115200"/>
            <a:ext cx="719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47" name="Table 2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회원가입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8" name="직사각형 22"/>
          <p:cNvSpPr/>
          <p:nvPr/>
        </p:nvSpPr>
        <p:spPr>
          <a:xfrm>
            <a:off x="3224880" y="6726240"/>
            <a:ext cx="5709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9" name="직사각형 24"/>
          <p:cNvSpPr/>
          <p:nvPr/>
        </p:nvSpPr>
        <p:spPr>
          <a:xfrm>
            <a:off x="2880000" y="360000"/>
            <a:ext cx="1797480" cy="5374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0" name="직사각형 26"/>
          <p:cNvSpPr/>
          <p:nvPr/>
        </p:nvSpPr>
        <p:spPr>
          <a:xfrm>
            <a:off x="417240" y="4467600"/>
            <a:ext cx="1040400" cy="12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1" name="TextBox 9"/>
          <p:cNvSpPr/>
          <p:nvPr/>
        </p:nvSpPr>
        <p:spPr>
          <a:xfrm>
            <a:off x="1764000" y="2104200"/>
            <a:ext cx="5217840" cy="39132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2" name="직사각형 28"/>
          <p:cNvSpPr/>
          <p:nvPr/>
        </p:nvSpPr>
        <p:spPr>
          <a:xfrm>
            <a:off x="1770120" y="1161000"/>
            <a:ext cx="347940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3" name="TextBox 10"/>
          <p:cNvSpPr/>
          <p:nvPr/>
        </p:nvSpPr>
        <p:spPr>
          <a:xfrm>
            <a:off x="678600" y="126720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회사코드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4" name="직사각형 31"/>
          <p:cNvSpPr/>
          <p:nvPr/>
        </p:nvSpPr>
        <p:spPr>
          <a:xfrm>
            <a:off x="1771560" y="1640520"/>
            <a:ext cx="347796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5" name="TextBox 11"/>
          <p:cNvSpPr/>
          <p:nvPr/>
        </p:nvSpPr>
        <p:spPr>
          <a:xfrm>
            <a:off x="680040" y="174672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DejaVu Sans"/>
              </a:rPr>
              <a:t>ID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6" name="직사각형 34"/>
          <p:cNvSpPr/>
          <p:nvPr/>
        </p:nvSpPr>
        <p:spPr>
          <a:xfrm>
            <a:off x="1771560" y="2118960"/>
            <a:ext cx="3974400" cy="3765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7" name="TextBox 27"/>
          <p:cNvSpPr/>
          <p:nvPr/>
        </p:nvSpPr>
        <p:spPr>
          <a:xfrm>
            <a:off x="696600" y="223308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DejaVu Sans"/>
              </a:rPr>
              <a:t>PW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8" name="직사각형 37"/>
          <p:cNvSpPr/>
          <p:nvPr/>
        </p:nvSpPr>
        <p:spPr>
          <a:xfrm>
            <a:off x="1779840" y="3017520"/>
            <a:ext cx="3974400" cy="28224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9" name="TextBox 29"/>
          <p:cNvSpPr/>
          <p:nvPr/>
        </p:nvSpPr>
        <p:spPr>
          <a:xfrm>
            <a:off x="688320" y="304848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휴대전화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0" name="직사각형 40"/>
          <p:cNvSpPr/>
          <p:nvPr/>
        </p:nvSpPr>
        <p:spPr>
          <a:xfrm>
            <a:off x="5369040" y="1161000"/>
            <a:ext cx="393480" cy="43200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1" name="TextBox 32"/>
          <p:cNvSpPr/>
          <p:nvPr/>
        </p:nvSpPr>
        <p:spPr>
          <a:xfrm>
            <a:off x="5369040" y="1300320"/>
            <a:ext cx="786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확인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2" name="직사각형 41"/>
          <p:cNvSpPr/>
          <p:nvPr/>
        </p:nvSpPr>
        <p:spPr>
          <a:xfrm>
            <a:off x="5387040" y="1723680"/>
            <a:ext cx="393480" cy="28224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chemeClr val="lt1"/>
                </a:solidFill>
                <a:latin typeface="Arial"/>
                <a:ea typeface="DejaVu Sans"/>
              </a:rPr>
              <a:t>ㅊ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3" name="TextBox 33"/>
          <p:cNvSpPr/>
          <p:nvPr/>
        </p:nvSpPr>
        <p:spPr>
          <a:xfrm>
            <a:off x="5400360" y="2653920"/>
            <a:ext cx="78624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700" spc="-1" strike="noStrike">
                <a:solidFill>
                  <a:schemeClr val="dk1"/>
                </a:solidFill>
                <a:latin typeface="Arial"/>
                <a:ea typeface="DejaVu Sans"/>
              </a:rPr>
              <a:t>확인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4" name="직사각형 45"/>
          <p:cNvSpPr/>
          <p:nvPr/>
        </p:nvSpPr>
        <p:spPr>
          <a:xfrm>
            <a:off x="1778760" y="3355200"/>
            <a:ext cx="123192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5" name="TextBox 34"/>
          <p:cNvSpPr/>
          <p:nvPr/>
        </p:nvSpPr>
        <p:spPr>
          <a:xfrm>
            <a:off x="698040" y="344412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이메일 주소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6" name="직사각형 46"/>
          <p:cNvSpPr/>
          <p:nvPr/>
        </p:nvSpPr>
        <p:spPr>
          <a:xfrm>
            <a:off x="1781280" y="3841560"/>
            <a:ext cx="397440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7" name="TextBox 35"/>
          <p:cNvSpPr/>
          <p:nvPr/>
        </p:nvSpPr>
        <p:spPr>
          <a:xfrm>
            <a:off x="698040" y="393912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인증번호 입력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8" name="직사각형 47"/>
          <p:cNvSpPr/>
          <p:nvPr/>
        </p:nvSpPr>
        <p:spPr>
          <a:xfrm>
            <a:off x="3492720" y="3355200"/>
            <a:ext cx="123192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9" name="TextBox 36"/>
          <p:cNvSpPr/>
          <p:nvPr/>
        </p:nvSpPr>
        <p:spPr>
          <a:xfrm>
            <a:off x="3061080" y="3393000"/>
            <a:ext cx="273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@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0" name="직사각형 48"/>
          <p:cNvSpPr/>
          <p:nvPr/>
        </p:nvSpPr>
        <p:spPr>
          <a:xfrm>
            <a:off x="4988520" y="3321360"/>
            <a:ext cx="768240" cy="43200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인증번호 받기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1" name="직사각형 49"/>
          <p:cNvSpPr/>
          <p:nvPr/>
        </p:nvSpPr>
        <p:spPr>
          <a:xfrm>
            <a:off x="1774440" y="4321080"/>
            <a:ext cx="397440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2" name="TextBox 49"/>
          <p:cNvSpPr/>
          <p:nvPr/>
        </p:nvSpPr>
        <p:spPr>
          <a:xfrm>
            <a:off x="691200" y="441864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부서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73" name="그래픽 1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527440" y="4431600"/>
            <a:ext cx="180720" cy="180720"/>
          </a:xfrm>
          <a:prstGeom prst="rect">
            <a:avLst/>
          </a:prstGeom>
          <a:ln w="0">
            <a:noFill/>
          </a:ln>
        </p:spPr>
      </p:pic>
      <p:sp>
        <p:nvSpPr>
          <p:cNvPr id="574" name="직사각형 50"/>
          <p:cNvSpPr/>
          <p:nvPr/>
        </p:nvSpPr>
        <p:spPr>
          <a:xfrm>
            <a:off x="1775520" y="4825800"/>
            <a:ext cx="397440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5" name="TextBox 50"/>
          <p:cNvSpPr/>
          <p:nvPr/>
        </p:nvSpPr>
        <p:spPr>
          <a:xfrm>
            <a:off x="692280" y="492372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상관 코드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76" name="그래픽 4" descr="돋보기 단색으로 채워진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528880" y="4936320"/>
            <a:ext cx="180720" cy="180720"/>
          </a:xfrm>
          <a:prstGeom prst="rect">
            <a:avLst/>
          </a:prstGeom>
          <a:ln w="0">
            <a:noFill/>
          </a:ln>
        </p:spPr>
      </p:pic>
      <p:sp>
        <p:nvSpPr>
          <p:cNvPr id="577" name="직사각형 51"/>
          <p:cNvSpPr/>
          <p:nvPr/>
        </p:nvSpPr>
        <p:spPr>
          <a:xfrm>
            <a:off x="1778760" y="5310720"/>
            <a:ext cx="182160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8" name="직사각형 52"/>
          <p:cNvSpPr/>
          <p:nvPr/>
        </p:nvSpPr>
        <p:spPr>
          <a:xfrm>
            <a:off x="3932280" y="5320800"/>
            <a:ext cx="1821600" cy="4320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9" name="TextBox 51"/>
          <p:cNvSpPr/>
          <p:nvPr/>
        </p:nvSpPr>
        <p:spPr>
          <a:xfrm>
            <a:off x="3659760" y="5343120"/>
            <a:ext cx="16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-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0" name="TextBox 52"/>
          <p:cNvSpPr/>
          <p:nvPr/>
        </p:nvSpPr>
        <p:spPr>
          <a:xfrm>
            <a:off x="685440" y="541152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주민등록번호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1" name="직사각형 53"/>
          <p:cNvSpPr/>
          <p:nvPr/>
        </p:nvSpPr>
        <p:spPr>
          <a:xfrm>
            <a:off x="3320640" y="6000840"/>
            <a:ext cx="847080" cy="39132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회원가입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2" name="직사각형 38"/>
          <p:cNvSpPr/>
          <p:nvPr/>
        </p:nvSpPr>
        <p:spPr>
          <a:xfrm>
            <a:off x="1764000" y="2575440"/>
            <a:ext cx="3456000" cy="3765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3" name="TextBox 56"/>
          <p:cNvSpPr/>
          <p:nvPr/>
        </p:nvSpPr>
        <p:spPr>
          <a:xfrm>
            <a:off x="696600" y="2575440"/>
            <a:ext cx="156744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DejaVu Sans"/>
              </a:rPr>
              <a:t>PW </a:t>
            </a:r>
            <a:r>
              <a:rPr b="0" lang="ko-KR" sz="1100" spc="-1" strike="noStrike">
                <a:solidFill>
                  <a:schemeClr val="dk1"/>
                </a:solidFill>
                <a:latin typeface="Arial"/>
                <a:ea typeface="DejaVu Sans"/>
              </a:rPr>
              <a:t>확인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4" name="직사각형 39"/>
          <p:cNvSpPr/>
          <p:nvPr/>
        </p:nvSpPr>
        <p:spPr>
          <a:xfrm>
            <a:off x="5387040" y="2597760"/>
            <a:ext cx="393480" cy="282240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5" name="TextBox 57"/>
          <p:cNvSpPr/>
          <p:nvPr/>
        </p:nvSpPr>
        <p:spPr>
          <a:xfrm>
            <a:off x="5328360" y="1783800"/>
            <a:ext cx="78624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700" spc="-1" strike="noStrike">
                <a:solidFill>
                  <a:schemeClr val="dk1"/>
                </a:solidFill>
                <a:latin typeface="Arial"/>
                <a:ea typeface="DejaVu Sans"/>
              </a:rPr>
              <a:t>중복확인</a:t>
            </a:r>
            <a:endParaRPr b="0" lang="en-US" sz="7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" name="Table 28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3" name="CustomShape 44"/>
          <p:cNvSpPr/>
          <p:nvPr/>
        </p:nvSpPr>
        <p:spPr>
          <a:xfrm>
            <a:off x="131400" y="6597720"/>
            <a:ext cx="282960" cy="1400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14" name="CustomShape 45"/>
          <p:cNvSpPr/>
          <p:nvPr/>
        </p:nvSpPr>
        <p:spPr>
          <a:xfrm>
            <a:off x="490320" y="6597720"/>
            <a:ext cx="282960" cy="140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15" name="CustomShape 46"/>
          <p:cNvSpPr/>
          <p:nvPr/>
        </p:nvSpPr>
        <p:spPr>
          <a:xfrm>
            <a:off x="60120" y="115200"/>
            <a:ext cx="71964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116" name="Table 29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문서제작 입력란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7" name=""/>
          <p:cNvSpPr/>
          <p:nvPr/>
        </p:nvSpPr>
        <p:spPr>
          <a:xfrm>
            <a:off x="3224880" y="6726240"/>
            <a:ext cx="57024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8" name=""/>
          <p:cNvSpPr/>
          <p:nvPr/>
        </p:nvSpPr>
        <p:spPr>
          <a:xfrm>
            <a:off x="180000" y="180000"/>
            <a:ext cx="7016760" cy="611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19" name=""/>
          <p:cNvSpPr/>
          <p:nvPr/>
        </p:nvSpPr>
        <p:spPr>
          <a:xfrm>
            <a:off x="2880000" y="360000"/>
            <a:ext cx="1796760" cy="5367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0" name=""/>
          <p:cNvSpPr/>
          <p:nvPr/>
        </p:nvSpPr>
        <p:spPr>
          <a:xfrm>
            <a:off x="360000" y="1080000"/>
            <a:ext cx="6657120" cy="503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21" name=""/>
          <p:cNvSpPr/>
          <p:nvPr/>
        </p:nvSpPr>
        <p:spPr>
          <a:xfrm>
            <a:off x="360000" y="1080000"/>
            <a:ext cx="66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22" name=""/>
          <p:cNvSpPr/>
          <p:nvPr/>
        </p:nvSpPr>
        <p:spPr>
          <a:xfrm>
            <a:off x="792000" y="1110960"/>
            <a:ext cx="78732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문서결재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3" name=""/>
          <p:cNvSpPr/>
          <p:nvPr/>
        </p:nvSpPr>
        <p:spPr>
          <a:xfrm>
            <a:off x="792000" y="1620000"/>
            <a:ext cx="57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4" name=""/>
          <p:cNvSpPr/>
          <p:nvPr/>
        </p:nvSpPr>
        <p:spPr>
          <a:xfrm>
            <a:off x="792000" y="2052000"/>
            <a:ext cx="57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5" name=""/>
          <p:cNvSpPr/>
          <p:nvPr/>
        </p:nvSpPr>
        <p:spPr>
          <a:xfrm>
            <a:off x="792000" y="2484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6" name=""/>
          <p:cNvSpPr/>
          <p:nvPr/>
        </p:nvSpPr>
        <p:spPr>
          <a:xfrm>
            <a:off x="792000" y="2916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7" name=""/>
          <p:cNvSpPr/>
          <p:nvPr/>
        </p:nvSpPr>
        <p:spPr>
          <a:xfrm>
            <a:off x="2772000" y="2484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8" name=""/>
          <p:cNvSpPr/>
          <p:nvPr/>
        </p:nvSpPr>
        <p:spPr>
          <a:xfrm>
            <a:off x="4752000" y="2484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9" name=""/>
          <p:cNvSpPr/>
          <p:nvPr/>
        </p:nvSpPr>
        <p:spPr>
          <a:xfrm>
            <a:off x="2772000" y="2916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팩스번호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0" name=""/>
          <p:cNvSpPr/>
          <p:nvPr/>
        </p:nvSpPr>
        <p:spPr>
          <a:xfrm>
            <a:off x="4752000" y="2916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1" name=""/>
          <p:cNvSpPr/>
          <p:nvPr/>
        </p:nvSpPr>
        <p:spPr>
          <a:xfrm>
            <a:off x="792000" y="3348000"/>
            <a:ext cx="5757120" cy="12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2" name=""/>
          <p:cNvSpPr/>
          <p:nvPr/>
        </p:nvSpPr>
        <p:spPr>
          <a:xfrm>
            <a:off x="792000" y="4680000"/>
            <a:ext cx="5757120" cy="7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붙임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3" name=""/>
          <p:cNvSpPr/>
          <p:nvPr/>
        </p:nvSpPr>
        <p:spPr>
          <a:xfrm>
            <a:off x="2772000" y="5580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결재라인 설정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4" name=""/>
          <p:cNvSpPr/>
          <p:nvPr/>
        </p:nvSpPr>
        <p:spPr>
          <a:xfrm>
            <a:off x="4860000" y="5580000"/>
            <a:ext cx="1725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제작하기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5" name="Table 30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6" name="CustomShape 47"/>
          <p:cNvSpPr/>
          <p:nvPr/>
        </p:nvSpPr>
        <p:spPr>
          <a:xfrm>
            <a:off x="131400" y="6597720"/>
            <a:ext cx="282960" cy="1400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37" name="CustomShape 48"/>
          <p:cNvSpPr/>
          <p:nvPr/>
        </p:nvSpPr>
        <p:spPr>
          <a:xfrm>
            <a:off x="490320" y="6597720"/>
            <a:ext cx="282960" cy="140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38" name="CustomShape 49"/>
          <p:cNvSpPr/>
          <p:nvPr/>
        </p:nvSpPr>
        <p:spPr>
          <a:xfrm>
            <a:off x="60120" y="115200"/>
            <a:ext cx="71964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139" name="Table 31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문서제작 결제라인 설정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0" name=""/>
          <p:cNvSpPr/>
          <p:nvPr/>
        </p:nvSpPr>
        <p:spPr>
          <a:xfrm>
            <a:off x="3224880" y="6726240"/>
            <a:ext cx="57024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1" name=""/>
          <p:cNvSpPr/>
          <p:nvPr/>
        </p:nvSpPr>
        <p:spPr>
          <a:xfrm>
            <a:off x="180000" y="180000"/>
            <a:ext cx="7016760" cy="611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2" name=""/>
          <p:cNvSpPr/>
          <p:nvPr/>
        </p:nvSpPr>
        <p:spPr>
          <a:xfrm>
            <a:off x="2880000" y="360000"/>
            <a:ext cx="1796760" cy="5367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3" name=""/>
          <p:cNvSpPr/>
          <p:nvPr/>
        </p:nvSpPr>
        <p:spPr>
          <a:xfrm>
            <a:off x="360000" y="1080000"/>
            <a:ext cx="6657120" cy="503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4" name=""/>
          <p:cNvSpPr/>
          <p:nvPr/>
        </p:nvSpPr>
        <p:spPr>
          <a:xfrm>
            <a:off x="360000" y="1080000"/>
            <a:ext cx="66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45" name=""/>
          <p:cNvSpPr/>
          <p:nvPr/>
        </p:nvSpPr>
        <p:spPr>
          <a:xfrm>
            <a:off x="792000" y="1110960"/>
            <a:ext cx="78732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문서결재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6" name=""/>
          <p:cNvSpPr/>
          <p:nvPr/>
        </p:nvSpPr>
        <p:spPr>
          <a:xfrm>
            <a:off x="792000" y="1620000"/>
            <a:ext cx="57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7" name=""/>
          <p:cNvSpPr/>
          <p:nvPr/>
        </p:nvSpPr>
        <p:spPr>
          <a:xfrm>
            <a:off x="792000" y="2052000"/>
            <a:ext cx="57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8" name=""/>
          <p:cNvSpPr/>
          <p:nvPr/>
        </p:nvSpPr>
        <p:spPr>
          <a:xfrm>
            <a:off x="792000" y="2484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9" name=""/>
          <p:cNvSpPr/>
          <p:nvPr/>
        </p:nvSpPr>
        <p:spPr>
          <a:xfrm>
            <a:off x="792000" y="2916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0" name=""/>
          <p:cNvSpPr/>
          <p:nvPr/>
        </p:nvSpPr>
        <p:spPr>
          <a:xfrm>
            <a:off x="2772000" y="2484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1" name=""/>
          <p:cNvSpPr/>
          <p:nvPr/>
        </p:nvSpPr>
        <p:spPr>
          <a:xfrm>
            <a:off x="4752000" y="2484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참조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2" name=""/>
          <p:cNvSpPr/>
          <p:nvPr/>
        </p:nvSpPr>
        <p:spPr>
          <a:xfrm>
            <a:off x="2772000" y="2916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팩스번호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3" name=""/>
          <p:cNvSpPr/>
          <p:nvPr/>
        </p:nvSpPr>
        <p:spPr>
          <a:xfrm>
            <a:off x="4752000" y="2916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4" name=""/>
          <p:cNvSpPr/>
          <p:nvPr/>
        </p:nvSpPr>
        <p:spPr>
          <a:xfrm>
            <a:off x="792000" y="3348000"/>
            <a:ext cx="5757120" cy="12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5" name=""/>
          <p:cNvSpPr/>
          <p:nvPr/>
        </p:nvSpPr>
        <p:spPr>
          <a:xfrm>
            <a:off x="792000" y="4680000"/>
            <a:ext cx="5757120" cy="7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붙임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6" name=""/>
          <p:cNvSpPr/>
          <p:nvPr/>
        </p:nvSpPr>
        <p:spPr>
          <a:xfrm>
            <a:off x="2772000" y="5580000"/>
            <a:ext cx="179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결재라인 설정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7" name=""/>
          <p:cNvSpPr/>
          <p:nvPr/>
        </p:nvSpPr>
        <p:spPr>
          <a:xfrm>
            <a:off x="4860000" y="5580000"/>
            <a:ext cx="1725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 제작하기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8" name=""/>
          <p:cNvSpPr/>
          <p:nvPr/>
        </p:nvSpPr>
        <p:spPr>
          <a:xfrm>
            <a:off x="1152000" y="1440000"/>
            <a:ext cx="5037120" cy="34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59" name=""/>
          <p:cNvSpPr/>
          <p:nvPr/>
        </p:nvSpPr>
        <p:spPr>
          <a:xfrm>
            <a:off x="1152000" y="1440000"/>
            <a:ext cx="503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결재라인 설정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0" name=""/>
          <p:cNvSpPr/>
          <p:nvPr/>
        </p:nvSpPr>
        <p:spPr>
          <a:xfrm>
            <a:off x="1440000" y="1980000"/>
            <a:ext cx="1977120" cy="25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주소록에서 불러온</a:t>
            </a:r>
            <a:br>
              <a:rPr sz="1800"/>
            </a:b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부서별 직원들 목록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1" name=""/>
          <p:cNvSpPr/>
          <p:nvPr/>
        </p:nvSpPr>
        <p:spPr>
          <a:xfrm>
            <a:off x="3960000" y="1980000"/>
            <a:ext cx="1977120" cy="251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추가할 결재라인 추가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2" name=""/>
          <p:cNvSpPr/>
          <p:nvPr/>
        </p:nvSpPr>
        <p:spPr>
          <a:xfrm>
            <a:off x="3528000" y="2484360"/>
            <a:ext cx="356760" cy="35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&gt;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3" name=""/>
          <p:cNvSpPr/>
          <p:nvPr/>
        </p:nvSpPr>
        <p:spPr>
          <a:xfrm>
            <a:off x="3528360" y="3060000"/>
            <a:ext cx="356760" cy="35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&lt;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4" name=""/>
          <p:cNvSpPr/>
          <p:nvPr/>
        </p:nvSpPr>
        <p:spPr>
          <a:xfrm>
            <a:off x="3888000" y="1944000"/>
            <a:ext cx="78984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순서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5" name=""/>
          <p:cNvSpPr/>
          <p:nvPr/>
        </p:nvSpPr>
        <p:spPr>
          <a:xfrm>
            <a:off x="4426200" y="1937880"/>
            <a:ext cx="43092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6" name=""/>
          <p:cNvSpPr/>
          <p:nvPr/>
        </p:nvSpPr>
        <p:spPr>
          <a:xfrm>
            <a:off x="4966200" y="1937880"/>
            <a:ext cx="43092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7" name=""/>
          <p:cNvSpPr/>
          <p:nvPr/>
        </p:nvSpPr>
        <p:spPr>
          <a:xfrm>
            <a:off x="5506200" y="1938600"/>
            <a:ext cx="43092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8" name=""/>
          <p:cNvSpPr/>
          <p:nvPr/>
        </p:nvSpPr>
        <p:spPr>
          <a:xfrm>
            <a:off x="3960360" y="2304360"/>
            <a:ext cx="1976760" cy="248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   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본인            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9" name=""/>
          <p:cNvSpPr/>
          <p:nvPr/>
        </p:nvSpPr>
        <p:spPr>
          <a:xfrm>
            <a:off x="3780360" y="4572000"/>
            <a:ext cx="716760" cy="17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완료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0" name=""/>
          <p:cNvSpPr/>
          <p:nvPr/>
        </p:nvSpPr>
        <p:spPr>
          <a:xfrm>
            <a:off x="2916000" y="4567680"/>
            <a:ext cx="716760" cy="17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" name="Table 32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72" name="CustomShape 50"/>
          <p:cNvSpPr/>
          <p:nvPr/>
        </p:nvSpPr>
        <p:spPr>
          <a:xfrm>
            <a:off x="131400" y="6597720"/>
            <a:ext cx="282960" cy="1400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73" name="CustomShape 51"/>
          <p:cNvSpPr/>
          <p:nvPr/>
        </p:nvSpPr>
        <p:spPr>
          <a:xfrm>
            <a:off x="490320" y="6597720"/>
            <a:ext cx="282960" cy="140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74" name="CustomShape 52"/>
          <p:cNvSpPr/>
          <p:nvPr/>
        </p:nvSpPr>
        <p:spPr>
          <a:xfrm>
            <a:off x="60120" y="115200"/>
            <a:ext cx="71964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175" name="Table 33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문서결재 확인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76" name=""/>
          <p:cNvSpPr/>
          <p:nvPr/>
        </p:nvSpPr>
        <p:spPr>
          <a:xfrm>
            <a:off x="3224880" y="6726240"/>
            <a:ext cx="57024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7" name=""/>
          <p:cNvSpPr/>
          <p:nvPr/>
        </p:nvSpPr>
        <p:spPr>
          <a:xfrm>
            <a:off x="180360" y="180000"/>
            <a:ext cx="7016760" cy="611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78" name=""/>
          <p:cNvSpPr/>
          <p:nvPr/>
        </p:nvSpPr>
        <p:spPr>
          <a:xfrm>
            <a:off x="2880000" y="360000"/>
            <a:ext cx="1796760" cy="5367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9" name=""/>
          <p:cNvSpPr/>
          <p:nvPr/>
        </p:nvSpPr>
        <p:spPr>
          <a:xfrm>
            <a:off x="360000" y="1080000"/>
            <a:ext cx="6657120" cy="503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80" name=""/>
          <p:cNvSpPr/>
          <p:nvPr/>
        </p:nvSpPr>
        <p:spPr>
          <a:xfrm>
            <a:off x="360000" y="1080000"/>
            <a:ext cx="66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81" name=""/>
          <p:cNvSpPr/>
          <p:nvPr/>
        </p:nvSpPr>
        <p:spPr>
          <a:xfrm>
            <a:off x="792000" y="1110960"/>
            <a:ext cx="78732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문서결재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2" name=""/>
          <p:cNvSpPr/>
          <p:nvPr/>
        </p:nvSpPr>
        <p:spPr>
          <a:xfrm>
            <a:off x="648000" y="1512000"/>
            <a:ext cx="582984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문서가 제작되었습니다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결재버튼을 누르면 다음 결재자에게 넘어갑니다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3" name=""/>
          <p:cNvSpPr/>
          <p:nvPr/>
        </p:nvSpPr>
        <p:spPr>
          <a:xfrm>
            <a:off x="720000" y="2340000"/>
            <a:ext cx="5937120" cy="377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84" name=""/>
          <p:cNvSpPr/>
          <p:nvPr/>
        </p:nvSpPr>
        <p:spPr>
          <a:xfrm>
            <a:off x="2160000" y="2880000"/>
            <a:ext cx="144000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185" name=""/>
          <p:cNvGraphicFramePr/>
          <p:nvPr/>
        </p:nvGraphicFramePr>
        <p:xfrm>
          <a:off x="4375080" y="2522880"/>
          <a:ext cx="2136600" cy="928800"/>
        </p:xfrm>
        <a:graphic>
          <a:graphicData uri="http://schemas.openxmlformats.org/drawingml/2006/table">
            <a:tbl>
              <a:tblPr/>
              <a:tblGrid>
                <a:gridCol w="534600"/>
                <a:gridCol w="534600"/>
                <a:gridCol w="534600"/>
                <a:gridCol w="533160"/>
              </a:tblGrid>
              <a:tr h="216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담당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결재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338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6" name=""/>
          <p:cNvGraphicFramePr/>
          <p:nvPr/>
        </p:nvGraphicFramePr>
        <p:xfrm>
          <a:off x="831960" y="3887280"/>
          <a:ext cx="5579280" cy="2369520"/>
        </p:xfrm>
        <a:graphic>
          <a:graphicData uri="http://schemas.openxmlformats.org/drawingml/2006/table">
            <a:tbl>
              <a:tblPr/>
              <a:tblGrid>
                <a:gridCol w="1859760"/>
                <a:gridCol w="1859760"/>
                <a:gridCol w="1860120"/>
              </a:tblGrid>
              <a:tr h="27000">
                <a:tc gridSpan="3"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주소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 gridSpan="2"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전화번호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팩스번호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6000">
                <a:tc gridSpan="3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문서번호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54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참조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187" name=""/>
          <p:cNvSpPr/>
          <p:nvPr/>
        </p:nvSpPr>
        <p:spPr>
          <a:xfrm>
            <a:off x="180000" y="6119640"/>
            <a:ext cx="7017120" cy="17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88" name=""/>
          <p:cNvSpPr/>
          <p:nvPr/>
        </p:nvSpPr>
        <p:spPr>
          <a:xfrm>
            <a:off x="180000" y="611964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89" name=""/>
          <p:cNvSpPr/>
          <p:nvPr/>
        </p:nvSpPr>
        <p:spPr>
          <a:xfrm>
            <a:off x="180000" y="612000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0" name=""/>
          <p:cNvSpPr/>
          <p:nvPr/>
        </p:nvSpPr>
        <p:spPr>
          <a:xfrm>
            <a:off x="180720" y="6030000"/>
            <a:ext cx="176400" cy="177120"/>
          </a:xfrm>
          <a:prstGeom prst="diamond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191" name=""/>
          <p:cNvSpPr/>
          <p:nvPr/>
        </p:nvSpPr>
        <p:spPr>
          <a:xfrm>
            <a:off x="5760000" y="5652000"/>
            <a:ext cx="1149120" cy="357120"/>
          </a:xfrm>
          <a:prstGeom prst="rect">
            <a:avLst/>
          </a:prstGeom>
          <a:solidFill>
            <a:srgbClr val="e2e2e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결재하기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2" name=""/>
          <p:cNvSpPr/>
          <p:nvPr/>
        </p:nvSpPr>
        <p:spPr>
          <a:xfrm>
            <a:off x="4320000" y="5652000"/>
            <a:ext cx="1257840" cy="356760"/>
          </a:xfrm>
          <a:prstGeom prst="rect">
            <a:avLst/>
          </a:prstGeom>
          <a:solidFill>
            <a:srgbClr val="e2e2e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3" name=""/>
          <p:cNvSpPr/>
          <p:nvPr/>
        </p:nvSpPr>
        <p:spPr>
          <a:xfrm>
            <a:off x="7020000" y="6030360"/>
            <a:ext cx="176400" cy="177120"/>
          </a:xfrm>
          <a:prstGeom prst="diamond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4" name="Table 34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95" name="CustomShape 53"/>
          <p:cNvSpPr/>
          <p:nvPr/>
        </p:nvSpPr>
        <p:spPr>
          <a:xfrm>
            <a:off x="131400" y="6597720"/>
            <a:ext cx="282960" cy="1400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96" name="CustomShape 54"/>
          <p:cNvSpPr/>
          <p:nvPr/>
        </p:nvSpPr>
        <p:spPr>
          <a:xfrm>
            <a:off x="490320" y="6597720"/>
            <a:ext cx="282960" cy="1400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200" bIns="702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97" name="CustomShape 55"/>
          <p:cNvSpPr/>
          <p:nvPr/>
        </p:nvSpPr>
        <p:spPr>
          <a:xfrm>
            <a:off x="60120" y="115200"/>
            <a:ext cx="71964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198" name="Table 35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문서결재 확인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99" name=""/>
          <p:cNvSpPr/>
          <p:nvPr/>
        </p:nvSpPr>
        <p:spPr>
          <a:xfrm>
            <a:off x="3224880" y="6726240"/>
            <a:ext cx="57024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0" name=""/>
          <p:cNvSpPr/>
          <p:nvPr/>
        </p:nvSpPr>
        <p:spPr>
          <a:xfrm>
            <a:off x="180360" y="180000"/>
            <a:ext cx="7016760" cy="611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01" name=""/>
          <p:cNvSpPr/>
          <p:nvPr/>
        </p:nvSpPr>
        <p:spPr>
          <a:xfrm>
            <a:off x="2880000" y="360000"/>
            <a:ext cx="1796760" cy="53676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2" name=""/>
          <p:cNvSpPr/>
          <p:nvPr/>
        </p:nvSpPr>
        <p:spPr>
          <a:xfrm>
            <a:off x="360000" y="1080000"/>
            <a:ext cx="6657120" cy="5036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03" name=""/>
          <p:cNvSpPr/>
          <p:nvPr/>
        </p:nvSpPr>
        <p:spPr>
          <a:xfrm>
            <a:off x="360000" y="1080000"/>
            <a:ext cx="6657120" cy="35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04" name=""/>
          <p:cNvSpPr/>
          <p:nvPr/>
        </p:nvSpPr>
        <p:spPr>
          <a:xfrm>
            <a:off x="792000" y="1110960"/>
            <a:ext cx="78732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인사관리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5" name=""/>
          <p:cNvSpPr/>
          <p:nvPr/>
        </p:nvSpPr>
        <p:spPr>
          <a:xfrm>
            <a:off x="180000" y="611964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06" name=""/>
          <p:cNvSpPr/>
          <p:nvPr/>
        </p:nvSpPr>
        <p:spPr>
          <a:xfrm>
            <a:off x="180000" y="612000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07" name=""/>
          <p:cNvSpPr/>
          <p:nvPr/>
        </p:nvSpPr>
        <p:spPr>
          <a:xfrm>
            <a:off x="180720" y="6030000"/>
            <a:ext cx="176400" cy="177120"/>
          </a:xfrm>
          <a:prstGeom prst="diamond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08" name=""/>
          <p:cNvSpPr/>
          <p:nvPr/>
        </p:nvSpPr>
        <p:spPr>
          <a:xfrm>
            <a:off x="890640" y="2067840"/>
            <a:ext cx="215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9" name=""/>
          <p:cNvSpPr/>
          <p:nvPr/>
        </p:nvSpPr>
        <p:spPr>
          <a:xfrm>
            <a:off x="890640" y="2607840"/>
            <a:ext cx="215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0" name=""/>
          <p:cNvSpPr/>
          <p:nvPr/>
        </p:nvSpPr>
        <p:spPr>
          <a:xfrm>
            <a:off x="4130640" y="2067840"/>
            <a:ext cx="251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주민등록번호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1" name=""/>
          <p:cNvSpPr/>
          <p:nvPr/>
        </p:nvSpPr>
        <p:spPr>
          <a:xfrm>
            <a:off x="890640" y="3147840"/>
            <a:ext cx="215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직급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2" name=""/>
          <p:cNvSpPr/>
          <p:nvPr/>
        </p:nvSpPr>
        <p:spPr>
          <a:xfrm>
            <a:off x="4130640" y="2607840"/>
            <a:ext cx="251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회원코드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3" name=""/>
          <p:cNvSpPr/>
          <p:nvPr/>
        </p:nvSpPr>
        <p:spPr>
          <a:xfrm>
            <a:off x="4130640" y="3147840"/>
            <a:ext cx="251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비밀번호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4" name=""/>
          <p:cNvSpPr/>
          <p:nvPr/>
        </p:nvSpPr>
        <p:spPr>
          <a:xfrm>
            <a:off x="890640" y="3975840"/>
            <a:ext cx="251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전화번호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5" name=""/>
          <p:cNvSpPr/>
          <p:nvPr/>
        </p:nvSpPr>
        <p:spPr>
          <a:xfrm>
            <a:off x="890640" y="4443840"/>
            <a:ext cx="251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내선번호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6" name=""/>
          <p:cNvSpPr/>
          <p:nvPr/>
        </p:nvSpPr>
        <p:spPr>
          <a:xfrm>
            <a:off x="890640" y="4947840"/>
            <a:ext cx="251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메일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7" name=""/>
          <p:cNvSpPr/>
          <p:nvPr/>
        </p:nvSpPr>
        <p:spPr>
          <a:xfrm>
            <a:off x="4130640" y="3975840"/>
            <a:ext cx="251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상관코드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8" name=""/>
          <p:cNvSpPr/>
          <p:nvPr/>
        </p:nvSpPr>
        <p:spPr>
          <a:xfrm>
            <a:off x="5148000" y="5364000"/>
            <a:ext cx="1617840" cy="53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수정요청하기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9" name=""/>
          <p:cNvSpPr/>
          <p:nvPr/>
        </p:nvSpPr>
        <p:spPr>
          <a:xfrm>
            <a:off x="708480" y="1586520"/>
            <a:ext cx="18583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000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님 정보 관리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0" name="Table 66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1" name="CustomShape 56"/>
          <p:cNvSpPr/>
          <p:nvPr/>
        </p:nvSpPr>
        <p:spPr>
          <a:xfrm>
            <a:off x="131400" y="6597720"/>
            <a:ext cx="283680" cy="1407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222" name="CustomShape 57"/>
          <p:cNvSpPr/>
          <p:nvPr/>
        </p:nvSpPr>
        <p:spPr>
          <a:xfrm>
            <a:off x="490320" y="6597720"/>
            <a:ext cx="283680" cy="140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223" name="CustomShape 58"/>
          <p:cNvSpPr/>
          <p:nvPr/>
        </p:nvSpPr>
        <p:spPr>
          <a:xfrm>
            <a:off x="60120" y="115200"/>
            <a:ext cx="719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224" name="Table 67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문서결재 확인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5" name=""/>
          <p:cNvSpPr/>
          <p:nvPr/>
        </p:nvSpPr>
        <p:spPr>
          <a:xfrm>
            <a:off x="3224880" y="6726240"/>
            <a:ext cx="5709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6" name=""/>
          <p:cNvSpPr/>
          <p:nvPr/>
        </p:nvSpPr>
        <p:spPr>
          <a:xfrm>
            <a:off x="180360" y="180000"/>
            <a:ext cx="7017480" cy="611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27" name=""/>
          <p:cNvSpPr/>
          <p:nvPr/>
        </p:nvSpPr>
        <p:spPr>
          <a:xfrm>
            <a:off x="2880000" y="360000"/>
            <a:ext cx="1797480" cy="5374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8" name=""/>
          <p:cNvSpPr/>
          <p:nvPr/>
        </p:nvSpPr>
        <p:spPr>
          <a:xfrm>
            <a:off x="360000" y="1080000"/>
            <a:ext cx="6657840" cy="503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29" name=""/>
          <p:cNvSpPr/>
          <p:nvPr/>
        </p:nvSpPr>
        <p:spPr>
          <a:xfrm>
            <a:off x="360000" y="1080000"/>
            <a:ext cx="665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0" name=""/>
          <p:cNvSpPr/>
          <p:nvPr/>
        </p:nvSpPr>
        <p:spPr>
          <a:xfrm>
            <a:off x="792000" y="1110960"/>
            <a:ext cx="78804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일정관리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1" name=""/>
          <p:cNvSpPr/>
          <p:nvPr/>
        </p:nvSpPr>
        <p:spPr>
          <a:xfrm>
            <a:off x="180000" y="611964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2" name=""/>
          <p:cNvSpPr/>
          <p:nvPr/>
        </p:nvSpPr>
        <p:spPr>
          <a:xfrm>
            <a:off x="180000" y="612000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3" name=""/>
          <p:cNvSpPr/>
          <p:nvPr/>
        </p:nvSpPr>
        <p:spPr>
          <a:xfrm>
            <a:off x="180720" y="6030000"/>
            <a:ext cx="177120" cy="177840"/>
          </a:xfrm>
          <a:prstGeom prst="diamond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4" name=""/>
          <p:cNvSpPr/>
          <p:nvPr/>
        </p:nvSpPr>
        <p:spPr>
          <a:xfrm>
            <a:off x="540000" y="1800000"/>
            <a:ext cx="3779280" cy="25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달력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5" name=""/>
          <p:cNvSpPr/>
          <p:nvPr/>
        </p:nvSpPr>
        <p:spPr>
          <a:xfrm>
            <a:off x="4680000" y="1800000"/>
            <a:ext cx="2159280" cy="25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오늘 일정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달력에서 날짜 클릭 시 해당 날짜의 일정으로 바뀜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6" name=""/>
          <p:cNvSpPr/>
          <p:nvPr/>
        </p:nvSpPr>
        <p:spPr>
          <a:xfrm>
            <a:off x="4680000" y="4500000"/>
            <a:ext cx="21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일정추가하기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7" name=""/>
          <p:cNvSpPr/>
          <p:nvPr/>
        </p:nvSpPr>
        <p:spPr>
          <a:xfrm>
            <a:off x="4860000" y="1980000"/>
            <a:ext cx="179280" cy="1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38" name=""/>
          <p:cNvSpPr/>
          <p:nvPr/>
        </p:nvSpPr>
        <p:spPr>
          <a:xfrm>
            <a:off x="4808520" y="1834560"/>
            <a:ext cx="29124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v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9" name=""/>
          <p:cNvSpPr/>
          <p:nvPr/>
        </p:nvSpPr>
        <p:spPr>
          <a:xfrm>
            <a:off x="5580000" y="1546560"/>
            <a:ext cx="1259280" cy="1807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0" name=""/>
          <p:cNvSpPr/>
          <p:nvPr/>
        </p:nvSpPr>
        <p:spPr>
          <a:xfrm>
            <a:off x="6048000" y="1980360"/>
            <a:ext cx="71928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1" name="Table 68"/>
          <p:cNvGraphicFramePr/>
          <p:nvPr/>
        </p:nvGraphicFramePr>
        <p:xfrm>
          <a:off x="7453080" y="1917000"/>
          <a:ext cx="2417400" cy="420084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5164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42" name="CustomShape 59"/>
          <p:cNvSpPr/>
          <p:nvPr/>
        </p:nvSpPr>
        <p:spPr>
          <a:xfrm>
            <a:off x="131400" y="6597720"/>
            <a:ext cx="283680" cy="1407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243" name="CustomShape 60"/>
          <p:cNvSpPr/>
          <p:nvPr/>
        </p:nvSpPr>
        <p:spPr>
          <a:xfrm>
            <a:off x="490320" y="6597720"/>
            <a:ext cx="283680" cy="140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0560" bIns="70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244" name="CustomShape 61"/>
          <p:cNvSpPr/>
          <p:nvPr/>
        </p:nvSpPr>
        <p:spPr>
          <a:xfrm>
            <a:off x="60120" y="115200"/>
            <a:ext cx="719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245" name="Table 69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문서결재 확인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46" name=""/>
          <p:cNvSpPr/>
          <p:nvPr/>
        </p:nvSpPr>
        <p:spPr>
          <a:xfrm>
            <a:off x="3224880" y="6726240"/>
            <a:ext cx="57096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7" name=""/>
          <p:cNvSpPr/>
          <p:nvPr/>
        </p:nvSpPr>
        <p:spPr>
          <a:xfrm>
            <a:off x="180360" y="180000"/>
            <a:ext cx="7017480" cy="611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48" name=""/>
          <p:cNvSpPr/>
          <p:nvPr/>
        </p:nvSpPr>
        <p:spPr>
          <a:xfrm>
            <a:off x="2880000" y="360000"/>
            <a:ext cx="1797480" cy="53748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9" name=""/>
          <p:cNvSpPr/>
          <p:nvPr/>
        </p:nvSpPr>
        <p:spPr>
          <a:xfrm>
            <a:off x="360000" y="1080000"/>
            <a:ext cx="6657840" cy="503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0" name=""/>
          <p:cNvSpPr/>
          <p:nvPr/>
        </p:nvSpPr>
        <p:spPr>
          <a:xfrm>
            <a:off x="360000" y="1080000"/>
            <a:ext cx="6657840" cy="35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1" name=""/>
          <p:cNvSpPr/>
          <p:nvPr/>
        </p:nvSpPr>
        <p:spPr>
          <a:xfrm>
            <a:off x="792000" y="1110960"/>
            <a:ext cx="78804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일정관리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2" name=""/>
          <p:cNvSpPr/>
          <p:nvPr/>
        </p:nvSpPr>
        <p:spPr>
          <a:xfrm>
            <a:off x="180000" y="611964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3" name=""/>
          <p:cNvSpPr/>
          <p:nvPr/>
        </p:nvSpPr>
        <p:spPr>
          <a:xfrm>
            <a:off x="180000" y="6120000"/>
            <a:ext cx="180000" cy="360"/>
          </a:xfrm>
          <a:prstGeom prst="line">
            <a:avLst/>
          </a:prstGeom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4" name=""/>
          <p:cNvSpPr/>
          <p:nvPr/>
        </p:nvSpPr>
        <p:spPr>
          <a:xfrm>
            <a:off x="180720" y="6030000"/>
            <a:ext cx="177120" cy="177840"/>
          </a:xfrm>
          <a:prstGeom prst="diamond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4640" bIns="446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5" name=""/>
          <p:cNvSpPr/>
          <p:nvPr/>
        </p:nvSpPr>
        <p:spPr>
          <a:xfrm>
            <a:off x="540000" y="1800000"/>
            <a:ext cx="3779280" cy="25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달력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6" name=""/>
          <p:cNvSpPr/>
          <p:nvPr/>
        </p:nvSpPr>
        <p:spPr>
          <a:xfrm>
            <a:off x="4680000" y="1800000"/>
            <a:ext cx="2159280" cy="25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오늘 일정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달력에서 날짜 클릭 시 해당 날짜의 일정으로 바뀜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7" name=""/>
          <p:cNvSpPr/>
          <p:nvPr/>
        </p:nvSpPr>
        <p:spPr>
          <a:xfrm>
            <a:off x="4680000" y="4500000"/>
            <a:ext cx="21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일정추가하기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8" name=""/>
          <p:cNvSpPr/>
          <p:nvPr/>
        </p:nvSpPr>
        <p:spPr>
          <a:xfrm>
            <a:off x="1817280" y="2262240"/>
            <a:ext cx="4499280" cy="25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59" name=""/>
          <p:cNvSpPr/>
          <p:nvPr/>
        </p:nvSpPr>
        <p:spPr>
          <a:xfrm>
            <a:off x="2340000" y="3240000"/>
            <a:ext cx="161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시작 날짜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0" name=""/>
          <p:cNvSpPr/>
          <p:nvPr/>
        </p:nvSpPr>
        <p:spPr>
          <a:xfrm>
            <a:off x="2340000" y="2700000"/>
            <a:ext cx="341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1" name=""/>
          <p:cNvSpPr/>
          <p:nvPr/>
        </p:nvSpPr>
        <p:spPr>
          <a:xfrm>
            <a:off x="4140000" y="3240000"/>
            <a:ext cx="161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끝 날짜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2" name=""/>
          <p:cNvSpPr/>
          <p:nvPr/>
        </p:nvSpPr>
        <p:spPr>
          <a:xfrm>
            <a:off x="5400000" y="4320000"/>
            <a:ext cx="71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완료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3" name=""/>
          <p:cNvSpPr/>
          <p:nvPr/>
        </p:nvSpPr>
        <p:spPr>
          <a:xfrm>
            <a:off x="4500000" y="4320000"/>
            <a:ext cx="719280" cy="35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취소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4" name=""/>
          <p:cNvSpPr/>
          <p:nvPr/>
        </p:nvSpPr>
        <p:spPr>
          <a:xfrm>
            <a:off x="4860000" y="1980000"/>
            <a:ext cx="179280" cy="1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65" name=""/>
          <p:cNvSpPr/>
          <p:nvPr/>
        </p:nvSpPr>
        <p:spPr>
          <a:xfrm>
            <a:off x="4808880" y="1830960"/>
            <a:ext cx="29124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v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6" name=""/>
          <p:cNvSpPr/>
          <p:nvPr/>
        </p:nvSpPr>
        <p:spPr>
          <a:xfrm>
            <a:off x="5580360" y="1542960"/>
            <a:ext cx="1259280" cy="1807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삭제하기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7" name=""/>
          <p:cNvSpPr/>
          <p:nvPr/>
        </p:nvSpPr>
        <p:spPr>
          <a:xfrm>
            <a:off x="6048360" y="1976760"/>
            <a:ext cx="719280" cy="17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8" name=""/>
          <p:cNvSpPr/>
          <p:nvPr/>
        </p:nvSpPr>
        <p:spPr>
          <a:xfrm>
            <a:off x="2340000" y="3960000"/>
            <a:ext cx="180000" cy="180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9" name=""/>
          <p:cNvSpPr txBox="1"/>
          <p:nvPr/>
        </p:nvSpPr>
        <p:spPr>
          <a:xfrm>
            <a:off x="2546640" y="3879360"/>
            <a:ext cx="63792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0" name=""/>
          <p:cNvSpPr/>
          <p:nvPr/>
        </p:nvSpPr>
        <p:spPr>
          <a:xfrm>
            <a:off x="3420000" y="3960000"/>
            <a:ext cx="180000" cy="180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1" name=""/>
          <p:cNvSpPr txBox="1"/>
          <p:nvPr/>
        </p:nvSpPr>
        <p:spPr>
          <a:xfrm>
            <a:off x="3626640" y="3879360"/>
            <a:ext cx="63792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부서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2" name=""/>
          <p:cNvSpPr/>
          <p:nvPr/>
        </p:nvSpPr>
        <p:spPr>
          <a:xfrm>
            <a:off x="4420440" y="3960000"/>
            <a:ext cx="180000" cy="1800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3" name=""/>
          <p:cNvSpPr txBox="1"/>
          <p:nvPr/>
        </p:nvSpPr>
        <p:spPr>
          <a:xfrm>
            <a:off x="4627080" y="3879360"/>
            <a:ext cx="637920" cy="3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4" name="Table 70"/>
          <p:cNvGraphicFramePr/>
          <p:nvPr/>
        </p:nvGraphicFramePr>
        <p:xfrm>
          <a:off x="7453080" y="1917000"/>
          <a:ext cx="2417400" cy="3810960"/>
        </p:xfrm>
        <a:graphic>
          <a:graphicData uri="http://schemas.openxmlformats.org/drawingml/2006/table">
            <a:tbl>
              <a:tblPr/>
              <a:tblGrid>
                <a:gridCol w="233280"/>
                <a:gridCol w="2184480"/>
              </a:tblGrid>
              <a:tr h="23976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1060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  <a:ea typeface="DejaVu Sans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75" name="CustomShape 62"/>
          <p:cNvSpPr/>
          <p:nvPr/>
        </p:nvSpPr>
        <p:spPr>
          <a:xfrm>
            <a:off x="131400" y="6597720"/>
            <a:ext cx="285120" cy="1422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276" name="CustomShape 63"/>
          <p:cNvSpPr/>
          <p:nvPr/>
        </p:nvSpPr>
        <p:spPr>
          <a:xfrm>
            <a:off x="490320" y="6597720"/>
            <a:ext cx="285120" cy="142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71280" bIns="71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277" name="CustomShape 64"/>
          <p:cNvSpPr/>
          <p:nvPr/>
        </p:nvSpPr>
        <p:spPr>
          <a:xfrm>
            <a:off x="60120" y="115200"/>
            <a:ext cx="71985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1278" name="Table 71"/>
          <p:cNvGraphicFramePr/>
          <p:nvPr/>
        </p:nvGraphicFramePr>
        <p:xfrm>
          <a:off x="7452360" y="44640"/>
          <a:ext cx="2429280" cy="1841040"/>
        </p:xfrm>
        <a:graphic>
          <a:graphicData uri="http://schemas.openxmlformats.org/drawingml/2006/table">
            <a:tbl>
              <a:tblPr/>
              <a:tblGrid>
                <a:gridCol w="795960"/>
                <a:gridCol w="1633680"/>
              </a:tblGrid>
              <a:tr h="294480">
                <a:tc gridSpan="2"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바탕"/>
                          <a:ea typeface="DejaVu Sans"/>
                        </a:rPr>
                        <a:t>회사정보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t" marL="36000" marR="3600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79" name="직사각형 23"/>
          <p:cNvSpPr/>
          <p:nvPr/>
        </p:nvSpPr>
        <p:spPr>
          <a:xfrm>
            <a:off x="3224880" y="6726240"/>
            <a:ext cx="57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0" name="직사각형 25"/>
          <p:cNvSpPr/>
          <p:nvPr/>
        </p:nvSpPr>
        <p:spPr>
          <a:xfrm>
            <a:off x="205200" y="180000"/>
            <a:ext cx="7018920" cy="611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1281" name="직사각형 27"/>
          <p:cNvSpPr/>
          <p:nvPr/>
        </p:nvSpPr>
        <p:spPr>
          <a:xfrm>
            <a:off x="2880000" y="360000"/>
            <a:ext cx="179892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2" name="직사각형 29"/>
          <p:cNvSpPr/>
          <p:nvPr/>
        </p:nvSpPr>
        <p:spPr>
          <a:xfrm>
            <a:off x="417240" y="4071600"/>
            <a:ext cx="1041840" cy="1229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1283" name="직선 연결선 5"/>
          <p:cNvCxnSpPr/>
          <p:nvPr/>
        </p:nvCxnSpPr>
        <p:spPr>
          <a:xfrm>
            <a:off x="316440" y="2439000"/>
            <a:ext cx="113184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1284" name="TextBox 14"/>
          <p:cNvSpPr/>
          <p:nvPr/>
        </p:nvSpPr>
        <p:spPr>
          <a:xfrm>
            <a:off x="1812960" y="1423440"/>
            <a:ext cx="5219280" cy="39276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회사정보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285" name="직선 연결선 7"/>
          <p:cNvCxnSpPr/>
          <p:nvPr/>
        </p:nvCxnSpPr>
        <p:spPr>
          <a:xfrm>
            <a:off x="1869840" y="1828080"/>
            <a:ext cx="4573440" cy="720"/>
          </a:xfrm>
          <a:prstGeom prst="straightConnector1">
            <a:avLst/>
          </a:prstGeom>
          <a:ln w="15875">
            <a:solidFill>
              <a:srgbClr val="000000"/>
            </a:solidFill>
            <a:round/>
          </a:ln>
        </p:spPr>
      </p:cxnSp>
      <p:sp>
        <p:nvSpPr>
          <p:cNvPr id="1286" name="TextBox 16"/>
          <p:cNvSpPr/>
          <p:nvPr/>
        </p:nvSpPr>
        <p:spPr>
          <a:xfrm>
            <a:off x="1764000" y="2104200"/>
            <a:ext cx="5219280" cy="392760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>
            <a:outerShdw algn="ctr" blurRad="50760" dir="5400000" dist="50760" rotWithShape="0">
              <a:schemeClr val="bg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7" name="직사각형 30"/>
          <p:cNvSpPr/>
          <p:nvPr/>
        </p:nvSpPr>
        <p:spPr>
          <a:xfrm>
            <a:off x="1883880" y="3154320"/>
            <a:ext cx="4572000" cy="39276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000" spc="-1" strike="noStrike">
                <a:solidFill>
                  <a:schemeClr val="dk1"/>
                </a:solidFill>
                <a:latin typeface="Arial"/>
                <a:ea typeface="DejaVu Sans"/>
              </a:rPr>
              <a:t>기업명       대표자명          직원수            등록일          결제상태   로그정보 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8" name="직사각형 32"/>
          <p:cNvSpPr/>
          <p:nvPr/>
        </p:nvSpPr>
        <p:spPr>
          <a:xfrm>
            <a:off x="2110320" y="1920960"/>
            <a:ext cx="1929960" cy="280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289" name="그래픽 5" descr="돋보기 단색으로 채워진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765600" y="1971720"/>
            <a:ext cx="182160" cy="182160"/>
          </a:xfrm>
          <a:prstGeom prst="rect">
            <a:avLst/>
          </a:prstGeom>
          <a:ln w="0">
            <a:noFill/>
          </a:ln>
        </p:spPr>
      </p:pic>
      <p:sp>
        <p:nvSpPr>
          <p:cNvPr id="1290" name="TextBox 28"/>
          <p:cNvSpPr/>
          <p:nvPr/>
        </p:nvSpPr>
        <p:spPr>
          <a:xfrm>
            <a:off x="259200" y="1749240"/>
            <a:ext cx="1553040" cy="8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chemeClr val="dk1"/>
                </a:solidFill>
                <a:latin typeface="Arial"/>
                <a:ea typeface="DejaVu Sans"/>
              </a:rPr>
              <a:t>회사정보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1" name="직사각형 33"/>
          <p:cNvSpPr/>
          <p:nvPr/>
        </p:nvSpPr>
        <p:spPr>
          <a:xfrm>
            <a:off x="2120400" y="2291760"/>
            <a:ext cx="1929960" cy="280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292" name="그래픽 6" descr="돋보기 단색으로 채워진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3809160" y="2342160"/>
            <a:ext cx="182160" cy="182160"/>
          </a:xfrm>
          <a:prstGeom prst="rect">
            <a:avLst/>
          </a:prstGeom>
          <a:ln w="0">
            <a:noFill/>
          </a:ln>
        </p:spPr>
      </p:pic>
      <p:sp>
        <p:nvSpPr>
          <p:cNvPr id="1293" name="직사각형 35"/>
          <p:cNvSpPr/>
          <p:nvPr/>
        </p:nvSpPr>
        <p:spPr>
          <a:xfrm>
            <a:off x="4519440" y="1905840"/>
            <a:ext cx="1929960" cy="280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294" name="그래픽 7" descr="돋보기 단색으로 채워진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6208200" y="1956240"/>
            <a:ext cx="182160" cy="182160"/>
          </a:xfrm>
          <a:prstGeom prst="rect">
            <a:avLst/>
          </a:prstGeom>
          <a:ln w="0">
            <a:noFill/>
          </a:ln>
        </p:spPr>
      </p:pic>
      <p:sp>
        <p:nvSpPr>
          <p:cNvPr id="1295" name="직사각형 36"/>
          <p:cNvSpPr/>
          <p:nvPr/>
        </p:nvSpPr>
        <p:spPr>
          <a:xfrm>
            <a:off x="4527720" y="2274840"/>
            <a:ext cx="1929960" cy="2808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296" name="그래픽 8" descr="돋보기 단색으로 채워진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6216840" y="2325600"/>
            <a:ext cx="182160" cy="182160"/>
          </a:xfrm>
          <a:prstGeom prst="rect">
            <a:avLst/>
          </a:prstGeom>
          <a:ln w="0">
            <a:noFill/>
          </a:ln>
        </p:spPr>
      </p:pic>
      <p:sp>
        <p:nvSpPr>
          <p:cNvPr id="1297" name="TextBox 30"/>
          <p:cNvSpPr/>
          <p:nvPr/>
        </p:nvSpPr>
        <p:spPr>
          <a:xfrm>
            <a:off x="1661400" y="1956240"/>
            <a:ext cx="7794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검색어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8" name="TextBox 31"/>
          <p:cNvSpPr/>
          <p:nvPr/>
        </p:nvSpPr>
        <p:spPr>
          <a:xfrm>
            <a:off x="1554840" y="2301840"/>
            <a:ext cx="7794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회사코드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9" name="TextBox 53"/>
          <p:cNvSpPr/>
          <p:nvPr/>
        </p:nvSpPr>
        <p:spPr>
          <a:xfrm>
            <a:off x="4145760" y="1941120"/>
            <a:ext cx="7794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업종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0" name="TextBox 54"/>
          <p:cNvSpPr/>
          <p:nvPr/>
        </p:nvSpPr>
        <p:spPr>
          <a:xfrm>
            <a:off x="4045320" y="2301840"/>
            <a:ext cx="7794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직원수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1" name="TextBox 55"/>
          <p:cNvSpPr/>
          <p:nvPr/>
        </p:nvSpPr>
        <p:spPr>
          <a:xfrm>
            <a:off x="1813680" y="2932200"/>
            <a:ext cx="7794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900" spc="-1" strike="noStrike">
                <a:solidFill>
                  <a:schemeClr val="dk1"/>
                </a:solidFill>
                <a:latin typeface="Arial"/>
                <a:ea typeface="DejaVu Sans"/>
              </a:rPr>
              <a:t>검색결과</a:t>
            </a:r>
            <a:endParaRPr b="0" lang="en-US" sz="9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2" name=""/>
          <p:cNvSpPr/>
          <p:nvPr/>
        </p:nvSpPr>
        <p:spPr>
          <a:xfrm>
            <a:off x="3420000" y="2700000"/>
            <a:ext cx="1260000" cy="18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검색하기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" name="Table 56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7" name="Rect 111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88" name="Rect 112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589" name="Rect 113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590" name="Table 57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사용신청서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1" name="Rect 114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2" name="Rect 115"/>
          <p:cNvSpPr/>
          <p:nvPr/>
        </p:nvSpPr>
        <p:spPr>
          <a:xfrm>
            <a:off x="194760" y="26424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593" name="Rect 116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4" name="도형 25"/>
          <p:cNvSpPr/>
          <p:nvPr/>
        </p:nvSpPr>
        <p:spPr>
          <a:xfrm>
            <a:off x="1351080" y="23673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 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5" name="도형 26"/>
          <p:cNvSpPr/>
          <p:nvPr/>
        </p:nvSpPr>
        <p:spPr>
          <a:xfrm>
            <a:off x="1345320" y="17805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사업자 등록번호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6" name="도형 27"/>
          <p:cNvSpPr/>
          <p:nvPr/>
        </p:nvSpPr>
        <p:spPr>
          <a:xfrm>
            <a:off x="1345320" y="294192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7" name="도형 31"/>
          <p:cNvSpPr/>
          <p:nvPr/>
        </p:nvSpPr>
        <p:spPr>
          <a:xfrm>
            <a:off x="1345320" y="350784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8" name="도형 49"/>
          <p:cNvSpPr/>
          <p:nvPr/>
        </p:nvSpPr>
        <p:spPr>
          <a:xfrm>
            <a:off x="1345320" y="410328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담당자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9" name="도형 50"/>
          <p:cNvSpPr/>
          <p:nvPr/>
        </p:nvSpPr>
        <p:spPr>
          <a:xfrm>
            <a:off x="1345320" y="467748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0" name="도형 51"/>
          <p:cNvSpPr/>
          <p:nvPr/>
        </p:nvSpPr>
        <p:spPr>
          <a:xfrm>
            <a:off x="1347120" y="52833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이메일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1" name="도형 52"/>
          <p:cNvSpPr/>
          <p:nvPr/>
        </p:nvSpPr>
        <p:spPr>
          <a:xfrm>
            <a:off x="4212360" y="188964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2" name="도형 53"/>
          <p:cNvSpPr/>
          <p:nvPr/>
        </p:nvSpPr>
        <p:spPr>
          <a:xfrm>
            <a:off x="4214160" y="248112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3" name="도형 54"/>
          <p:cNvSpPr/>
          <p:nvPr/>
        </p:nvSpPr>
        <p:spPr>
          <a:xfrm>
            <a:off x="4214160" y="305388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4" name="도형 55"/>
          <p:cNvSpPr/>
          <p:nvPr/>
        </p:nvSpPr>
        <p:spPr>
          <a:xfrm>
            <a:off x="4206600" y="361944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5" name="도형 56"/>
          <p:cNvSpPr/>
          <p:nvPr/>
        </p:nvSpPr>
        <p:spPr>
          <a:xfrm>
            <a:off x="4206600" y="421560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6" name="도형 57"/>
          <p:cNvSpPr/>
          <p:nvPr/>
        </p:nvSpPr>
        <p:spPr>
          <a:xfrm>
            <a:off x="4199040" y="478836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7" name="도형 58"/>
          <p:cNvSpPr/>
          <p:nvPr/>
        </p:nvSpPr>
        <p:spPr>
          <a:xfrm>
            <a:off x="4191120" y="539316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08" name="도형 59"/>
          <p:cNvSpPr/>
          <p:nvPr/>
        </p:nvSpPr>
        <p:spPr>
          <a:xfrm>
            <a:off x="2191680" y="1162800"/>
            <a:ext cx="2759040" cy="37908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 등록 신청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9" name="도형 60"/>
          <p:cNvSpPr/>
          <p:nvPr/>
        </p:nvSpPr>
        <p:spPr>
          <a:xfrm>
            <a:off x="2287080" y="5811480"/>
            <a:ext cx="2298600" cy="37908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신청하기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0" name="도형 61"/>
          <p:cNvSpPr/>
          <p:nvPr/>
        </p:nvSpPr>
        <p:spPr>
          <a:xfrm>
            <a:off x="5778720" y="1892160"/>
            <a:ext cx="479160" cy="2664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Table 58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2" name="Rect 117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13" name="Rect 118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14" name="Rect 119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615" name="Table 59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사용신청서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6" name="Rect 120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7" name="Rect 150"/>
          <p:cNvSpPr/>
          <p:nvPr/>
        </p:nvSpPr>
        <p:spPr>
          <a:xfrm>
            <a:off x="194760" y="26424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18" name="Rect 151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9" name="Rect 152"/>
          <p:cNvSpPr/>
          <p:nvPr/>
        </p:nvSpPr>
        <p:spPr>
          <a:xfrm>
            <a:off x="1381320" y="23673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 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0" name="Rect 153"/>
          <p:cNvSpPr/>
          <p:nvPr/>
        </p:nvSpPr>
        <p:spPr>
          <a:xfrm>
            <a:off x="1375560" y="17805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사업자 등록번호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1" name="Rect 154"/>
          <p:cNvSpPr/>
          <p:nvPr/>
        </p:nvSpPr>
        <p:spPr>
          <a:xfrm>
            <a:off x="1375560" y="294192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2" name="Rect 155"/>
          <p:cNvSpPr/>
          <p:nvPr/>
        </p:nvSpPr>
        <p:spPr>
          <a:xfrm>
            <a:off x="1375560" y="350784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3" name="Rect 156"/>
          <p:cNvSpPr/>
          <p:nvPr/>
        </p:nvSpPr>
        <p:spPr>
          <a:xfrm>
            <a:off x="1375560" y="410328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담당자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4" name="Rect 157"/>
          <p:cNvSpPr/>
          <p:nvPr/>
        </p:nvSpPr>
        <p:spPr>
          <a:xfrm>
            <a:off x="1375560" y="467748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5" name="Rect 158"/>
          <p:cNvSpPr/>
          <p:nvPr/>
        </p:nvSpPr>
        <p:spPr>
          <a:xfrm>
            <a:off x="1377720" y="52833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이메일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6" name="Rect 159"/>
          <p:cNvSpPr/>
          <p:nvPr/>
        </p:nvSpPr>
        <p:spPr>
          <a:xfrm>
            <a:off x="4242600" y="188964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번호 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7" name="Rect 160"/>
          <p:cNvSpPr/>
          <p:nvPr/>
        </p:nvSpPr>
        <p:spPr>
          <a:xfrm>
            <a:off x="4244760" y="248112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28" name="Rect 161"/>
          <p:cNvSpPr/>
          <p:nvPr/>
        </p:nvSpPr>
        <p:spPr>
          <a:xfrm>
            <a:off x="4244760" y="305388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29" name="Rect 162"/>
          <p:cNvSpPr/>
          <p:nvPr/>
        </p:nvSpPr>
        <p:spPr>
          <a:xfrm>
            <a:off x="4236840" y="361944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30" name="Rect 163"/>
          <p:cNvSpPr/>
          <p:nvPr/>
        </p:nvSpPr>
        <p:spPr>
          <a:xfrm>
            <a:off x="4236840" y="421560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31" name="Rect 164"/>
          <p:cNvSpPr/>
          <p:nvPr/>
        </p:nvSpPr>
        <p:spPr>
          <a:xfrm>
            <a:off x="4229280" y="478836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32" name="Rect 165"/>
          <p:cNvSpPr/>
          <p:nvPr/>
        </p:nvSpPr>
        <p:spPr>
          <a:xfrm>
            <a:off x="4221720" y="539316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33" name="Rect 166"/>
          <p:cNvSpPr/>
          <p:nvPr/>
        </p:nvSpPr>
        <p:spPr>
          <a:xfrm>
            <a:off x="2222280" y="1162800"/>
            <a:ext cx="2759040" cy="37908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 등록 신청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4" name="Rect 167"/>
          <p:cNvSpPr/>
          <p:nvPr/>
        </p:nvSpPr>
        <p:spPr>
          <a:xfrm>
            <a:off x="2317320" y="5811480"/>
            <a:ext cx="2298600" cy="37908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신청하기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5" name="Rect 168"/>
          <p:cNvSpPr/>
          <p:nvPr/>
        </p:nvSpPr>
        <p:spPr>
          <a:xfrm>
            <a:off x="5793840" y="1892160"/>
            <a:ext cx="479160" cy="2664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6" name="도형 32"/>
          <p:cNvSpPr/>
          <p:nvPr/>
        </p:nvSpPr>
        <p:spPr>
          <a:xfrm>
            <a:off x="628920" y="627840"/>
            <a:ext cx="4041000" cy="2910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사업자 등록번호 입력 후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 버튼 클릭하면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회사이름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대표이름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자동기입 됨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" name="Table 60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8" name="Rect 131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39" name="Rect 132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40" name="Rect 133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641" name="Table 61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사용신청서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2" name="Rect 134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3" name="Rect 135"/>
          <p:cNvSpPr/>
          <p:nvPr/>
        </p:nvSpPr>
        <p:spPr>
          <a:xfrm>
            <a:off x="194760" y="26424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44" name="Rect 136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5" name="Rect 137"/>
          <p:cNvSpPr/>
          <p:nvPr/>
        </p:nvSpPr>
        <p:spPr>
          <a:xfrm>
            <a:off x="1381320" y="23673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 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6" name="Rect 138"/>
          <p:cNvSpPr/>
          <p:nvPr/>
        </p:nvSpPr>
        <p:spPr>
          <a:xfrm>
            <a:off x="1375560" y="17805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사업자 등록번호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7" name="Rect 139"/>
          <p:cNvSpPr/>
          <p:nvPr/>
        </p:nvSpPr>
        <p:spPr>
          <a:xfrm>
            <a:off x="1375560" y="294192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8" name="Rect 140"/>
          <p:cNvSpPr/>
          <p:nvPr/>
        </p:nvSpPr>
        <p:spPr>
          <a:xfrm>
            <a:off x="1375560" y="350784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9" name="Rect 141"/>
          <p:cNvSpPr/>
          <p:nvPr/>
        </p:nvSpPr>
        <p:spPr>
          <a:xfrm>
            <a:off x="1375560" y="410328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담당자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0" name="Rect 142"/>
          <p:cNvSpPr/>
          <p:nvPr/>
        </p:nvSpPr>
        <p:spPr>
          <a:xfrm>
            <a:off x="1375560" y="467748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1" name="Rect 143"/>
          <p:cNvSpPr/>
          <p:nvPr/>
        </p:nvSpPr>
        <p:spPr>
          <a:xfrm>
            <a:off x="1377720" y="52833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이메일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2" name="Rect 144"/>
          <p:cNvSpPr/>
          <p:nvPr/>
        </p:nvSpPr>
        <p:spPr>
          <a:xfrm>
            <a:off x="4242600" y="188964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번호 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3" name="Rect 145"/>
          <p:cNvSpPr/>
          <p:nvPr/>
        </p:nvSpPr>
        <p:spPr>
          <a:xfrm>
            <a:off x="4244760" y="248112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자동 기입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4" name="Rect 146"/>
          <p:cNvSpPr/>
          <p:nvPr/>
        </p:nvSpPr>
        <p:spPr>
          <a:xfrm>
            <a:off x="4244760" y="305388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자동 기입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5" name="Rect 147"/>
          <p:cNvSpPr/>
          <p:nvPr/>
        </p:nvSpPr>
        <p:spPr>
          <a:xfrm>
            <a:off x="4236840" y="361944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자동 기입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6" name="Rect 148"/>
          <p:cNvSpPr/>
          <p:nvPr/>
        </p:nvSpPr>
        <p:spPr>
          <a:xfrm>
            <a:off x="4236840" y="421560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7" name="Rect 149"/>
          <p:cNvSpPr/>
          <p:nvPr/>
        </p:nvSpPr>
        <p:spPr>
          <a:xfrm>
            <a:off x="4229280" y="478836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8" name="Rect 173"/>
          <p:cNvSpPr/>
          <p:nvPr/>
        </p:nvSpPr>
        <p:spPr>
          <a:xfrm>
            <a:off x="4221720" y="539316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9" name="Rect 174"/>
          <p:cNvSpPr/>
          <p:nvPr/>
        </p:nvSpPr>
        <p:spPr>
          <a:xfrm>
            <a:off x="2222280" y="1162800"/>
            <a:ext cx="2759040" cy="37908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 등록 신청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0" name="Rect 175"/>
          <p:cNvSpPr/>
          <p:nvPr/>
        </p:nvSpPr>
        <p:spPr>
          <a:xfrm>
            <a:off x="2317320" y="5811480"/>
            <a:ext cx="2298600" cy="37908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신청하기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1" name="Rect 176"/>
          <p:cNvSpPr/>
          <p:nvPr/>
        </p:nvSpPr>
        <p:spPr>
          <a:xfrm>
            <a:off x="5793840" y="1892160"/>
            <a:ext cx="479160" cy="2664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2" name="도형 33"/>
          <p:cNvSpPr/>
          <p:nvPr/>
        </p:nvSpPr>
        <p:spPr>
          <a:xfrm>
            <a:off x="490320" y="680760"/>
            <a:ext cx="4041000" cy="2910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나머지 ‘담당자 연락처’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수’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이메일’ 입력 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신청하기 클릭시 ‘사용등록신청완료’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메세지가 뜨고 메인페이지로 이동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3" name="Table 62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4" name="Rect 169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65" name="Rect 170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66" name="Rect 171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667" name="Table 63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사용신청서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8" name="Rect 172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9" name="Rect 197"/>
          <p:cNvSpPr/>
          <p:nvPr/>
        </p:nvSpPr>
        <p:spPr>
          <a:xfrm>
            <a:off x="194760" y="26424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670" name="Rect 198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1" name="Rect 199"/>
          <p:cNvSpPr/>
          <p:nvPr/>
        </p:nvSpPr>
        <p:spPr>
          <a:xfrm>
            <a:off x="1381320" y="23673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회사 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2" name="Rect 200"/>
          <p:cNvSpPr/>
          <p:nvPr/>
        </p:nvSpPr>
        <p:spPr>
          <a:xfrm>
            <a:off x="1375560" y="17805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사업자 등록번호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3" name="Rect 201"/>
          <p:cNvSpPr/>
          <p:nvPr/>
        </p:nvSpPr>
        <p:spPr>
          <a:xfrm>
            <a:off x="1375560" y="294192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이름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4" name="Rect 202"/>
          <p:cNvSpPr/>
          <p:nvPr/>
        </p:nvSpPr>
        <p:spPr>
          <a:xfrm>
            <a:off x="1375560" y="350784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대표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5" name="Rect 203"/>
          <p:cNvSpPr/>
          <p:nvPr/>
        </p:nvSpPr>
        <p:spPr>
          <a:xfrm>
            <a:off x="1375560" y="410328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담당자 연락처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6" name="Rect 204"/>
          <p:cNvSpPr/>
          <p:nvPr/>
        </p:nvSpPr>
        <p:spPr>
          <a:xfrm>
            <a:off x="1375560" y="467748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직원 수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7" name="Rect 205"/>
          <p:cNvSpPr/>
          <p:nvPr/>
        </p:nvSpPr>
        <p:spPr>
          <a:xfrm>
            <a:off x="1377720" y="5283360"/>
            <a:ext cx="2759040" cy="37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이메일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8" name="Rect 206"/>
          <p:cNvSpPr/>
          <p:nvPr/>
        </p:nvSpPr>
        <p:spPr>
          <a:xfrm>
            <a:off x="4242600" y="188964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번호 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9" name="Rect 207"/>
          <p:cNvSpPr/>
          <p:nvPr/>
        </p:nvSpPr>
        <p:spPr>
          <a:xfrm>
            <a:off x="4244760" y="248112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자동 기입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0" name="Rect 208"/>
          <p:cNvSpPr/>
          <p:nvPr/>
        </p:nvSpPr>
        <p:spPr>
          <a:xfrm>
            <a:off x="4244760" y="305388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자동 기입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1" name="Rect 209"/>
          <p:cNvSpPr/>
          <p:nvPr/>
        </p:nvSpPr>
        <p:spPr>
          <a:xfrm>
            <a:off x="4236840" y="361944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자동 기입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2" name="Rect 210"/>
          <p:cNvSpPr/>
          <p:nvPr/>
        </p:nvSpPr>
        <p:spPr>
          <a:xfrm>
            <a:off x="4236840" y="421560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3" name="Rect 211"/>
          <p:cNvSpPr/>
          <p:nvPr/>
        </p:nvSpPr>
        <p:spPr>
          <a:xfrm>
            <a:off x="4229280" y="478836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4" name="Rect 212"/>
          <p:cNvSpPr/>
          <p:nvPr/>
        </p:nvSpPr>
        <p:spPr>
          <a:xfrm>
            <a:off x="4221720" y="5393160"/>
            <a:ext cx="1482480" cy="26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입력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5" name="Rect 213"/>
          <p:cNvSpPr/>
          <p:nvPr/>
        </p:nvSpPr>
        <p:spPr>
          <a:xfrm>
            <a:off x="2222280" y="1162800"/>
            <a:ext cx="2759040" cy="37908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 등록 신청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6" name="Rect 214"/>
          <p:cNvSpPr/>
          <p:nvPr/>
        </p:nvSpPr>
        <p:spPr>
          <a:xfrm>
            <a:off x="2317320" y="5811480"/>
            <a:ext cx="2298600" cy="37908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신청하기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7" name="Rect 215"/>
          <p:cNvSpPr/>
          <p:nvPr/>
        </p:nvSpPr>
        <p:spPr>
          <a:xfrm>
            <a:off x="5793840" y="1892160"/>
            <a:ext cx="479160" cy="26640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8" name="Rect 216"/>
          <p:cNvSpPr/>
          <p:nvPr/>
        </p:nvSpPr>
        <p:spPr>
          <a:xfrm>
            <a:off x="1850760" y="2556000"/>
            <a:ext cx="4120920" cy="1586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정상적으로 신청이 등록 되었습니다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9" name="도형 34"/>
          <p:cNvSpPr/>
          <p:nvPr/>
        </p:nvSpPr>
        <p:spPr>
          <a:xfrm>
            <a:off x="3510720" y="3536280"/>
            <a:ext cx="685800" cy="266400"/>
          </a:xfrm>
          <a:prstGeom prst="rect">
            <a:avLst/>
          </a:prstGeom>
          <a:solidFill>
            <a:srgbClr val="ffff00"/>
          </a:solidFill>
          <a:ln>
            <a:solidFill>
              <a:srgbClr val="fff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0" name="Table 64"/>
          <p:cNvGraphicFramePr/>
          <p:nvPr/>
        </p:nvGraphicFramePr>
        <p:xfrm>
          <a:off x="745020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1" name="Rect 177"/>
          <p:cNvSpPr/>
          <p:nvPr/>
        </p:nvSpPr>
        <p:spPr>
          <a:xfrm>
            <a:off x="12780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92" name="Rect 178"/>
          <p:cNvSpPr/>
          <p:nvPr/>
        </p:nvSpPr>
        <p:spPr>
          <a:xfrm>
            <a:off x="48744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693" name="Rect 179"/>
          <p:cNvSpPr/>
          <p:nvPr/>
        </p:nvSpPr>
        <p:spPr>
          <a:xfrm>
            <a:off x="5688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694" name="Table 65"/>
          <p:cNvGraphicFramePr/>
          <p:nvPr/>
        </p:nvGraphicFramePr>
        <p:xfrm>
          <a:off x="744876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메인페이지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5" name="Rect 180"/>
          <p:cNvSpPr/>
          <p:nvPr/>
        </p:nvSpPr>
        <p:spPr>
          <a:xfrm>
            <a:off x="322164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696" name="Picture 1" descr="/temp/image1.png"/>
          <p:cNvPicPr/>
          <p:nvPr/>
        </p:nvPicPr>
        <p:blipFill>
          <a:blip r:embed="rId1"/>
          <a:stretch/>
        </p:blipFill>
        <p:spPr>
          <a:xfrm>
            <a:off x="221760" y="295200"/>
            <a:ext cx="6976080" cy="5643720"/>
          </a:xfrm>
          <a:prstGeom prst="rect">
            <a:avLst/>
          </a:prstGeom>
          <a:ln w="0">
            <a:noFill/>
          </a:ln>
        </p:spPr>
      </p:pic>
      <p:sp>
        <p:nvSpPr>
          <p:cNvPr id="697" name="도형 35"/>
          <p:cNvSpPr/>
          <p:nvPr/>
        </p:nvSpPr>
        <p:spPr>
          <a:xfrm>
            <a:off x="1689840" y="2153880"/>
            <a:ext cx="4041000" cy="1656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‘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확인’ 버튼 클릭하면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메인페이지로 이동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8" name="Table 36"/>
          <p:cNvGraphicFramePr/>
          <p:nvPr/>
        </p:nvGraphicFramePr>
        <p:xfrm>
          <a:off x="7452720" y="1917000"/>
          <a:ext cx="2416680" cy="4195440"/>
        </p:xfrm>
        <a:graphic>
          <a:graphicData uri="http://schemas.openxmlformats.org/drawingml/2006/table">
            <a:tbl>
              <a:tblPr/>
              <a:tblGrid>
                <a:gridCol w="232920"/>
                <a:gridCol w="2184120"/>
              </a:tblGrid>
              <a:tr h="24624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□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DESCRIPTION 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8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93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800" spc="-1" strike="noStrike">
                          <a:solidFill>
                            <a:srgbClr val="000000"/>
                          </a:solidFill>
                          <a:latin typeface="굴림체"/>
                          <a:ea typeface="굴림체"/>
                        </a:rPr>
                        <a:t>10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9" name="Rect 7"/>
          <p:cNvSpPr/>
          <p:nvPr/>
        </p:nvSpPr>
        <p:spPr>
          <a:xfrm>
            <a:off x="131040" y="6597720"/>
            <a:ext cx="285480" cy="1425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00" name="Rect 8"/>
          <p:cNvSpPr/>
          <p:nvPr/>
        </p:nvSpPr>
        <p:spPr>
          <a:xfrm>
            <a:off x="489960" y="6597720"/>
            <a:ext cx="285480" cy="142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71280" bIns="71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굴림"/>
                <a:ea typeface="DejaVu Sans"/>
              </a:rPr>
              <a:t>1</a:t>
            </a:r>
            <a:endParaRPr b="0" lang="en-US" sz="800" spc="-1" strike="noStrike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701" name="Rect 9"/>
          <p:cNvSpPr/>
          <p:nvPr/>
        </p:nvSpPr>
        <p:spPr>
          <a:xfrm>
            <a:off x="60120" y="114840"/>
            <a:ext cx="71985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graphicFrame>
        <p:nvGraphicFramePr>
          <p:cNvPr id="702" name="Table 37"/>
          <p:cNvGraphicFramePr/>
          <p:nvPr/>
        </p:nvGraphicFramePr>
        <p:xfrm>
          <a:off x="7452000" y="44280"/>
          <a:ext cx="2428920" cy="1841040"/>
        </p:xfrm>
        <a:graphic>
          <a:graphicData uri="http://schemas.openxmlformats.org/drawingml/2006/table">
            <a:tbl>
              <a:tblPr/>
              <a:tblGrid>
                <a:gridCol w="795600"/>
                <a:gridCol w="1633680"/>
              </a:tblGrid>
              <a:tr h="294480">
                <a:tc gridSpan="2"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[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프로젝트 주관사 로고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]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시스템명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공지사항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업 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작 성 자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명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7760">
                <a:tc>
                  <a:txBody>
                    <a:bodyPr lIns="35280" r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화 면 </a:t>
                      </a: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ID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lIns="35280" rIns="352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 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t" marL="35280" marR="35280">
                    <a:lnL w="5760">
                      <a:solidFill>
                        <a:srgbClr val="000000"/>
                      </a:solidFill>
                      <a:prstDash val="solid"/>
                    </a:lnL>
                    <a:lnR w="5760">
                      <a:solidFill>
                        <a:srgbClr val="000000"/>
                      </a:solidFill>
                      <a:prstDash val="solid"/>
                    </a:lnR>
                    <a:lnT w="5760">
                      <a:solidFill>
                        <a:srgbClr val="000000"/>
                      </a:solidFill>
                      <a:prstDash val="solid"/>
                    </a:lnT>
                    <a:lnB w="57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3" name="Rect 10"/>
          <p:cNvSpPr/>
          <p:nvPr/>
        </p:nvSpPr>
        <p:spPr>
          <a:xfrm>
            <a:off x="3224880" y="6726600"/>
            <a:ext cx="572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Center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4" name="Rect 11"/>
          <p:cNvSpPr/>
          <p:nvPr/>
        </p:nvSpPr>
        <p:spPr>
          <a:xfrm>
            <a:off x="187560" y="172800"/>
            <a:ext cx="7018920" cy="611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맑은 고딕"/>
              <a:ea typeface="DejaVu Sans"/>
            </a:endParaRPr>
          </a:p>
        </p:txBody>
      </p:sp>
      <p:sp>
        <p:nvSpPr>
          <p:cNvPr id="705" name="Rect 12"/>
          <p:cNvSpPr/>
          <p:nvPr/>
        </p:nvSpPr>
        <p:spPr>
          <a:xfrm>
            <a:off x="2879280" y="360000"/>
            <a:ext cx="1799280" cy="53892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6" name="도형 4"/>
          <p:cNvSpPr/>
          <p:nvPr/>
        </p:nvSpPr>
        <p:spPr>
          <a:xfrm>
            <a:off x="659880" y="1190160"/>
            <a:ext cx="3327840" cy="53892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공지사항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7" name="도형 6"/>
          <p:cNvSpPr/>
          <p:nvPr/>
        </p:nvSpPr>
        <p:spPr>
          <a:xfrm>
            <a:off x="669600" y="221436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8" name="도형 7"/>
          <p:cNvSpPr/>
          <p:nvPr/>
        </p:nvSpPr>
        <p:spPr>
          <a:xfrm>
            <a:off x="662040" y="310500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9" name="도형 8"/>
          <p:cNvSpPr/>
          <p:nvPr/>
        </p:nvSpPr>
        <p:spPr>
          <a:xfrm>
            <a:off x="669600" y="401940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0" name="도형 9"/>
          <p:cNvSpPr/>
          <p:nvPr/>
        </p:nvSpPr>
        <p:spPr>
          <a:xfrm>
            <a:off x="4680360" y="2184480"/>
            <a:ext cx="2118960" cy="3213000"/>
          </a:xfrm>
          <a:prstGeom prst="rect">
            <a:avLst/>
          </a:prstGeom>
          <a:gradFill rotWithShape="0">
            <a:gsLst>
              <a:gs pos="0">
                <a:srgbClr val="bcbcbc"/>
              </a:gs>
              <a:gs pos="3500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최근 공지사항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검색 바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1" name="도형 10"/>
          <p:cNvSpPr/>
          <p:nvPr/>
        </p:nvSpPr>
        <p:spPr>
          <a:xfrm>
            <a:off x="4674600" y="1084680"/>
            <a:ext cx="2118960" cy="974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관리자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로그인 정보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2" name="도형 12"/>
          <p:cNvSpPr/>
          <p:nvPr/>
        </p:nvSpPr>
        <p:spPr>
          <a:xfrm>
            <a:off x="656280" y="4920120"/>
            <a:ext cx="3318480" cy="538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제목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4]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3" name="도형 20"/>
          <p:cNvSpPr/>
          <p:nvPr/>
        </p:nvSpPr>
        <p:spPr>
          <a:xfrm>
            <a:off x="3002400" y="5638320"/>
            <a:ext cx="969480" cy="3934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4" name="도형 21"/>
          <p:cNvSpPr/>
          <p:nvPr/>
        </p:nvSpPr>
        <p:spPr>
          <a:xfrm>
            <a:off x="3136680" y="235656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5" name="도형 22"/>
          <p:cNvSpPr/>
          <p:nvPr/>
        </p:nvSpPr>
        <p:spPr>
          <a:xfrm>
            <a:off x="3136680" y="322380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6" name="도형 23"/>
          <p:cNvSpPr/>
          <p:nvPr/>
        </p:nvSpPr>
        <p:spPr>
          <a:xfrm>
            <a:off x="3136680" y="413820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7" name="도형 24"/>
          <p:cNvSpPr/>
          <p:nvPr/>
        </p:nvSpPr>
        <p:spPr>
          <a:xfrm>
            <a:off x="3136680" y="5044320"/>
            <a:ext cx="746640" cy="33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Application>LibreOffice/24.2.4.2$Windows_X86_64 LibreOffice_project/51a6219feb6075d9a4c46691dcfe0cd9c4fff3c2</Application>
  <AppVersion>15.0000</AppVersion>
  <Words>42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2008-04-23T16:23:49Z</dcterms:created>
  <dc:creator>주진우</dc:creator>
  <dc:description>하루 일과 시간은 8시간!!</dc:description>
  <dc:language>ko-KR</dc:language>
  <cp:lastModifiedBy/>
  <dcterms:modified xsi:type="dcterms:W3CDTF">2024-10-04T14:15:38Z</dcterms:modified>
  <cp:revision>99</cp:revision>
  <dc:subject>SERENDIPITY</dc:subject>
  <dc:title>화면설계서 템플릿 Ver 1.01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사용자 지정</vt:lpwstr>
  </property>
  <property fmtid="{D5CDD505-2E9C-101B-9397-08002B2CF9AE}" pid="4" name="Slides">
    <vt:i4>1</vt:i4>
  </property>
</Properties>
</file>