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svg" ContentType="image/sv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</p:sldIdLst>
  <p:sldSz cx="9907588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슬라이드를 이동하려면 클릭하십시오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.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메모 서식을 편집하려면 클릭하십시오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&lt;머리글&gt;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2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fld id="{1330C7CA-F7A2-45AE-BEA4-09FE0E9325A1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+mn-ea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280" y="44280"/>
            <a:ext cx="7324560" cy="640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8151840" y="14191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7450200" y="14191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8151840" y="122544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7450200" y="122544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8151840" y="64440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7450200" y="64440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8151840" y="4507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" name="CustomShape 9"/>
          <p:cNvSpPr/>
          <p:nvPr/>
        </p:nvSpPr>
        <p:spPr>
          <a:xfrm>
            <a:off x="7450200" y="4507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7450200" y="44280"/>
            <a:ext cx="2415960" cy="404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CustomShape 11"/>
          <p:cNvSpPr/>
          <p:nvPr/>
        </p:nvSpPr>
        <p:spPr>
          <a:xfrm>
            <a:off x="8151840" y="83808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" name="CustomShape 12"/>
          <p:cNvSpPr/>
          <p:nvPr/>
        </p:nvSpPr>
        <p:spPr>
          <a:xfrm>
            <a:off x="7450200" y="83808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" name="CustomShape 13"/>
          <p:cNvSpPr/>
          <p:nvPr/>
        </p:nvSpPr>
        <p:spPr>
          <a:xfrm>
            <a:off x="8151840" y="103176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" name="CustomShape 14"/>
          <p:cNvSpPr/>
          <p:nvPr/>
        </p:nvSpPr>
        <p:spPr>
          <a:xfrm>
            <a:off x="7450200" y="103176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" name="CustomShape 27"/>
          <p:cNvSpPr/>
          <p:nvPr/>
        </p:nvSpPr>
        <p:spPr>
          <a:xfrm>
            <a:off x="8018280" y="119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CustomShape 28"/>
          <p:cNvSpPr/>
          <p:nvPr/>
        </p:nvSpPr>
        <p:spPr>
          <a:xfrm>
            <a:off x="8018280" y="6563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4400" spc="-1" strike="noStrike">
                <a:solidFill>
                  <a:schemeClr val="dk1"/>
                </a:solidFill>
                <a:latin typeface="Arial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.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57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4280" y="44280"/>
            <a:ext cx="7324560" cy="640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8151840" y="14191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7450200" y="14191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8151840" y="122544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7450200" y="122544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8151840" y="64440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0" name="CustomShape 7"/>
          <p:cNvSpPr/>
          <p:nvPr/>
        </p:nvSpPr>
        <p:spPr>
          <a:xfrm>
            <a:off x="7450200" y="64440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1" name="CustomShape 8"/>
          <p:cNvSpPr/>
          <p:nvPr/>
        </p:nvSpPr>
        <p:spPr>
          <a:xfrm>
            <a:off x="8151840" y="4507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2" name="CustomShape 9"/>
          <p:cNvSpPr/>
          <p:nvPr/>
        </p:nvSpPr>
        <p:spPr>
          <a:xfrm>
            <a:off x="7450200" y="4507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3" name="CustomShape 10"/>
          <p:cNvSpPr/>
          <p:nvPr/>
        </p:nvSpPr>
        <p:spPr>
          <a:xfrm>
            <a:off x="7450200" y="44280"/>
            <a:ext cx="2415960" cy="404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4" name="CustomShape 11"/>
          <p:cNvSpPr/>
          <p:nvPr/>
        </p:nvSpPr>
        <p:spPr>
          <a:xfrm>
            <a:off x="8151840" y="83808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5" name="CustomShape 12"/>
          <p:cNvSpPr/>
          <p:nvPr/>
        </p:nvSpPr>
        <p:spPr>
          <a:xfrm>
            <a:off x="7450200" y="83808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6" name="CustomShape 13"/>
          <p:cNvSpPr/>
          <p:nvPr/>
        </p:nvSpPr>
        <p:spPr>
          <a:xfrm>
            <a:off x="8151840" y="103176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7" name="CustomShape 14"/>
          <p:cNvSpPr/>
          <p:nvPr/>
        </p:nvSpPr>
        <p:spPr>
          <a:xfrm>
            <a:off x="7450200" y="103176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0" name="CustomShape 27"/>
          <p:cNvSpPr/>
          <p:nvPr/>
        </p:nvSpPr>
        <p:spPr>
          <a:xfrm>
            <a:off x="8018280" y="119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1" name="CustomShape 28"/>
          <p:cNvSpPr/>
          <p:nvPr/>
        </p:nvSpPr>
        <p:spPr>
          <a:xfrm>
            <a:off x="8018280" y="6563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4280" y="44280"/>
            <a:ext cx="7324560" cy="640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8151840" y="14191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7450200" y="14191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8151840" y="122544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7450200" y="122544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8151840" y="64440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7450200" y="64440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9" name="CustomShape 8"/>
          <p:cNvSpPr/>
          <p:nvPr/>
        </p:nvSpPr>
        <p:spPr>
          <a:xfrm>
            <a:off x="8151840" y="4507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0" name="CustomShape 9"/>
          <p:cNvSpPr/>
          <p:nvPr/>
        </p:nvSpPr>
        <p:spPr>
          <a:xfrm>
            <a:off x="7450200" y="4507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1" name="CustomShape 10"/>
          <p:cNvSpPr/>
          <p:nvPr/>
        </p:nvSpPr>
        <p:spPr>
          <a:xfrm>
            <a:off x="7450200" y="44280"/>
            <a:ext cx="2415960" cy="404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2" name="CustomShape 11"/>
          <p:cNvSpPr/>
          <p:nvPr/>
        </p:nvSpPr>
        <p:spPr>
          <a:xfrm>
            <a:off x="8151840" y="83808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3" name="CustomShape 12"/>
          <p:cNvSpPr/>
          <p:nvPr/>
        </p:nvSpPr>
        <p:spPr>
          <a:xfrm>
            <a:off x="7450200" y="83808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4" name="CustomShape 13"/>
          <p:cNvSpPr/>
          <p:nvPr/>
        </p:nvSpPr>
        <p:spPr>
          <a:xfrm>
            <a:off x="8151840" y="103176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5" name="CustomShape 14"/>
          <p:cNvSpPr/>
          <p:nvPr/>
        </p:nvSpPr>
        <p:spPr>
          <a:xfrm>
            <a:off x="7450200" y="103176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6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7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8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9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0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1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2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3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4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5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6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7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8" name="CustomShape 27"/>
          <p:cNvSpPr/>
          <p:nvPr/>
        </p:nvSpPr>
        <p:spPr>
          <a:xfrm>
            <a:off x="8018280" y="119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9" name="CustomShape 28"/>
          <p:cNvSpPr/>
          <p:nvPr/>
        </p:nvSpPr>
        <p:spPr>
          <a:xfrm>
            <a:off x="8018280" y="6563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4400" spc="-1" strike="noStrike">
                <a:solidFill>
                  <a:schemeClr val="dk1"/>
                </a:solidFill>
                <a:latin typeface="Arial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.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44280" y="44280"/>
            <a:ext cx="7324560" cy="640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8151840" y="14191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7450200" y="14191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8151840" y="122544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2" name="CustomShape 5"/>
          <p:cNvSpPr/>
          <p:nvPr/>
        </p:nvSpPr>
        <p:spPr>
          <a:xfrm>
            <a:off x="7450200" y="122544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3" name="CustomShape 6"/>
          <p:cNvSpPr/>
          <p:nvPr/>
        </p:nvSpPr>
        <p:spPr>
          <a:xfrm>
            <a:off x="8151840" y="64440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4" name="CustomShape 7"/>
          <p:cNvSpPr/>
          <p:nvPr/>
        </p:nvSpPr>
        <p:spPr>
          <a:xfrm>
            <a:off x="7450200" y="64440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5" name="CustomShape 8"/>
          <p:cNvSpPr/>
          <p:nvPr/>
        </p:nvSpPr>
        <p:spPr>
          <a:xfrm>
            <a:off x="8151840" y="4507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6" name="CustomShape 9"/>
          <p:cNvSpPr/>
          <p:nvPr/>
        </p:nvSpPr>
        <p:spPr>
          <a:xfrm>
            <a:off x="7450200" y="4507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7" name="CustomShape 10"/>
          <p:cNvSpPr/>
          <p:nvPr/>
        </p:nvSpPr>
        <p:spPr>
          <a:xfrm>
            <a:off x="7450200" y="44280"/>
            <a:ext cx="2415960" cy="404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8" name="CustomShape 11"/>
          <p:cNvSpPr/>
          <p:nvPr/>
        </p:nvSpPr>
        <p:spPr>
          <a:xfrm>
            <a:off x="8151840" y="83808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9" name="CustomShape 12"/>
          <p:cNvSpPr/>
          <p:nvPr/>
        </p:nvSpPr>
        <p:spPr>
          <a:xfrm>
            <a:off x="7450200" y="83808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0" name="CustomShape 13"/>
          <p:cNvSpPr/>
          <p:nvPr/>
        </p:nvSpPr>
        <p:spPr>
          <a:xfrm>
            <a:off x="8151840" y="103176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1" name="CustomShape 14"/>
          <p:cNvSpPr/>
          <p:nvPr/>
        </p:nvSpPr>
        <p:spPr>
          <a:xfrm>
            <a:off x="7450200" y="103176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2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3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4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5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6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7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8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9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0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1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2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3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4" name="CustomShape 27"/>
          <p:cNvSpPr/>
          <p:nvPr/>
        </p:nvSpPr>
        <p:spPr>
          <a:xfrm>
            <a:off x="8018280" y="119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5" name="CustomShape 28"/>
          <p:cNvSpPr/>
          <p:nvPr/>
        </p:nvSpPr>
        <p:spPr>
          <a:xfrm>
            <a:off x="8018280" y="6563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4400" spc="-1" strike="noStrike">
                <a:solidFill>
                  <a:schemeClr val="dk1"/>
                </a:solidFill>
                <a:latin typeface="Arial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.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44280" y="44280"/>
            <a:ext cx="7324560" cy="640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8151840" y="14191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7450200" y="14191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8151840" y="122544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98" name="CustomShape 5"/>
          <p:cNvSpPr/>
          <p:nvPr/>
        </p:nvSpPr>
        <p:spPr>
          <a:xfrm>
            <a:off x="7450200" y="122544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9" name="CustomShape 6"/>
          <p:cNvSpPr/>
          <p:nvPr/>
        </p:nvSpPr>
        <p:spPr>
          <a:xfrm>
            <a:off x="8151840" y="64440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0" name="CustomShape 7"/>
          <p:cNvSpPr/>
          <p:nvPr/>
        </p:nvSpPr>
        <p:spPr>
          <a:xfrm>
            <a:off x="7450200" y="64440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1" name="CustomShape 8"/>
          <p:cNvSpPr/>
          <p:nvPr/>
        </p:nvSpPr>
        <p:spPr>
          <a:xfrm>
            <a:off x="8151840" y="4507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2" name="CustomShape 9"/>
          <p:cNvSpPr/>
          <p:nvPr/>
        </p:nvSpPr>
        <p:spPr>
          <a:xfrm>
            <a:off x="7450200" y="4507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3" name="CustomShape 10"/>
          <p:cNvSpPr/>
          <p:nvPr/>
        </p:nvSpPr>
        <p:spPr>
          <a:xfrm>
            <a:off x="7450200" y="44280"/>
            <a:ext cx="2415960" cy="404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4" name="CustomShape 11"/>
          <p:cNvSpPr/>
          <p:nvPr/>
        </p:nvSpPr>
        <p:spPr>
          <a:xfrm>
            <a:off x="8151840" y="83808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5" name="CustomShape 12"/>
          <p:cNvSpPr/>
          <p:nvPr/>
        </p:nvSpPr>
        <p:spPr>
          <a:xfrm>
            <a:off x="7450200" y="83808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6" name="CustomShape 13"/>
          <p:cNvSpPr/>
          <p:nvPr/>
        </p:nvSpPr>
        <p:spPr>
          <a:xfrm>
            <a:off x="8151840" y="103176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7" name="CustomShape 14"/>
          <p:cNvSpPr/>
          <p:nvPr/>
        </p:nvSpPr>
        <p:spPr>
          <a:xfrm>
            <a:off x="7450200" y="103176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0" name="CustomShape 27"/>
          <p:cNvSpPr/>
          <p:nvPr/>
        </p:nvSpPr>
        <p:spPr>
          <a:xfrm>
            <a:off x="8018280" y="119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1" name="CustomShape 28"/>
          <p:cNvSpPr/>
          <p:nvPr/>
        </p:nvSpPr>
        <p:spPr>
          <a:xfrm>
            <a:off x="8018280" y="6563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.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4280" y="44280"/>
            <a:ext cx="7324560" cy="640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8151840" y="14191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7450200" y="14191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8151840" y="122544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7450200" y="122544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8151840" y="64440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7450200" y="64440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8151840" y="4507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7450200" y="4507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7450200" y="44280"/>
            <a:ext cx="2415960" cy="404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8151840" y="83808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7450200" y="83808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8151840" y="103176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7450200" y="103176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2" name="CustomShape 27"/>
          <p:cNvSpPr/>
          <p:nvPr/>
        </p:nvSpPr>
        <p:spPr>
          <a:xfrm>
            <a:off x="8018280" y="119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CustomShape 28"/>
          <p:cNvSpPr/>
          <p:nvPr/>
        </p:nvSpPr>
        <p:spPr>
          <a:xfrm>
            <a:off x="8018280" y="6563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4400" spc="-1" strike="noStrike">
                <a:solidFill>
                  <a:schemeClr val="dk1"/>
                </a:solidFill>
                <a:latin typeface="Arial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.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57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57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4280" y="44280"/>
            <a:ext cx="7324560" cy="640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8151840" y="14191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7450200" y="14191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8151840" y="122544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7450200" y="122544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8151840" y="64440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6" name="CustomShape 7"/>
          <p:cNvSpPr/>
          <p:nvPr/>
        </p:nvSpPr>
        <p:spPr>
          <a:xfrm>
            <a:off x="7450200" y="64440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CustomShape 8"/>
          <p:cNvSpPr/>
          <p:nvPr/>
        </p:nvSpPr>
        <p:spPr>
          <a:xfrm>
            <a:off x="8151840" y="4507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8" name="CustomShape 9"/>
          <p:cNvSpPr/>
          <p:nvPr/>
        </p:nvSpPr>
        <p:spPr>
          <a:xfrm>
            <a:off x="7450200" y="4507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CustomShape 10"/>
          <p:cNvSpPr/>
          <p:nvPr/>
        </p:nvSpPr>
        <p:spPr>
          <a:xfrm>
            <a:off x="7450200" y="44280"/>
            <a:ext cx="2415960" cy="404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CustomShape 11"/>
          <p:cNvSpPr/>
          <p:nvPr/>
        </p:nvSpPr>
        <p:spPr>
          <a:xfrm>
            <a:off x="8151840" y="83808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1" name="CustomShape 12"/>
          <p:cNvSpPr/>
          <p:nvPr/>
        </p:nvSpPr>
        <p:spPr>
          <a:xfrm>
            <a:off x="7450200" y="83808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CustomShape 13"/>
          <p:cNvSpPr/>
          <p:nvPr/>
        </p:nvSpPr>
        <p:spPr>
          <a:xfrm>
            <a:off x="8151840" y="103176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3" name="CustomShape 14"/>
          <p:cNvSpPr/>
          <p:nvPr/>
        </p:nvSpPr>
        <p:spPr>
          <a:xfrm>
            <a:off x="7450200" y="103176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6" name="CustomShape 27"/>
          <p:cNvSpPr/>
          <p:nvPr/>
        </p:nvSpPr>
        <p:spPr>
          <a:xfrm>
            <a:off x="8018280" y="119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CustomShape 28"/>
          <p:cNvSpPr/>
          <p:nvPr/>
        </p:nvSpPr>
        <p:spPr>
          <a:xfrm>
            <a:off x="8018280" y="6563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4400" spc="-1" strike="noStrike">
                <a:solidFill>
                  <a:schemeClr val="dk1"/>
                </a:solidFill>
                <a:latin typeface="Arial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.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4280" y="44280"/>
            <a:ext cx="7324560" cy="640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151840" y="14191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450200" y="14191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8151840" y="122544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7450200" y="122544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8151840" y="64440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7450200" y="64440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8151840" y="4507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7450200" y="4507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7450200" y="44280"/>
            <a:ext cx="2415960" cy="404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8151840" y="83808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9" name="CustomShape 12"/>
          <p:cNvSpPr/>
          <p:nvPr/>
        </p:nvSpPr>
        <p:spPr>
          <a:xfrm>
            <a:off x="7450200" y="83808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CustomShape 13"/>
          <p:cNvSpPr/>
          <p:nvPr/>
        </p:nvSpPr>
        <p:spPr>
          <a:xfrm>
            <a:off x="8151840" y="103176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1" name="CustomShape 14"/>
          <p:cNvSpPr/>
          <p:nvPr/>
        </p:nvSpPr>
        <p:spPr>
          <a:xfrm>
            <a:off x="7450200" y="103176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3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4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5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6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7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8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9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0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1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2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3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4" name="CustomShape 27"/>
          <p:cNvSpPr/>
          <p:nvPr/>
        </p:nvSpPr>
        <p:spPr>
          <a:xfrm>
            <a:off x="8018280" y="119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5" name="CustomShape 28"/>
          <p:cNvSpPr/>
          <p:nvPr/>
        </p:nvSpPr>
        <p:spPr>
          <a:xfrm>
            <a:off x="8018280" y="6563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4280" y="44280"/>
            <a:ext cx="7324560" cy="640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151840" y="14191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450200" y="14191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8151840" y="122544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7450200" y="122544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8151840" y="64440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7450200" y="64440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8151840" y="4507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4" name="CustomShape 9"/>
          <p:cNvSpPr/>
          <p:nvPr/>
        </p:nvSpPr>
        <p:spPr>
          <a:xfrm>
            <a:off x="7450200" y="4507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7450200" y="44280"/>
            <a:ext cx="2415960" cy="404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6" name="CustomShape 11"/>
          <p:cNvSpPr/>
          <p:nvPr/>
        </p:nvSpPr>
        <p:spPr>
          <a:xfrm>
            <a:off x="8151840" y="83808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7" name="CustomShape 12"/>
          <p:cNvSpPr/>
          <p:nvPr/>
        </p:nvSpPr>
        <p:spPr>
          <a:xfrm>
            <a:off x="7450200" y="83808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8" name="CustomShape 13"/>
          <p:cNvSpPr/>
          <p:nvPr/>
        </p:nvSpPr>
        <p:spPr>
          <a:xfrm>
            <a:off x="8151840" y="103176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9" name="CustomShape 14"/>
          <p:cNvSpPr/>
          <p:nvPr/>
        </p:nvSpPr>
        <p:spPr>
          <a:xfrm>
            <a:off x="7450200" y="103176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2" name="CustomShape 27"/>
          <p:cNvSpPr/>
          <p:nvPr/>
        </p:nvSpPr>
        <p:spPr>
          <a:xfrm>
            <a:off x="8018280" y="119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" name="CustomShape 28"/>
          <p:cNvSpPr/>
          <p:nvPr/>
        </p:nvSpPr>
        <p:spPr>
          <a:xfrm>
            <a:off x="8018280" y="6563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.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4280" y="44280"/>
            <a:ext cx="7324560" cy="640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151840" y="14191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7450200" y="14191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8151840" y="122544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7450200" y="122544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8151840" y="64440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7450200" y="64440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8151840" y="4507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4" name="CustomShape 9"/>
          <p:cNvSpPr/>
          <p:nvPr/>
        </p:nvSpPr>
        <p:spPr>
          <a:xfrm>
            <a:off x="7450200" y="4507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5" name="CustomShape 10"/>
          <p:cNvSpPr/>
          <p:nvPr/>
        </p:nvSpPr>
        <p:spPr>
          <a:xfrm>
            <a:off x="7450200" y="44280"/>
            <a:ext cx="2415960" cy="404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6" name="CustomShape 11"/>
          <p:cNvSpPr/>
          <p:nvPr/>
        </p:nvSpPr>
        <p:spPr>
          <a:xfrm>
            <a:off x="8151840" y="83808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7" name="CustomShape 12"/>
          <p:cNvSpPr/>
          <p:nvPr/>
        </p:nvSpPr>
        <p:spPr>
          <a:xfrm>
            <a:off x="7450200" y="83808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8" name="CustomShape 13"/>
          <p:cNvSpPr/>
          <p:nvPr/>
        </p:nvSpPr>
        <p:spPr>
          <a:xfrm>
            <a:off x="8151840" y="103176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9" name="CustomShape 14"/>
          <p:cNvSpPr/>
          <p:nvPr/>
        </p:nvSpPr>
        <p:spPr>
          <a:xfrm>
            <a:off x="7450200" y="103176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2" name="CustomShape 27"/>
          <p:cNvSpPr/>
          <p:nvPr/>
        </p:nvSpPr>
        <p:spPr>
          <a:xfrm>
            <a:off x="8018280" y="119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3" name="CustomShape 28"/>
          <p:cNvSpPr/>
          <p:nvPr/>
        </p:nvSpPr>
        <p:spPr>
          <a:xfrm>
            <a:off x="8018280" y="6563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4400" spc="-1" strike="noStrike">
                <a:solidFill>
                  <a:schemeClr val="dk1"/>
                </a:solidFill>
                <a:latin typeface="Arial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.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57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4280" y="44280"/>
            <a:ext cx="7324560" cy="640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151840" y="14191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7450200" y="14191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8151840" y="122544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7450200" y="122544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8151840" y="64440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7450200" y="64440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" name="CustomShape 8"/>
          <p:cNvSpPr/>
          <p:nvPr/>
        </p:nvSpPr>
        <p:spPr>
          <a:xfrm>
            <a:off x="8151840" y="4507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6" name="CustomShape 9"/>
          <p:cNvSpPr/>
          <p:nvPr/>
        </p:nvSpPr>
        <p:spPr>
          <a:xfrm>
            <a:off x="7450200" y="4507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7" name="CustomShape 10"/>
          <p:cNvSpPr/>
          <p:nvPr/>
        </p:nvSpPr>
        <p:spPr>
          <a:xfrm>
            <a:off x="7450200" y="44280"/>
            <a:ext cx="2415960" cy="404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8" name="CustomShape 11"/>
          <p:cNvSpPr/>
          <p:nvPr/>
        </p:nvSpPr>
        <p:spPr>
          <a:xfrm>
            <a:off x="8151840" y="83808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9" name="CustomShape 12"/>
          <p:cNvSpPr/>
          <p:nvPr/>
        </p:nvSpPr>
        <p:spPr>
          <a:xfrm>
            <a:off x="7450200" y="83808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0" name="CustomShape 13"/>
          <p:cNvSpPr/>
          <p:nvPr/>
        </p:nvSpPr>
        <p:spPr>
          <a:xfrm>
            <a:off x="8151840" y="103176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1" name="CustomShape 14"/>
          <p:cNvSpPr/>
          <p:nvPr/>
        </p:nvSpPr>
        <p:spPr>
          <a:xfrm>
            <a:off x="7450200" y="103176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2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3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4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5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6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7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8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9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0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1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2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3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4" name="CustomShape 27"/>
          <p:cNvSpPr/>
          <p:nvPr/>
        </p:nvSpPr>
        <p:spPr>
          <a:xfrm>
            <a:off x="8018280" y="119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5" name="CustomShape 28"/>
          <p:cNvSpPr/>
          <p:nvPr/>
        </p:nvSpPr>
        <p:spPr>
          <a:xfrm>
            <a:off x="8018280" y="6563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4400" spc="-1" strike="noStrike">
                <a:solidFill>
                  <a:schemeClr val="dk1"/>
                </a:solidFill>
                <a:latin typeface="Arial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.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57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4280" y="44280"/>
            <a:ext cx="7324560" cy="640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8151840" y="14191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7450200" y="14191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8151840" y="122544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7450200" y="122544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8151840" y="64440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6" name="CustomShape 7"/>
          <p:cNvSpPr/>
          <p:nvPr/>
        </p:nvSpPr>
        <p:spPr>
          <a:xfrm>
            <a:off x="7450200" y="64440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7" name="CustomShape 8"/>
          <p:cNvSpPr/>
          <p:nvPr/>
        </p:nvSpPr>
        <p:spPr>
          <a:xfrm>
            <a:off x="8151840" y="4507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8" name="CustomShape 9"/>
          <p:cNvSpPr/>
          <p:nvPr/>
        </p:nvSpPr>
        <p:spPr>
          <a:xfrm>
            <a:off x="7450200" y="4507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9" name="CustomShape 10"/>
          <p:cNvSpPr/>
          <p:nvPr/>
        </p:nvSpPr>
        <p:spPr>
          <a:xfrm>
            <a:off x="7450200" y="44280"/>
            <a:ext cx="2415960" cy="404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0" name="CustomShape 11"/>
          <p:cNvSpPr/>
          <p:nvPr/>
        </p:nvSpPr>
        <p:spPr>
          <a:xfrm>
            <a:off x="8151840" y="83808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1" name="CustomShape 12"/>
          <p:cNvSpPr/>
          <p:nvPr/>
        </p:nvSpPr>
        <p:spPr>
          <a:xfrm>
            <a:off x="7450200" y="83808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2" name="CustomShape 13"/>
          <p:cNvSpPr/>
          <p:nvPr/>
        </p:nvSpPr>
        <p:spPr>
          <a:xfrm>
            <a:off x="8151840" y="103176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3" name="CustomShape 14"/>
          <p:cNvSpPr/>
          <p:nvPr/>
        </p:nvSpPr>
        <p:spPr>
          <a:xfrm>
            <a:off x="7450200" y="103176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6" name="CustomShape 27"/>
          <p:cNvSpPr/>
          <p:nvPr/>
        </p:nvSpPr>
        <p:spPr>
          <a:xfrm>
            <a:off x="8018280" y="119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7" name="CustomShape 28"/>
          <p:cNvSpPr/>
          <p:nvPr/>
        </p:nvSpPr>
        <p:spPr>
          <a:xfrm>
            <a:off x="8018280" y="6563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4400" spc="-1" strike="noStrike">
                <a:solidFill>
                  <a:schemeClr val="dk1"/>
                </a:solidFill>
                <a:latin typeface="Arial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.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4280" y="44280"/>
            <a:ext cx="7324560" cy="640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8151840" y="14191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450200" y="14191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8151840" y="122544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7450200" y="122544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8151840" y="64440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0" name="CustomShape 7"/>
          <p:cNvSpPr/>
          <p:nvPr/>
        </p:nvSpPr>
        <p:spPr>
          <a:xfrm>
            <a:off x="7450200" y="64440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1" name="CustomShape 8"/>
          <p:cNvSpPr/>
          <p:nvPr/>
        </p:nvSpPr>
        <p:spPr>
          <a:xfrm>
            <a:off x="8151840" y="4507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2" name="CustomShape 9"/>
          <p:cNvSpPr/>
          <p:nvPr/>
        </p:nvSpPr>
        <p:spPr>
          <a:xfrm>
            <a:off x="7450200" y="4507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3" name="CustomShape 10"/>
          <p:cNvSpPr/>
          <p:nvPr/>
        </p:nvSpPr>
        <p:spPr>
          <a:xfrm>
            <a:off x="7450200" y="44280"/>
            <a:ext cx="2415960" cy="404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4" name="CustomShape 11"/>
          <p:cNvSpPr/>
          <p:nvPr/>
        </p:nvSpPr>
        <p:spPr>
          <a:xfrm>
            <a:off x="8151840" y="83808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5" name="CustomShape 12"/>
          <p:cNvSpPr/>
          <p:nvPr/>
        </p:nvSpPr>
        <p:spPr>
          <a:xfrm>
            <a:off x="7450200" y="83808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6" name="CustomShape 13"/>
          <p:cNvSpPr/>
          <p:nvPr/>
        </p:nvSpPr>
        <p:spPr>
          <a:xfrm>
            <a:off x="8151840" y="103176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7" name="CustomShape 14"/>
          <p:cNvSpPr/>
          <p:nvPr/>
        </p:nvSpPr>
        <p:spPr>
          <a:xfrm>
            <a:off x="7450200" y="103176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0" name="CustomShape 27"/>
          <p:cNvSpPr/>
          <p:nvPr/>
        </p:nvSpPr>
        <p:spPr>
          <a:xfrm>
            <a:off x="8018280" y="119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1" name="CustomShape 28"/>
          <p:cNvSpPr/>
          <p:nvPr/>
        </p:nvSpPr>
        <p:spPr>
          <a:xfrm>
            <a:off x="8018280" y="6563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4400" spc="-1" strike="noStrike">
                <a:solidFill>
                  <a:schemeClr val="dk1"/>
                </a:solidFill>
                <a:latin typeface="Arial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.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" name="Table 1"/>
          <p:cNvGraphicFramePr/>
          <p:nvPr/>
        </p:nvGraphicFramePr>
        <p:xfrm>
          <a:off x="7450200" y="1917000"/>
          <a:ext cx="2417400" cy="3810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1" name="CustomShape 2"/>
          <p:cNvSpPr/>
          <p:nvPr/>
        </p:nvSpPr>
        <p:spPr>
          <a:xfrm>
            <a:off x="12852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48744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33" name="CustomShape 4"/>
          <p:cNvSpPr/>
          <p:nvPr/>
        </p:nvSpPr>
        <p:spPr>
          <a:xfrm>
            <a:off x="57240" y="115200"/>
            <a:ext cx="719892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434" name="Table 1"/>
          <p:cNvGraphicFramePr/>
          <p:nvPr/>
        </p:nvGraphicFramePr>
        <p:xfrm>
          <a:off x="744948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메인페이지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5" name="직사각형 434"/>
          <p:cNvSpPr/>
          <p:nvPr/>
        </p:nvSpPr>
        <p:spPr>
          <a:xfrm>
            <a:off x="3222000" y="6726240"/>
            <a:ext cx="57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436" name="그림 435" descr=""/>
          <p:cNvPicPr/>
          <p:nvPr/>
        </p:nvPicPr>
        <p:blipFill>
          <a:blip r:embed="rId1"/>
          <a:stretch/>
        </p:blipFill>
        <p:spPr>
          <a:xfrm>
            <a:off x="222480" y="295200"/>
            <a:ext cx="6976440" cy="564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7" name="Table 2"/>
          <p:cNvGraphicFramePr/>
          <p:nvPr/>
        </p:nvGraphicFramePr>
        <p:xfrm>
          <a:off x="7453080" y="1917000"/>
          <a:ext cx="2417400" cy="3810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8" name="CustomShape 5"/>
          <p:cNvSpPr/>
          <p:nvPr/>
        </p:nvSpPr>
        <p:spPr>
          <a:xfrm>
            <a:off x="13140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39" name="CustomShape 6"/>
          <p:cNvSpPr/>
          <p:nvPr/>
        </p:nvSpPr>
        <p:spPr>
          <a:xfrm>
            <a:off x="49032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40" name="CustomShape 7"/>
          <p:cNvSpPr/>
          <p:nvPr/>
        </p:nvSpPr>
        <p:spPr>
          <a:xfrm>
            <a:off x="60120" y="115200"/>
            <a:ext cx="719892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441" name="Table 3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메인페이지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2" name="직사각형 441"/>
          <p:cNvSpPr/>
          <p:nvPr/>
        </p:nvSpPr>
        <p:spPr>
          <a:xfrm>
            <a:off x="3224880" y="6726240"/>
            <a:ext cx="57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3" name="직사각형 442"/>
          <p:cNvSpPr/>
          <p:nvPr/>
        </p:nvSpPr>
        <p:spPr>
          <a:xfrm>
            <a:off x="180000" y="180000"/>
            <a:ext cx="7019280" cy="61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4" name="직사각형 443"/>
          <p:cNvSpPr/>
          <p:nvPr/>
        </p:nvSpPr>
        <p:spPr>
          <a:xfrm>
            <a:off x="2880000" y="360000"/>
            <a:ext cx="1799280" cy="53928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5" name="직사각형 444"/>
          <p:cNvSpPr/>
          <p:nvPr/>
        </p:nvSpPr>
        <p:spPr>
          <a:xfrm>
            <a:off x="5760000" y="1080000"/>
            <a:ext cx="1259280" cy="89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6" name="직사각형 445"/>
          <p:cNvSpPr/>
          <p:nvPr/>
        </p:nvSpPr>
        <p:spPr>
          <a:xfrm>
            <a:off x="360000" y="1080000"/>
            <a:ext cx="5219280" cy="503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회사설명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홍보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7" name="직사각형 446"/>
          <p:cNvSpPr/>
          <p:nvPr/>
        </p:nvSpPr>
        <p:spPr>
          <a:xfrm>
            <a:off x="5760000" y="2520000"/>
            <a:ext cx="1259280" cy="359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메신저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8" name="직사각형 447"/>
          <p:cNvSpPr/>
          <p:nvPr/>
        </p:nvSpPr>
        <p:spPr>
          <a:xfrm>
            <a:off x="5760000" y="1980000"/>
            <a:ext cx="125928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|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9" name="직사각형 448"/>
          <p:cNvSpPr/>
          <p:nvPr/>
        </p:nvSpPr>
        <p:spPr>
          <a:xfrm>
            <a:off x="5832000" y="1224000"/>
            <a:ext cx="791280" cy="17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50" name="직사각형 449"/>
          <p:cNvSpPr/>
          <p:nvPr/>
        </p:nvSpPr>
        <p:spPr>
          <a:xfrm>
            <a:off x="5832000" y="1440000"/>
            <a:ext cx="791280" cy="17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51" name="직사각형 450"/>
          <p:cNvSpPr/>
          <p:nvPr/>
        </p:nvSpPr>
        <p:spPr>
          <a:xfrm>
            <a:off x="6660000" y="1224000"/>
            <a:ext cx="323280" cy="395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52" name="직사각형 451"/>
          <p:cNvSpPr/>
          <p:nvPr/>
        </p:nvSpPr>
        <p:spPr>
          <a:xfrm>
            <a:off x="6084000" y="1238040"/>
            <a:ext cx="67392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3" name="Table 4"/>
          <p:cNvGraphicFramePr/>
          <p:nvPr/>
        </p:nvGraphicFramePr>
        <p:xfrm>
          <a:off x="7453080" y="1917000"/>
          <a:ext cx="2417400" cy="3810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4" name="CustomShape 8"/>
          <p:cNvSpPr/>
          <p:nvPr/>
        </p:nvSpPr>
        <p:spPr>
          <a:xfrm>
            <a:off x="13140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55" name="CustomShape 9"/>
          <p:cNvSpPr/>
          <p:nvPr/>
        </p:nvSpPr>
        <p:spPr>
          <a:xfrm>
            <a:off x="49032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56" name="CustomShape 10"/>
          <p:cNvSpPr/>
          <p:nvPr/>
        </p:nvSpPr>
        <p:spPr>
          <a:xfrm>
            <a:off x="60120" y="115200"/>
            <a:ext cx="719892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457" name="Table 5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고객센터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FAQ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8" name="직사각형 457"/>
          <p:cNvSpPr/>
          <p:nvPr/>
        </p:nvSpPr>
        <p:spPr>
          <a:xfrm>
            <a:off x="3224880" y="6726240"/>
            <a:ext cx="57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9" name="직사각형 458"/>
          <p:cNvSpPr/>
          <p:nvPr/>
        </p:nvSpPr>
        <p:spPr>
          <a:xfrm>
            <a:off x="205200" y="180000"/>
            <a:ext cx="7019280" cy="61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60" name="직사각형 459"/>
          <p:cNvSpPr/>
          <p:nvPr/>
        </p:nvSpPr>
        <p:spPr>
          <a:xfrm>
            <a:off x="2880000" y="360000"/>
            <a:ext cx="1799280" cy="53928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1" name="직사각형 460"/>
          <p:cNvSpPr/>
          <p:nvPr/>
        </p:nvSpPr>
        <p:spPr>
          <a:xfrm>
            <a:off x="1568160" y="2880000"/>
            <a:ext cx="5464440" cy="323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62" name="TextBox 461"/>
          <p:cNvSpPr/>
          <p:nvPr/>
        </p:nvSpPr>
        <p:spPr>
          <a:xfrm>
            <a:off x="1812960" y="1423440"/>
            <a:ext cx="5219640" cy="39312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FAQ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궁금한내용을 입력해주세요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63" name="직선 연결선 3"/>
          <p:cNvCxnSpPr/>
          <p:nvPr/>
        </p:nvCxnSpPr>
        <p:spPr>
          <a:xfrm>
            <a:off x="1887480" y="1816560"/>
            <a:ext cx="3750120" cy="360"/>
          </a:xfrm>
          <a:prstGeom prst="straightConnector1">
            <a:avLst/>
          </a:prstGeom>
          <a:ln w="38100">
            <a:solidFill>
              <a:srgbClr val="000000"/>
            </a:solidFill>
          </a:ln>
        </p:spPr>
      </p:cxnSp>
      <p:pic>
        <p:nvPicPr>
          <p:cNvPr id="464" name="그래픽 7" descr="돋보기 단색으로 채워진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5141520" y="1407240"/>
            <a:ext cx="352800" cy="3528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65" name="표 14"/>
          <p:cNvGraphicFramePr/>
          <p:nvPr/>
        </p:nvGraphicFramePr>
        <p:xfrm>
          <a:off x="1592280" y="2046600"/>
          <a:ext cx="4606560" cy="534960"/>
        </p:xfrm>
        <a:graphic>
          <a:graphicData uri="http://schemas.openxmlformats.org/drawingml/2006/table">
            <a:tbl>
              <a:tblPr/>
              <a:tblGrid>
                <a:gridCol w="921240"/>
                <a:gridCol w="921240"/>
                <a:gridCol w="921240"/>
                <a:gridCol w="921240"/>
                <a:gridCol w="921240"/>
              </a:tblGrid>
              <a:tr h="53496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4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카테고리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14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카테고리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14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카테고리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14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카테고리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14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카테고리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66" name="TextBox 15"/>
          <p:cNvSpPr/>
          <p:nvPr/>
        </p:nvSpPr>
        <p:spPr>
          <a:xfrm>
            <a:off x="1774080" y="2944440"/>
            <a:ext cx="2775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Arial"/>
                <a:ea typeface="DejaVu Sans"/>
              </a:rPr>
              <a:t>자주묻는 질문 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  <a:ea typeface="DejaVu Sans"/>
              </a:rPr>
              <a:t>BEST10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7" name="TextBox 17"/>
          <p:cNvSpPr/>
          <p:nvPr/>
        </p:nvSpPr>
        <p:spPr>
          <a:xfrm>
            <a:off x="1774080" y="3489840"/>
            <a:ext cx="317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8" name="TextBox 18"/>
          <p:cNvSpPr/>
          <p:nvPr/>
        </p:nvSpPr>
        <p:spPr>
          <a:xfrm>
            <a:off x="1774080" y="3782160"/>
            <a:ext cx="339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9" name="TextBox 19"/>
          <p:cNvSpPr/>
          <p:nvPr/>
        </p:nvSpPr>
        <p:spPr>
          <a:xfrm>
            <a:off x="1776960" y="4071600"/>
            <a:ext cx="339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0" name="TextBox 20"/>
          <p:cNvSpPr/>
          <p:nvPr/>
        </p:nvSpPr>
        <p:spPr>
          <a:xfrm>
            <a:off x="1794960" y="4626360"/>
            <a:ext cx="339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1" name="TextBox 21"/>
          <p:cNvSpPr/>
          <p:nvPr/>
        </p:nvSpPr>
        <p:spPr>
          <a:xfrm>
            <a:off x="1788120" y="4342680"/>
            <a:ext cx="339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2" name="TextBox 22"/>
          <p:cNvSpPr/>
          <p:nvPr/>
        </p:nvSpPr>
        <p:spPr>
          <a:xfrm>
            <a:off x="1797840" y="5216400"/>
            <a:ext cx="339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3" name="TextBox 23"/>
          <p:cNvSpPr/>
          <p:nvPr/>
        </p:nvSpPr>
        <p:spPr>
          <a:xfrm>
            <a:off x="1791000" y="4932720"/>
            <a:ext cx="339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4" name="TextBox 24"/>
          <p:cNvSpPr/>
          <p:nvPr/>
        </p:nvSpPr>
        <p:spPr>
          <a:xfrm>
            <a:off x="1783800" y="3206160"/>
            <a:ext cx="317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5" name="TextBox 25"/>
          <p:cNvSpPr/>
          <p:nvPr/>
        </p:nvSpPr>
        <p:spPr>
          <a:xfrm>
            <a:off x="1802160" y="5489280"/>
            <a:ext cx="317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6" name="TextBox 26"/>
          <p:cNvSpPr/>
          <p:nvPr/>
        </p:nvSpPr>
        <p:spPr>
          <a:xfrm>
            <a:off x="1803600" y="5742360"/>
            <a:ext cx="317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77" name="직선 연결선 28"/>
          <p:cNvCxnSpPr/>
          <p:nvPr/>
        </p:nvCxnSpPr>
        <p:spPr>
          <a:xfrm>
            <a:off x="1953720" y="3533040"/>
            <a:ext cx="461736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78" name="직선 연결선 30"/>
          <p:cNvCxnSpPr/>
          <p:nvPr/>
        </p:nvCxnSpPr>
        <p:spPr>
          <a:xfrm>
            <a:off x="1971720" y="3828240"/>
            <a:ext cx="46177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79" name="직선 연결선 31"/>
          <p:cNvCxnSpPr/>
          <p:nvPr/>
        </p:nvCxnSpPr>
        <p:spPr>
          <a:xfrm>
            <a:off x="1988640" y="4113360"/>
            <a:ext cx="461736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80" name="직선 연결선 32"/>
          <p:cNvCxnSpPr/>
          <p:nvPr/>
        </p:nvCxnSpPr>
        <p:spPr>
          <a:xfrm>
            <a:off x="1980360" y="4407120"/>
            <a:ext cx="461736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81" name="직선 연결선 33"/>
          <p:cNvCxnSpPr/>
          <p:nvPr/>
        </p:nvCxnSpPr>
        <p:spPr>
          <a:xfrm>
            <a:off x="1980360" y="4683960"/>
            <a:ext cx="461736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82" name="직선 연결선 34"/>
          <p:cNvCxnSpPr/>
          <p:nvPr/>
        </p:nvCxnSpPr>
        <p:spPr>
          <a:xfrm>
            <a:off x="1971720" y="4969080"/>
            <a:ext cx="46177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83" name="직선 연결선 35"/>
          <p:cNvCxnSpPr/>
          <p:nvPr/>
        </p:nvCxnSpPr>
        <p:spPr>
          <a:xfrm>
            <a:off x="2005560" y="5262840"/>
            <a:ext cx="461736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84" name="직선 연결선 36"/>
          <p:cNvCxnSpPr/>
          <p:nvPr/>
        </p:nvCxnSpPr>
        <p:spPr>
          <a:xfrm>
            <a:off x="1971720" y="5547960"/>
            <a:ext cx="46177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85" name="직선 연결선 37"/>
          <p:cNvCxnSpPr/>
          <p:nvPr/>
        </p:nvCxnSpPr>
        <p:spPr>
          <a:xfrm>
            <a:off x="1980360" y="5816520"/>
            <a:ext cx="461736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86" name="직선 연결선 38"/>
          <p:cNvCxnSpPr/>
          <p:nvPr/>
        </p:nvCxnSpPr>
        <p:spPr>
          <a:xfrm>
            <a:off x="1963440" y="6059520"/>
            <a:ext cx="461736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87" name="직사각형 50"/>
          <p:cNvSpPr/>
          <p:nvPr/>
        </p:nvSpPr>
        <p:spPr>
          <a:xfrm>
            <a:off x="417240" y="4071600"/>
            <a:ext cx="1042200" cy="123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488" name="직선 연결선 52"/>
          <p:cNvCxnSpPr/>
          <p:nvPr/>
        </p:nvCxnSpPr>
        <p:spPr>
          <a:xfrm>
            <a:off x="316440" y="2439000"/>
            <a:ext cx="113148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89" name="TextBox 53"/>
          <p:cNvSpPr/>
          <p:nvPr/>
        </p:nvSpPr>
        <p:spPr>
          <a:xfrm>
            <a:off x="249480" y="2696040"/>
            <a:ext cx="155340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CS </a:t>
            </a:r>
            <a:r>
              <a:rPr b="0" lang="ko-KR" sz="1400" spc="-1" strike="noStrike">
                <a:solidFill>
                  <a:schemeClr val="dk1"/>
                </a:solidFill>
                <a:latin typeface="Arial"/>
                <a:ea typeface="DejaVu Sans"/>
              </a:rPr>
              <a:t>센터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1234-5678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월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~</a:t>
            </a: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금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09:00 ~ 12:00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         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13:00 ~ 18:00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(</a:t>
            </a: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공휴일 휴무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)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0" name="TextBox 55"/>
          <p:cNvSpPr/>
          <p:nvPr/>
        </p:nvSpPr>
        <p:spPr>
          <a:xfrm>
            <a:off x="6355440" y="3320640"/>
            <a:ext cx="465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1" name="TextBox 56"/>
          <p:cNvSpPr/>
          <p:nvPr/>
        </p:nvSpPr>
        <p:spPr>
          <a:xfrm>
            <a:off x="6356880" y="3582000"/>
            <a:ext cx="465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2" name="TextBox 57"/>
          <p:cNvSpPr/>
          <p:nvPr/>
        </p:nvSpPr>
        <p:spPr>
          <a:xfrm>
            <a:off x="6365520" y="4144320"/>
            <a:ext cx="465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3" name="TextBox 59"/>
          <p:cNvSpPr/>
          <p:nvPr/>
        </p:nvSpPr>
        <p:spPr>
          <a:xfrm>
            <a:off x="6365520" y="3867480"/>
            <a:ext cx="465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4" name="TextBox 60"/>
          <p:cNvSpPr/>
          <p:nvPr/>
        </p:nvSpPr>
        <p:spPr>
          <a:xfrm>
            <a:off x="6365520" y="4454640"/>
            <a:ext cx="465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5" name="TextBox 61"/>
          <p:cNvSpPr/>
          <p:nvPr/>
        </p:nvSpPr>
        <p:spPr>
          <a:xfrm>
            <a:off x="6373800" y="4706280"/>
            <a:ext cx="465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6" name="TextBox 62"/>
          <p:cNvSpPr/>
          <p:nvPr/>
        </p:nvSpPr>
        <p:spPr>
          <a:xfrm>
            <a:off x="6375240" y="4967640"/>
            <a:ext cx="465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7" name="TextBox 447"/>
          <p:cNvSpPr/>
          <p:nvPr/>
        </p:nvSpPr>
        <p:spPr>
          <a:xfrm>
            <a:off x="6383520" y="5529600"/>
            <a:ext cx="465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8" name="TextBox 448"/>
          <p:cNvSpPr/>
          <p:nvPr/>
        </p:nvSpPr>
        <p:spPr>
          <a:xfrm>
            <a:off x="6383520" y="5252760"/>
            <a:ext cx="465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9" name="TextBox 449"/>
          <p:cNvSpPr/>
          <p:nvPr/>
        </p:nvSpPr>
        <p:spPr>
          <a:xfrm>
            <a:off x="6383520" y="5840280"/>
            <a:ext cx="465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0" name="TextBox 2"/>
          <p:cNvSpPr/>
          <p:nvPr/>
        </p:nvSpPr>
        <p:spPr>
          <a:xfrm>
            <a:off x="259200" y="1371960"/>
            <a:ext cx="155340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FAQ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1:1 </a:t>
            </a:r>
            <a:r>
              <a:rPr b="0" lang="ko-KR" sz="1400" spc="-1" strike="noStrike">
                <a:solidFill>
                  <a:schemeClr val="dk1"/>
                </a:solidFill>
                <a:latin typeface="Arial"/>
                <a:ea typeface="DejaVu Sans"/>
              </a:rPr>
              <a:t>상담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문의작성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문의내역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" name="Table 4"/>
          <p:cNvGraphicFramePr/>
          <p:nvPr/>
        </p:nvGraphicFramePr>
        <p:xfrm>
          <a:off x="7453080" y="1917000"/>
          <a:ext cx="2417400" cy="3810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02" name="CustomShape 8"/>
          <p:cNvSpPr/>
          <p:nvPr/>
        </p:nvSpPr>
        <p:spPr>
          <a:xfrm>
            <a:off x="13140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03" name="CustomShape 9"/>
          <p:cNvSpPr/>
          <p:nvPr/>
        </p:nvSpPr>
        <p:spPr>
          <a:xfrm>
            <a:off x="49032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04" name="CustomShape 10"/>
          <p:cNvSpPr/>
          <p:nvPr/>
        </p:nvSpPr>
        <p:spPr>
          <a:xfrm>
            <a:off x="60120" y="115200"/>
            <a:ext cx="719892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05" name="Table 5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고객센터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FAQ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06" name="직사각형 457"/>
          <p:cNvSpPr/>
          <p:nvPr/>
        </p:nvSpPr>
        <p:spPr>
          <a:xfrm>
            <a:off x="3224880" y="6726240"/>
            <a:ext cx="57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7" name="직사각형 458"/>
          <p:cNvSpPr/>
          <p:nvPr/>
        </p:nvSpPr>
        <p:spPr>
          <a:xfrm>
            <a:off x="205200" y="180000"/>
            <a:ext cx="7019280" cy="61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08" name="직사각형 459"/>
          <p:cNvSpPr/>
          <p:nvPr/>
        </p:nvSpPr>
        <p:spPr>
          <a:xfrm>
            <a:off x="2880000" y="360000"/>
            <a:ext cx="1799280" cy="53928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9" name="직사각형 50"/>
          <p:cNvSpPr/>
          <p:nvPr/>
        </p:nvSpPr>
        <p:spPr>
          <a:xfrm>
            <a:off x="417240" y="4071600"/>
            <a:ext cx="1042200" cy="123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510" name="직선 연결선 52"/>
          <p:cNvCxnSpPr/>
          <p:nvPr/>
        </p:nvCxnSpPr>
        <p:spPr>
          <a:xfrm>
            <a:off x="316440" y="2439000"/>
            <a:ext cx="113148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511" name="TextBox 53"/>
          <p:cNvSpPr/>
          <p:nvPr/>
        </p:nvSpPr>
        <p:spPr>
          <a:xfrm>
            <a:off x="249480" y="2696040"/>
            <a:ext cx="155340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CS </a:t>
            </a:r>
            <a:r>
              <a:rPr b="0" lang="ko-KR" sz="1400" spc="-1" strike="noStrike">
                <a:solidFill>
                  <a:schemeClr val="dk1"/>
                </a:solidFill>
                <a:latin typeface="Arial"/>
                <a:ea typeface="DejaVu Sans"/>
              </a:rPr>
              <a:t>센터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1234-5678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월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~</a:t>
            </a: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금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09:00 ~ 12:00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         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13:00 ~ 18:00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(</a:t>
            </a: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공휴일 휴무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)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2" name="TextBox 1"/>
          <p:cNvSpPr/>
          <p:nvPr/>
        </p:nvSpPr>
        <p:spPr>
          <a:xfrm>
            <a:off x="1812960" y="1423440"/>
            <a:ext cx="5219640" cy="39312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문의작성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13" name="직선 연결선 2"/>
          <p:cNvCxnSpPr/>
          <p:nvPr/>
        </p:nvCxnSpPr>
        <p:spPr>
          <a:xfrm>
            <a:off x="1869840" y="1828080"/>
            <a:ext cx="4573080" cy="360"/>
          </a:xfrm>
          <a:prstGeom prst="straightConnector1">
            <a:avLst/>
          </a:prstGeom>
          <a:ln w="15875">
            <a:solidFill>
              <a:srgbClr val="000000"/>
            </a:solidFill>
          </a:ln>
        </p:spPr>
      </p:cxnSp>
      <p:sp>
        <p:nvSpPr>
          <p:cNvPr id="514" name="TextBox 5"/>
          <p:cNvSpPr/>
          <p:nvPr/>
        </p:nvSpPr>
        <p:spPr>
          <a:xfrm>
            <a:off x="1764000" y="2104200"/>
            <a:ext cx="5219640" cy="39312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내용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5" name="직사각형 6"/>
          <p:cNvSpPr/>
          <p:nvPr/>
        </p:nvSpPr>
        <p:spPr>
          <a:xfrm>
            <a:off x="2365560" y="2079000"/>
            <a:ext cx="4034880" cy="39312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제목을 입력해주세요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.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6" name="직사각형 8"/>
          <p:cNvSpPr/>
          <p:nvPr/>
        </p:nvSpPr>
        <p:spPr>
          <a:xfrm>
            <a:off x="2367000" y="2760120"/>
            <a:ext cx="4034880" cy="25416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내용을 입력해주세요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.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7" name="직사각형 9"/>
          <p:cNvSpPr/>
          <p:nvPr/>
        </p:nvSpPr>
        <p:spPr>
          <a:xfrm>
            <a:off x="3438000" y="5621760"/>
            <a:ext cx="848880" cy="39312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취소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.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8" name="직사각형 10"/>
          <p:cNvSpPr/>
          <p:nvPr/>
        </p:nvSpPr>
        <p:spPr>
          <a:xfrm>
            <a:off x="4471200" y="5623200"/>
            <a:ext cx="848880" cy="39312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접수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9" name="TextBox 11"/>
          <p:cNvSpPr/>
          <p:nvPr/>
        </p:nvSpPr>
        <p:spPr>
          <a:xfrm>
            <a:off x="259200" y="1371960"/>
            <a:ext cx="155340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FAQ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1:1 </a:t>
            </a:r>
            <a:r>
              <a:rPr b="0" lang="ko-KR" sz="1400" spc="-1" strike="noStrike">
                <a:solidFill>
                  <a:schemeClr val="dk1"/>
                </a:solidFill>
                <a:latin typeface="Arial"/>
                <a:ea typeface="DejaVu Sans"/>
              </a:rPr>
              <a:t>상담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문의작성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문의내역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" name="Table 4"/>
          <p:cNvGraphicFramePr/>
          <p:nvPr/>
        </p:nvGraphicFramePr>
        <p:xfrm>
          <a:off x="7453080" y="1917000"/>
          <a:ext cx="2417400" cy="3810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1" name="CustomShape 8"/>
          <p:cNvSpPr/>
          <p:nvPr/>
        </p:nvSpPr>
        <p:spPr>
          <a:xfrm>
            <a:off x="13140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22" name="CustomShape 9"/>
          <p:cNvSpPr/>
          <p:nvPr/>
        </p:nvSpPr>
        <p:spPr>
          <a:xfrm>
            <a:off x="49032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23" name="CustomShape 10"/>
          <p:cNvSpPr/>
          <p:nvPr/>
        </p:nvSpPr>
        <p:spPr>
          <a:xfrm>
            <a:off x="60120" y="115200"/>
            <a:ext cx="719892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24" name="Table 5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고객센터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–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1:1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문의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5" name="직사각형 457"/>
          <p:cNvSpPr/>
          <p:nvPr/>
        </p:nvSpPr>
        <p:spPr>
          <a:xfrm>
            <a:off x="3224880" y="6726240"/>
            <a:ext cx="57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6" name="직사각형 458"/>
          <p:cNvSpPr/>
          <p:nvPr/>
        </p:nvSpPr>
        <p:spPr>
          <a:xfrm>
            <a:off x="205200" y="180000"/>
            <a:ext cx="7019280" cy="61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27" name="직사각형 459"/>
          <p:cNvSpPr/>
          <p:nvPr/>
        </p:nvSpPr>
        <p:spPr>
          <a:xfrm>
            <a:off x="2880000" y="360000"/>
            <a:ext cx="1799280" cy="53928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8" name="직사각형 50"/>
          <p:cNvSpPr/>
          <p:nvPr/>
        </p:nvSpPr>
        <p:spPr>
          <a:xfrm>
            <a:off x="417240" y="4071600"/>
            <a:ext cx="1042200" cy="123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529" name="직선 연결선 52"/>
          <p:cNvCxnSpPr/>
          <p:nvPr/>
        </p:nvCxnSpPr>
        <p:spPr>
          <a:xfrm>
            <a:off x="316440" y="2439000"/>
            <a:ext cx="113148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530" name="TextBox 53"/>
          <p:cNvSpPr/>
          <p:nvPr/>
        </p:nvSpPr>
        <p:spPr>
          <a:xfrm>
            <a:off x="249480" y="2696040"/>
            <a:ext cx="155340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CS </a:t>
            </a:r>
            <a:r>
              <a:rPr b="0" lang="ko-KR" sz="1400" spc="-1" strike="noStrike">
                <a:solidFill>
                  <a:schemeClr val="dk1"/>
                </a:solidFill>
                <a:latin typeface="Arial"/>
                <a:ea typeface="DejaVu Sans"/>
              </a:rPr>
              <a:t>센터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1234-5678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월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~</a:t>
            </a: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금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09:00 ~ 12:00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         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13:00 ~ 18:00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(</a:t>
            </a: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공휴일 휴무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)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1" name="TextBox 1"/>
          <p:cNvSpPr/>
          <p:nvPr/>
        </p:nvSpPr>
        <p:spPr>
          <a:xfrm>
            <a:off x="1812960" y="1423440"/>
            <a:ext cx="5219640" cy="39312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문의내역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32" name="직선 연결선 2"/>
          <p:cNvCxnSpPr/>
          <p:nvPr/>
        </p:nvCxnSpPr>
        <p:spPr>
          <a:xfrm>
            <a:off x="1869840" y="1828080"/>
            <a:ext cx="4573080" cy="360"/>
          </a:xfrm>
          <a:prstGeom prst="straightConnector1">
            <a:avLst/>
          </a:prstGeom>
          <a:ln w="15875">
            <a:solidFill>
              <a:srgbClr val="000000"/>
            </a:solidFill>
          </a:ln>
        </p:spPr>
      </p:cxnSp>
      <p:sp>
        <p:nvSpPr>
          <p:cNvPr id="533" name="TextBox 5"/>
          <p:cNvSpPr/>
          <p:nvPr/>
        </p:nvSpPr>
        <p:spPr>
          <a:xfrm>
            <a:off x="1764000" y="2104200"/>
            <a:ext cx="5219640" cy="39312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4" name="직사각형 6"/>
          <p:cNvSpPr/>
          <p:nvPr/>
        </p:nvSpPr>
        <p:spPr>
          <a:xfrm>
            <a:off x="1867320" y="2079000"/>
            <a:ext cx="4572360" cy="39312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번호                                   제목                                   등록일     상태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5" name="TextBox 4"/>
          <p:cNvSpPr/>
          <p:nvPr/>
        </p:nvSpPr>
        <p:spPr>
          <a:xfrm>
            <a:off x="1867320" y="2696040"/>
            <a:ext cx="46760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1.                                                                                       2024.10.02 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6" name="사각형: 둥근 모서리 7"/>
          <p:cNvSpPr/>
          <p:nvPr/>
        </p:nvSpPr>
        <p:spPr>
          <a:xfrm>
            <a:off x="5788440" y="2723400"/>
            <a:ext cx="659160" cy="18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800" spc="-1" strike="noStrike">
                <a:solidFill>
                  <a:schemeClr val="dk1"/>
                </a:solidFill>
                <a:latin typeface="Arial"/>
                <a:ea typeface="DejaVu Sans"/>
              </a:rPr>
              <a:t>답변대기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7" name="직사각형 11"/>
          <p:cNvSpPr/>
          <p:nvPr/>
        </p:nvSpPr>
        <p:spPr>
          <a:xfrm>
            <a:off x="1867320" y="3087000"/>
            <a:ext cx="1930320" cy="2811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538" name="그래픽 12" descr="돋보기 단색으로 채워진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3556080" y="3137760"/>
            <a:ext cx="182520" cy="182520"/>
          </a:xfrm>
          <a:prstGeom prst="rect">
            <a:avLst/>
          </a:prstGeom>
          <a:ln w="0">
            <a:noFill/>
          </a:ln>
        </p:spPr>
      </p:pic>
      <p:sp>
        <p:nvSpPr>
          <p:cNvPr id="539" name="TextBox 14"/>
          <p:cNvSpPr/>
          <p:nvPr/>
        </p:nvSpPr>
        <p:spPr>
          <a:xfrm>
            <a:off x="259200" y="1371960"/>
            <a:ext cx="155340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FAQ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1:1 </a:t>
            </a:r>
            <a:r>
              <a:rPr b="0" lang="ko-KR" sz="1400" spc="-1" strike="noStrike">
                <a:solidFill>
                  <a:schemeClr val="dk1"/>
                </a:solidFill>
                <a:latin typeface="Arial"/>
                <a:ea typeface="DejaVu Sans"/>
              </a:rPr>
              <a:t>상담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문의작성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문의내역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0" name="직사각형 16"/>
          <p:cNvSpPr/>
          <p:nvPr/>
        </p:nvSpPr>
        <p:spPr>
          <a:xfrm>
            <a:off x="4922280" y="3098880"/>
            <a:ext cx="723240" cy="2811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삭제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1" name="직사각형 17"/>
          <p:cNvSpPr/>
          <p:nvPr/>
        </p:nvSpPr>
        <p:spPr>
          <a:xfrm>
            <a:off x="5719320" y="3098880"/>
            <a:ext cx="723240" cy="2811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문의등록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" name="Table 4"/>
          <p:cNvGraphicFramePr/>
          <p:nvPr/>
        </p:nvGraphicFramePr>
        <p:xfrm>
          <a:off x="7453080" y="1917000"/>
          <a:ext cx="2417400" cy="3810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3" name="CustomShape 8"/>
          <p:cNvSpPr/>
          <p:nvPr/>
        </p:nvSpPr>
        <p:spPr>
          <a:xfrm>
            <a:off x="13140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44" name="CustomShape 9"/>
          <p:cNvSpPr/>
          <p:nvPr/>
        </p:nvSpPr>
        <p:spPr>
          <a:xfrm>
            <a:off x="49032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45" name="CustomShape 10"/>
          <p:cNvSpPr/>
          <p:nvPr/>
        </p:nvSpPr>
        <p:spPr>
          <a:xfrm>
            <a:off x="60120" y="115200"/>
            <a:ext cx="719892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46" name="Table 5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회원가입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7" name="직사각형 457"/>
          <p:cNvSpPr/>
          <p:nvPr/>
        </p:nvSpPr>
        <p:spPr>
          <a:xfrm>
            <a:off x="3224880" y="6726240"/>
            <a:ext cx="57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8" name="직사각형 459"/>
          <p:cNvSpPr/>
          <p:nvPr/>
        </p:nvSpPr>
        <p:spPr>
          <a:xfrm>
            <a:off x="2880000" y="360000"/>
            <a:ext cx="1799280" cy="53928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9" name="직사각형 50"/>
          <p:cNvSpPr/>
          <p:nvPr/>
        </p:nvSpPr>
        <p:spPr>
          <a:xfrm>
            <a:off x="417240" y="4071600"/>
            <a:ext cx="1042200" cy="123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50" name="TextBox 5"/>
          <p:cNvSpPr/>
          <p:nvPr/>
        </p:nvSpPr>
        <p:spPr>
          <a:xfrm>
            <a:off x="1764000" y="2104200"/>
            <a:ext cx="5219640" cy="39312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1" name="직사각형 3"/>
          <p:cNvSpPr/>
          <p:nvPr/>
        </p:nvSpPr>
        <p:spPr>
          <a:xfrm>
            <a:off x="1770120" y="1161000"/>
            <a:ext cx="3481200" cy="4338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52" name="TextBox 8"/>
          <p:cNvSpPr/>
          <p:nvPr/>
        </p:nvSpPr>
        <p:spPr>
          <a:xfrm>
            <a:off x="678600" y="1267200"/>
            <a:ext cx="156924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회사코드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3" name="직사각형 9"/>
          <p:cNvSpPr/>
          <p:nvPr/>
        </p:nvSpPr>
        <p:spPr>
          <a:xfrm>
            <a:off x="1771560" y="1640520"/>
            <a:ext cx="3479760" cy="4338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54" name="TextBox 10"/>
          <p:cNvSpPr/>
          <p:nvPr/>
        </p:nvSpPr>
        <p:spPr>
          <a:xfrm>
            <a:off x="680040" y="1746720"/>
            <a:ext cx="156924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DejaVu Sans"/>
              </a:rPr>
              <a:t>ID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5" name="직사각형 13"/>
          <p:cNvSpPr/>
          <p:nvPr/>
        </p:nvSpPr>
        <p:spPr>
          <a:xfrm>
            <a:off x="1771560" y="2118960"/>
            <a:ext cx="3976200" cy="4338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56" name="TextBox 15"/>
          <p:cNvSpPr/>
          <p:nvPr/>
        </p:nvSpPr>
        <p:spPr>
          <a:xfrm>
            <a:off x="696600" y="2233080"/>
            <a:ext cx="156924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DejaVu Sans"/>
              </a:rPr>
              <a:t>PW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7" name="직사각형 18"/>
          <p:cNvSpPr/>
          <p:nvPr/>
        </p:nvSpPr>
        <p:spPr>
          <a:xfrm>
            <a:off x="1779840" y="2621520"/>
            <a:ext cx="3976200" cy="28404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58" name="TextBox 19"/>
          <p:cNvSpPr/>
          <p:nvPr/>
        </p:nvSpPr>
        <p:spPr>
          <a:xfrm>
            <a:off x="688320" y="2652480"/>
            <a:ext cx="156924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휴대전화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9" name="직사각형 20"/>
          <p:cNvSpPr/>
          <p:nvPr/>
        </p:nvSpPr>
        <p:spPr>
          <a:xfrm>
            <a:off x="5369040" y="1161000"/>
            <a:ext cx="395280" cy="433800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60" name="TextBox 21"/>
          <p:cNvSpPr/>
          <p:nvPr/>
        </p:nvSpPr>
        <p:spPr>
          <a:xfrm>
            <a:off x="5369040" y="1300320"/>
            <a:ext cx="7880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확인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1" name="직사각형 22"/>
          <p:cNvSpPr/>
          <p:nvPr/>
        </p:nvSpPr>
        <p:spPr>
          <a:xfrm>
            <a:off x="5387040" y="1723680"/>
            <a:ext cx="395280" cy="284040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Arial"/>
                <a:ea typeface="DejaVu Sans"/>
              </a:rPr>
              <a:t>ㅊ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2" name="TextBox 23"/>
          <p:cNvSpPr/>
          <p:nvPr/>
        </p:nvSpPr>
        <p:spPr>
          <a:xfrm>
            <a:off x="5328360" y="1779840"/>
            <a:ext cx="788040" cy="1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700" spc="-1" strike="noStrike">
                <a:solidFill>
                  <a:schemeClr val="dk1"/>
                </a:solidFill>
                <a:latin typeface="Arial"/>
                <a:ea typeface="DejaVu Sans"/>
              </a:rPr>
              <a:t>중복확인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3" name="직사각형 24"/>
          <p:cNvSpPr/>
          <p:nvPr/>
        </p:nvSpPr>
        <p:spPr>
          <a:xfrm>
            <a:off x="1778760" y="2959200"/>
            <a:ext cx="1233720" cy="4338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64" name="TextBox 25"/>
          <p:cNvSpPr/>
          <p:nvPr/>
        </p:nvSpPr>
        <p:spPr>
          <a:xfrm>
            <a:off x="698040" y="3048120"/>
            <a:ext cx="156924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이메일 주소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5" name="직사각형 26"/>
          <p:cNvSpPr/>
          <p:nvPr/>
        </p:nvSpPr>
        <p:spPr>
          <a:xfrm>
            <a:off x="1781280" y="3445560"/>
            <a:ext cx="3976200" cy="4338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66" name="TextBox 27"/>
          <p:cNvSpPr/>
          <p:nvPr/>
        </p:nvSpPr>
        <p:spPr>
          <a:xfrm>
            <a:off x="698040" y="3543120"/>
            <a:ext cx="156924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인증번호 입력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7" name="직사각형 28"/>
          <p:cNvSpPr/>
          <p:nvPr/>
        </p:nvSpPr>
        <p:spPr>
          <a:xfrm>
            <a:off x="3492720" y="2959200"/>
            <a:ext cx="1233720" cy="4338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68" name="TextBox 29"/>
          <p:cNvSpPr/>
          <p:nvPr/>
        </p:nvSpPr>
        <p:spPr>
          <a:xfrm>
            <a:off x="3061080" y="2997000"/>
            <a:ext cx="275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@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9" name="직사각형 31"/>
          <p:cNvSpPr/>
          <p:nvPr/>
        </p:nvSpPr>
        <p:spPr>
          <a:xfrm>
            <a:off x="4988520" y="2925360"/>
            <a:ext cx="770040" cy="433800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인증번호 받기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0" name="직사각형 34"/>
          <p:cNvSpPr/>
          <p:nvPr/>
        </p:nvSpPr>
        <p:spPr>
          <a:xfrm>
            <a:off x="1774440" y="3925080"/>
            <a:ext cx="3976200" cy="4338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71" name="TextBox 35"/>
          <p:cNvSpPr/>
          <p:nvPr/>
        </p:nvSpPr>
        <p:spPr>
          <a:xfrm>
            <a:off x="691200" y="4022640"/>
            <a:ext cx="156924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부서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572" name="그래픽 36" descr="돋보기 단색으로 채워진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5527440" y="4035600"/>
            <a:ext cx="182520" cy="182520"/>
          </a:xfrm>
          <a:prstGeom prst="rect">
            <a:avLst/>
          </a:prstGeom>
          <a:ln w="0">
            <a:noFill/>
          </a:ln>
        </p:spPr>
      </p:pic>
      <p:sp>
        <p:nvSpPr>
          <p:cNvPr id="573" name="직사각형 37"/>
          <p:cNvSpPr/>
          <p:nvPr/>
        </p:nvSpPr>
        <p:spPr>
          <a:xfrm>
            <a:off x="1775520" y="4429800"/>
            <a:ext cx="3976200" cy="4338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74" name="TextBox 38"/>
          <p:cNvSpPr/>
          <p:nvPr/>
        </p:nvSpPr>
        <p:spPr>
          <a:xfrm>
            <a:off x="692280" y="4527720"/>
            <a:ext cx="156924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상관부서 코드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575" name="그래픽 39" descr="돋보기 단색으로 채워진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5528880" y="4540320"/>
            <a:ext cx="182520" cy="182520"/>
          </a:xfrm>
          <a:prstGeom prst="rect">
            <a:avLst/>
          </a:prstGeom>
          <a:ln w="0">
            <a:noFill/>
          </a:ln>
        </p:spPr>
      </p:pic>
      <p:sp>
        <p:nvSpPr>
          <p:cNvPr id="576" name="직사각형 40"/>
          <p:cNvSpPr/>
          <p:nvPr/>
        </p:nvSpPr>
        <p:spPr>
          <a:xfrm>
            <a:off x="1778760" y="4914720"/>
            <a:ext cx="1823400" cy="4338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77" name="직사각형 41"/>
          <p:cNvSpPr/>
          <p:nvPr/>
        </p:nvSpPr>
        <p:spPr>
          <a:xfrm>
            <a:off x="3932280" y="4924800"/>
            <a:ext cx="1823400" cy="4338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78" name="TextBox 42"/>
          <p:cNvSpPr/>
          <p:nvPr/>
        </p:nvSpPr>
        <p:spPr>
          <a:xfrm>
            <a:off x="3659760" y="4947120"/>
            <a:ext cx="162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-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9" name="TextBox 44"/>
          <p:cNvSpPr/>
          <p:nvPr/>
        </p:nvSpPr>
        <p:spPr>
          <a:xfrm>
            <a:off x="685440" y="5015520"/>
            <a:ext cx="156924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주민등록번호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0" name="직사각형 45"/>
          <p:cNvSpPr/>
          <p:nvPr/>
        </p:nvSpPr>
        <p:spPr>
          <a:xfrm>
            <a:off x="3320640" y="5604840"/>
            <a:ext cx="848880" cy="39312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회원가입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</TotalTime>
  <Application>LibreOffice/24.2.4.2$Windows_X86_64 LibreOffice_project/51a6219feb6075d9a4c46691dcfe0cd9c4fff3c2</Application>
  <AppVersion>15.0000</AppVersion>
  <Words>423</Words>
  <Paragraphs>298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2008-04-23T16:23:49Z</dcterms:created>
  <dc:creator>주진우</dc:creator>
  <dc:description>하루 일과 시간은 8시간!!</dc:description>
  <dc:language>ko-KR</dc:language>
  <cp:lastModifiedBy/>
  <dcterms:modified xsi:type="dcterms:W3CDTF">2024-10-02T17:33:53Z</dcterms:modified>
  <cp:revision>102</cp:revision>
  <dc:subject>SERENDIPITY</dc:subject>
  <dc:title>화면설계서 템플릿 Ver 1.01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사용자 지정</vt:lpwstr>
  </property>
  <property fmtid="{D5CDD505-2E9C-101B-9397-08002B2CF9AE}" pid="4" name="Slides">
    <vt:i4>6</vt:i4>
  </property>
</Properties>
</file>