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C4FF2-1086-AE48-BA89-F2126981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FC591B-346A-0745-B5CD-AC54F3135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956F1-5989-7544-A081-F43F54F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95496-3088-2B4A-8DDB-58F2E412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83762-6303-7749-A9BC-259A6BB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48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8BEF-129D-3F44-AD23-C859B48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FED18-26C9-A644-A8A6-10929C8BD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4208E-D0DB-CD4B-A784-B166A6C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44B7D-5B33-644D-ACB3-A23ED6C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75F16-FC58-A747-98D5-5E52C11C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2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6950A-0563-EC48-B213-A5A981AD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063B2-9A51-9E4E-B567-421459D9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EA534-1F16-6249-82F8-271D9AB6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FA89-1BE1-994E-A433-9480D782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66F48-F1F3-5242-84EA-1292442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7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64F6-2E9D-314B-9D39-8DA56740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F3EC-1EBB-2949-9C06-299CDE38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B97DD-3079-8F46-A2D9-2815F77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160DB-61F3-DA43-BB90-5C917005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AA32B-767C-3143-844B-48CF7B48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96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CACBC-AE08-9646-8D8B-C559BC71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3576A-B65A-924A-BD0E-E6A761CF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B37CE-B296-764F-B720-F49DD87E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83BA-A5C7-B648-9AD7-119EE1F4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E91A-4444-694B-B7E2-AB44BBD0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07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5BEE-1FBF-B047-8B9A-E113BE8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7145-8402-864F-827B-7ADFB7C8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6978-C066-6A48-A9C6-33E04692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B051D-C74D-CE4F-ABF8-033A789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B77CE-5C3D-E34B-AC5E-BE4463EC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853A3-A6B8-A448-A263-CA29C50D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1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952E7-EF9C-3542-B270-3D8FACD1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6FF20-D81A-FE4C-A326-DAD09E9F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62E67-288F-0B4C-A76C-981B27658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2B240-5994-DB41-9199-31A1EE9A4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8E7694-D72E-2E48-BE29-69C6FABCF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B7FA01-62B3-D442-844F-9B4FD088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2D7B1-072C-7B45-9FF2-E9504E5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1BF4C-E051-6A48-A914-BB7B5173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7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6D48-4385-144A-8FDA-A5C073F1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E80BA-BA24-FF4E-ADAB-594A85F2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8DB7E-153D-8147-BB07-99CF2990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D9293-3F12-C641-9D6D-AF05085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583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ACBA89-3619-E844-8749-50A507FA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25ECFD-47FF-2D42-8F1B-FBA0FD83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B07AF-A5F5-124D-A87B-A2B84C1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8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89F16-7C20-4B42-9BF9-19328075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D5D64-ACA0-974E-B415-7B7B1501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871B2-9940-5347-BDAF-EB5366FA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AA45D-56A8-0043-B1F1-18810F93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B3520-0685-7241-B9A2-09BAF32E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1DFB9-7A2A-5645-8BA8-48732BC6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090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1FDF-C313-7D49-AA2F-A34C2373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D1BA0-F167-1A46-8FEE-BB3532638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872D4-FA86-2E4E-B657-DFD3018D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CE7ED-598E-D34D-9152-9E52C8C6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C6310-FD36-9940-A045-95ADC603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D1989-ADEC-204C-82A0-64A63811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8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AB29F8-5E00-104B-8CBB-27BC92EE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947A8-8D98-4446-859B-43E02ABB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44A2-BEE9-F641-94EC-1424516C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B6B4B-41C2-F746-9FCA-1714D13DF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E2A28-BDBE-9E4B-B6D0-3F57B46B0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2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B7DA-D08D-3544-ACA1-3B22844A8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Record a day app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B82A0-D68C-354D-B742-E96F33F7E1CB}"/>
              </a:ext>
            </a:extLst>
          </p:cNvPr>
          <p:cNvSpPr txBox="1"/>
          <p:nvPr/>
        </p:nvSpPr>
        <p:spPr>
          <a:xfrm>
            <a:off x="9094573" y="44484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578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개요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5245977" y="1245176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Record a Day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FE8D6B-AA07-6C42-BA84-1F79BA7E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77839"/>
            <a:ext cx="3251200" cy="325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72515C-B138-6A4A-9EE3-913FFFC6F15B}"/>
              </a:ext>
            </a:extLst>
          </p:cNvPr>
          <p:cNvSpPr txBox="1"/>
          <p:nvPr/>
        </p:nvSpPr>
        <p:spPr>
          <a:xfrm>
            <a:off x="5245977" y="2126027"/>
            <a:ext cx="3460412" cy="60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R" altLang="en-US" sz="1600" dirty="0"/>
              <a:t>하루를 기록하다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5245977" y="3125936"/>
            <a:ext cx="3460412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자동 로그인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일기장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TODO </a:t>
            </a:r>
            <a:r>
              <a:rPr kumimoji="1" lang="ko-KR" altLang="en-US" sz="1600" dirty="0"/>
              <a:t>리스트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단계별 목표 설정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목표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동기부여 메시지 알림 서비스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배지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공유 기능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2135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구조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271755-F34C-D647-BE75-0C0687229730}"/>
              </a:ext>
            </a:extLst>
          </p:cNvPr>
          <p:cNvGrpSpPr/>
          <p:nvPr/>
        </p:nvGrpSpPr>
        <p:grpSpPr>
          <a:xfrm>
            <a:off x="411218" y="1198007"/>
            <a:ext cx="2354317" cy="3699641"/>
            <a:chOff x="1265184" y="1425288"/>
            <a:chExt cx="2354317" cy="369964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6435D6D-6B3F-CF4D-90A2-2F313058008C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1A8F1D5-6020-3D4A-96B6-1F4355937E63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23995-13EB-5549-B168-555EE13A1128}"/>
                  </a:ext>
                </a:extLst>
              </p:cNvPr>
              <p:cNvSpPr txBox="1"/>
              <p:nvPr/>
            </p:nvSpPr>
            <p:spPr>
              <a:xfrm>
                <a:off x="2102068" y="1744717"/>
                <a:ext cx="651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App</a:t>
                </a:r>
                <a:endParaRPr kumimoji="1" lang="ko-Kore-KR" altLang="en-US" b="1" dirty="0"/>
              </a:p>
            </p:txBody>
          </p:sp>
        </p:grp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610DB0D9-5900-AA45-A8E3-C8908B4AC5D3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7593A10-08E8-1F41-804B-9545073BCD5D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6F6BA35-DBEC-624C-934B-0F613158A8AC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FA3ACA6-CD39-3A45-93BF-5BA4AE288ABE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1A4B258-EC35-F345-BAEE-E54A7CE0A1C7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6621B6E-50F0-A249-AE2B-748094CF21F8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8C5189CD-9ADE-ED4A-890E-009981D20BB0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BBA854-2F3A-E147-9FFF-B09FEBA94DD4}"/>
              </a:ext>
            </a:extLst>
          </p:cNvPr>
          <p:cNvSpPr txBox="1"/>
          <p:nvPr/>
        </p:nvSpPr>
        <p:spPr>
          <a:xfrm>
            <a:off x="2872973" y="1510202"/>
            <a:ext cx="3148511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회원가입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자동 로그인 기능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전체적인 </a:t>
            </a:r>
            <a:r>
              <a:rPr kumimoji="1" lang="en-US" altLang="ko-KR" sz="1200" dirty="0"/>
              <a:t>UI/UX,</a:t>
            </a:r>
            <a:r>
              <a:rPr kumimoji="1" lang="ko-KR" altLang="en-US" sz="1200" dirty="0"/>
              <a:t> 목표 설정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하루를 기록하는 기능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글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이미지</a:t>
            </a:r>
            <a:r>
              <a:rPr kumimoji="1" lang="en-US" altLang="ko-KR" sz="1200" dirty="0"/>
              <a:t>)</a:t>
            </a:r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목표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동기부여 노티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해야할 일 관리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완료 한 일 기록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공유 기능</a:t>
            </a:r>
            <a:endParaRPr kumimoji="1" lang="en-US" altLang="ko-KR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CE6CDB-9945-224F-84E6-A14C3BEE2A1F}"/>
              </a:ext>
            </a:extLst>
          </p:cNvPr>
          <p:cNvGrpSpPr/>
          <p:nvPr/>
        </p:nvGrpSpPr>
        <p:grpSpPr>
          <a:xfrm>
            <a:off x="6170516" y="1144948"/>
            <a:ext cx="2354317" cy="3699641"/>
            <a:chOff x="1265184" y="1425288"/>
            <a:chExt cx="2354317" cy="369964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2517D7C-1500-8D47-BDBB-88C6FCAD12F7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B11184FD-0694-3E4A-B254-8CCFCDCB112C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6B83CC-62CC-8544-AACE-897E5906B514}"/>
                  </a:ext>
                </a:extLst>
              </p:cNvPr>
              <p:cNvSpPr txBox="1"/>
              <p:nvPr/>
            </p:nvSpPr>
            <p:spPr>
              <a:xfrm>
                <a:off x="2102067" y="1744717"/>
                <a:ext cx="82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Server</a:t>
                </a:r>
                <a:endParaRPr kumimoji="1" lang="ko-Kore-KR" altLang="en-US" b="1" dirty="0"/>
              </a:p>
            </p:txBody>
          </p:sp>
        </p:grp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67D6D764-2B51-9A45-ACBD-F41B19610BC1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322CE78-228E-6E4F-92CD-8D23DB6FC31E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F1B30A0C-870E-BF4D-B25F-3A2DB89012BE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7EA1A360-8033-E644-A6D8-F1FBE7D1EED8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2C2D987-0045-A349-876A-275B0DDC03E1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6481C52F-CE67-D645-B158-F541C678A355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3F52E4E-20B7-B247-BDF7-8BDF42721CE7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8673865" y="1483313"/>
            <a:ext cx="3460412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 정보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비밀번호 암호화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firebase notification</a:t>
            </a:r>
            <a:r>
              <a:rPr kumimoji="1" lang="ko-KR" altLang="en-US" sz="1200" dirty="0"/>
              <a:t> 이용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App</a:t>
            </a:r>
            <a:r>
              <a:rPr kumimoji="1" lang="ko-KR" altLang="en-US" sz="1200" dirty="0"/>
              <a:t>에서 처리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45558-3E19-AB4B-BC42-D544F6DBBAAD}"/>
              </a:ext>
            </a:extLst>
          </p:cNvPr>
          <p:cNvSpPr txBox="1"/>
          <p:nvPr/>
        </p:nvSpPr>
        <p:spPr>
          <a:xfrm>
            <a:off x="194180" y="6315545"/>
            <a:ext cx="172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상세</a:t>
            </a:r>
            <a:r>
              <a:rPr kumimoji="1" lang="ko-KR" altLang="en-US" dirty="0">
                <a:solidFill>
                  <a:srgbClr val="FF0000"/>
                </a:solidFill>
              </a:rPr>
              <a:t> 설계 필요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R" altLang="en-US" sz="1600" dirty="0"/>
              <a:t>소제목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411218" y="1108542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411218" y="2090915"/>
            <a:ext cx="3460412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29887-9ABF-AA4E-A6BA-9CF1874E54AD}"/>
              </a:ext>
            </a:extLst>
          </p:cNvPr>
          <p:cNvSpPr txBox="1"/>
          <p:nvPr/>
        </p:nvSpPr>
        <p:spPr>
          <a:xfrm>
            <a:off x="411218" y="4440095"/>
            <a:ext cx="3460412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추가 필요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FF0000"/>
                </a:solidFill>
              </a:rPr>
              <a:t>UI/UX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서비스 다이어그램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서버 연동 규격 정의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일정</a:t>
            </a:r>
            <a:endParaRPr kumimoji="1"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3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185</Words>
  <Application>Microsoft Macintosh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Record a day app </vt:lpstr>
      <vt:lpstr>앱 개요</vt:lpstr>
      <vt:lpstr>앱 구조</vt:lpstr>
      <vt:lpstr>소제목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day app </dc:title>
  <dc:creator>정현석</dc:creator>
  <cp:lastModifiedBy>정현석</cp:lastModifiedBy>
  <cp:revision>3</cp:revision>
  <dcterms:created xsi:type="dcterms:W3CDTF">2021-10-20T15:31:19Z</dcterms:created>
  <dcterms:modified xsi:type="dcterms:W3CDTF">2021-10-20T16:39:53Z</dcterms:modified>
</cp:coreProperties>
</file>