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C4FF2-1086-AE48-BA89-F2126981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FC591B-346A-0745-B5CD-AC54F3135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956F1-5989-7544-A081-F43F54FF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95496-3088-2B4A-8DDB-58F2E412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83762-6303-7749-A9BC-259A6BBC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48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8BEF-129D-3F44-AD23-C859B48F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FED18-26C9-A644-A8A6-10929C8BD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4208E-D0DB-CD4B-A784-B166A6C4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44B7D-5B33-644D-ACB3-A23ED6CB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75F16-FC58-A747-98D5-5E52C11C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525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C6950A-0563-EC48-B213-A5A981ADC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063B2-9A51-9E4E-B567-421459D98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EA534-1F16-6249-82F8-271D9AB6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DFA89-1BE1-994E-A433-9480D782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66F48-F1F3-5242-84EA-1292442E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576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164F6-2E9D-314B-9D39-8DA56740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5F3EC-1EBB-2949-9C06-299CDE38B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B97DD-3079-8F46-A2D9-2815F77A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160DB-61F3-DA43-BB90-5C917005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AA32B-767C-3143-844B-48CF7B48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796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CACBC-AE08-9646-8D8B-C559BC71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23576A-B65A-924A-BD0E-E6A761CF9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B37CE-B296-764F-B720-F49DD87E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083BA-A5C7-B648-9AD7-119EE1F4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1E91A-4444-694B-B7E2-AB44BBD0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073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55BEE-1FBF-B047-8B9A-E113BE8B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F7145-8402-864F-827B-7ADFB7C8F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56978-C066-6A48-A9C6-33E04692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B051D-C74D-CE4F-ABF8-033A789B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6B77CE-5C3D-E34B-AC5E-BE4463EC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0853A3-A6B8-A448-A263-CA29C50D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41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952E7-EF9C-3542-B270-3D8FACD1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16FF20-D81A-FE4C-A326-DAD09E9F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862E67-288F-0B4C-A76C-981B27658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22B240-5994-DB41-9199-31A1EE9A4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8E7694-D72E-2E48-BE29-69C6FABCF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B7FA01-62B3-D442-844F-9B4FD088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2021. 12. 1.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52D7B1-072C-7B45-9FF2-E9504E5F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01BF4C-E051-6A48-A914-BB7B5173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97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46D48-4385-144A-8FDA-A5C073F1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FE80BA-BA24-FF4E-ADAB-594A85F2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2021. 12. 1.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E8DB7E-153D-8147-BB07-99CF2990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4D9293-3F12-C641-9D6D-AF05085A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583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ACBA89-3619-E844-8749-50A507FA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2021. 12. 1.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25ECFD-47FF-2D42-8F1B-FBA0FD83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DB07AF-A5F5-124D-A87B-A2B84C13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486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89F16-7C20-4B42-9BF9-19328075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D5D64-ACA0-974E-B415-7B7B1501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A871B2-9940-5347-BDAF-EB5366FA1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CAA45D-56A8-0043-B1F1-18810F93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6B3520-0685-7241-B9A2-09BAF32E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1DFB9-7A2A-5645-8BA8-48732BC6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090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C1FDF-C313-7D49-AA2F-A34C2373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0D1BA0-F167-1A46-8FEE-BB3532638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E872D4-FA86-2E4E-B657-DFD3018D5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CE7ED-598E-D34D-9152-9E52C8C6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C6310-FD36-9940-A045-95ADC603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1D1989-ADEC-204C-82A0-64A63811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865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AB29F8-5E00-104B-8CBB-27BC92EE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947A8-8D98-4446-859B-43E02ABB7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44A2-BEE9-F641-94EC-1424516CD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2EDFA-36E7-4D47-840F-4413CE022B72}" type="datetimeFigureOut">
              <a:rPr kumimoji="1" lang="ko-Kore-KR" altLang="en-US" smtClean="0"/>
              <a:t>2021. 12. 1.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B6B4B-41C2-F746-9FCA-1714D13DF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E2A28-BDBE-9E4B-B6D0-3F57B46B0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925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B7DA-D08D-3544-ACA1-3B22844A8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Record a day app</a:t>
            </a:r>
            <a:br>
              <a:rPr kumimoji="1" lang="en-US" altLang="ko-Kore-KR" dirty="0"/>
            </a:b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B82A0-D68C-354D-B742-E96F33F7E1CB}"/>
              </a:ext>
            </a:extLst>
          </p:cNvPr>
          <p:cNvSpPr txBox="1"/>
          <p:nvPr/>
        </p:nvSpPr>
        <p:spPr>
          <a:xfrm>
            <a:off x="9094573" y="44484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정현석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3578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ko-Kore-KR" altLang="en-US" sz="1600" dirty="0"/>
              <a:t>앱</a:t>
            </a:r>
            <a:r>
              <a:rPr kumimoji="1" lang="ko-KR" altLang="en-US" sz="1600" dirty="0"/>
              <a:t> 개요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BE6591-B9B2-A747-A41F-5E7A0D094C8B}"/>
              </a:ext>
            </a:extLst>
          </p:cNvPr>
          <p:cNvSpPr txBox="1"/>
          <p:nvPr/>
        </p:nvSpPr>
        <p:spPr>
          <a:xfrm>
            <a:off x="5245977" y="1245176"/>
            <a:ext cx="3460412" cy="67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ko-KR" b="1" dirty="0"/>
              <a:t>Record a Day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3FE8D6B-AA07-6C42-BA84-1F79BA7EB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77839"/>
            <a:ext cx="3251200" cy="3251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C72515C-B138-6A4A-9EE3-913FFFC6F15B}"/>
              </a:ext>
            </a:extLst>
          </p:cNvPr>
          <p:cNvSpPr txBox="1"/>
          <p:nvPr/>
        </p:nvSpPr>
        <p:spPr>
          <a:xfrm>
            <a:off x="5245977" y="2126027"/>
            <a:ext cx="3460412" cy="60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ko-KR" altLang="en-US" sz="1600" dirty="0"/>
              <a:t>하루를 기록하다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E5175-1596-464A-8486-C9C4CD6182F1}"/>
              </a:ext>
            </a:extLst>
          </p:cNvPr>
          <p:cNvSpPr txBox="1"/>
          <p:nvPr/>
        </p:nvSpPr>
        <p:spPr>
          <a:xfrm>
            <a:off x="5245977" y="3125936"/>
            <a:ext cx="3460412" cy="263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자동 로그인 기능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일기장 기능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TODO </a:t>
            </a:r>
            <a:r>
              <a:rPr kumimoji="1" lang="ko-KR" altLang="en-US" sz="1600" dirty="0"/>
              <a:t>리스트 관리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단계별 목표 설정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목표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동기부여 메시지 알림 서비스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배지 관리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공유 기능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2135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ko-Kore-KR" altLang="en-US" sz="1600" dirty="0"/>
              <a:t>앱</a:t>
            </a:r>
            <a:r>
              <a:rPr kumimoji="1" lang="ko-KR" altLang="en-US" sz="1600" dirty="0"/>
              <a:t> 구조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271755-F34C-D647-BE75-0C0687229730}"/>
              </a:ext>
            </a:extLst>
          </p:cNvPr>
          <p:cNvGrpSpPr/>
          <p:nvPr/>
        </p:nvGrpSpPr>
        <p:grpSpPr>
          <a:xfrm>
            <a:off x="411218" y="1198007"/>
            <a:ext cx="2354317" cy="3699641"/>
            <a:chOff x="1265184" y="1425288"/>
            <a:chExt cx="2354317" cy="369964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6435D6D-6B3F-CF4D-90A2-2F313058008C}"/>
                </a:ext>
              </a:extLst>
            </p:cNvPr>
            <p:cNvGrpSpPr/>
            <p:nvPr/>
          </p:nvGrpSpPr>
          <p:grpSpPr>
            <a:xfrm>
              <a:off x="1265184" y="1425288"/>
              <a:ext cx="2354317" cy="3699641"/>
              <a:chOff x="1250731" y="1639614"/>
              <a:chExt cx="2354317" cy="3699641"/>
            </a:xfrm>
          </p:grpSpPr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21A8F1D5-6020-3D4A-96B6-1F4355937E63}"/>
                  </a:ext>
                </a:extLst>
              </p:cNvPr>
              <p:cNvSpPr/>
              <p:nvPr/>
            </p:nvSpPr>
            <p:spPr>
              <a:xfrm>
                <a:off x="1250731" y="1639614"/>
                <a:ext cx="2354317" cy="36996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023995-13EB-5549-B168-555EE13A1128}"/>
                  </a:ext>
                </a:extLst>
              </p:cNvPr>
              <p:cNvSpPr txBox="1"/>
              <p:nvPr/>
            </p:nvSpPr>
            <p:spPr>
              <a:xfrm>
                <a:off x="2102068" y="1744717"/>
                <a:ext cx="651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b="1" dirty="0"/>
                  <a:t>App</a:t>
                </a:r>
                <a:endParaRPr kumimoji="1" lang="ko-Kore-KR" altLang="en-US" b="1" dirty="0"/>
              </a:p>
            </p:txBody>
          </p:sp>
        </p:grpSp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610DB0D9-5900-AA45-A8E3-C8908B4AC5D3}"/>
                </a:ext>
              </a:extLst>
            </p:cNvPr>
            <p:cNvSpPr/>
            <p:nvPr/>
          </p:nvSpPr>
          <p:spPr>
            <a:xfrm>
              <a:off x="1915298" y="1964706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로그인</a:t>
              </a:r>
              <a:endParaRPr kumimoji="1" lang="ko-Kore-KR" altLang="en-US" sz="1200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77593A10-08E8-1F41-804B-9545073BCD5D}"/>
                </a:ext>
              </a:extLst>
            </p:cNvPr>
            <p:cNvSpPr/>
            <p:nvPr/>
          </p:nvSpPr>
          <p:spPr>
            <a:xfrm>
              <a:off x="1915297" y="2407342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메인 화면</a:t>
              </a:r>
              <a:endParaRPr kumimoji="1" lang="ko-Kore-KR" altLang="en-US" sz="1200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16F6BA35-DBEC-624C-934B-0F613158A8AC}"/>
                </a:ext>
              </a:extLst>
            </p:cNvPr>
            <p:cNvSpPr/>
            <p:nvPr/>
          </p:nvSpPr>
          <p:spPr>
            <a:xfrm>
              <a:off x="1915297" y="2849978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일기 쓰기</a:t>
              </a:r>
              <a:endParaRPr kumimoji="1" lang="ko-Kore-KR" altLang="en-US" sz="1200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FFA3ACA6-CD39-3A45-93BF-5BA4AE288ABE}"/>
                </a:ext>
              </a:extLst>
            </p:cNvPr>
            <p:cNvSpPr/>
            <p:nvPr/>
          </p:nvSpPr>
          <p:spPr>
            <a:xfrm>
              <a:off x="1915297" y="3292614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알림</a:t>
              </a:r>
              <a:endParaRPr kumimoji="1" lang="ko-Kore-KR" altLang="en-US" sz="1200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51A4B258-EC35-F345-BAEE-E54A7CE0A1C7}"/>
                </a:ext>
              </a:extLst>
            </p:cNvPr>
            <p:cNvSpPr/>
            <p:nvPr/>
          </p:nvSpPr>
          <p:spPr>
            <a:xfrm>
              <a:off x="1915296" y="3735250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TODO </a:t>
              </a:r>
              <a:r>
                <a:rPr kumimoji="1" lang="ko-KR" altLang="en-US" sz="1200" dirty="0"/>
                <a:t>리스트</a:t>
              </a:r>
              <a:endParaRPr kumimoji="1" lang="ko-Kore-KR" altLang="en-US" sz="1200" dirty="0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F6621B6E-50F0-A249-AE2B-748094CF21F8}"/>
                </a:ext>
              </a:extLst>
            </p:cNvPr>
            <p:cNvSpPr/>
            <p:nvPr/>
          </p:nvSpPr>
          <p:spPr>
            <a:xfrm>
              <a:off x="1915295" y="4177886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배지 리스트</a:t>
              </a:r>
              <a:endParaRPr kumimoji="1" lang="ko-Kore-KR" altLang="en-US" sz="1200" dirty="0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8C5189CD-9ADE-ED4A-890E-009981D20BB0}"/>
                </a:ext>
              </a:extLst>
            </p:cNvPr>
            <p:cNvSpPr/>
            <p:nvPr/>
          </p:nvSpPr>
          <p:spPr>
            <a:xfrm>
              <a:off x="1915294" y="4620522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공유</a:t>
              </a:r>
              <a:endParaRPr kumimoji="1" lang="ko-Kore-KR" altLang="en-US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6BBA854-2F3A-E147-9FFF-B09FEBA94DD4}"/>
              </a:ext>
            </a:extLst>
          </p:cNvPr>
          <p:cNvSpPr txBox="1"/>
          <p:nvPr/>
        </p:nvSpPr>
        <p:spPr>
          <a:xfrm>
            <a:off x="2872973" y="1510202"/>
            <a:ext cx="3148511" cy="3247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ko-Kore-KR" altLang="en-US" sz="1200" dirty="0"/>
              <a:t>로그인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회원가입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자동 로그인 기능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메인 화면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전체적인 </a:t>
            </a:r>
            <a:r>
              <a:rPr kumimoji="1" lang="en-US" altLang="ko-KR" sz="1200" dirty="0"/>
              <a:t>UI/UX,</a:t>
            </a:r>
            <a:r>
              <a:rPr kumimoji="1" lang="ko-KR" altLang="en-US" sz="1200" dirty="0"/>
              <a:t> 목표 설정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일기 쓰기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하루를 기록하는 기능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글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이미지</a:t>
            </a:r>
            <a:r>
              <a:rPr kumimoji="1" lang="en-US" altLang="ko-KR" sz="1200" dirty="0"/>
              <a:t>)</a:t>
            </a:r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알림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목표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동기부여 노티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en-US" altLang="ko-KR" sz="1200" dirty="0"/>
              <a:t>TODO</a:t>
            </a:r>
            <a:r>
              <a:rPr kumimoji="1" lang="ko-KR" altLang="en-US" sz="1200" dirty="0"/>
              <a:t> 리스트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해야할 일 관리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배지 리스트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완료 한 일 기록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공유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공유 기능</a:t>
            </a:r>
            <a:endParaRPr kumimoji="1" lang="en-US" altLang="ko-KR" sz="12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2CE6CDB-9945-224F-84E6-A14C3BEE2A1F}"/>
              </a:ext>
            </a:extLst>
          </p:cNvPr>
          <p:cNvGrpSpPr/>
          <p:nvPr/>
        </p:nvGrpSpPr>
        <p:grpSpPr>
          <a:xfrm>
            <a:off x="6170516" y="1144948"/>
            <a:ext cx="2354317" cy="3699641"/>
            <a:chOff x="1265184" y="1425288"/>
            <a:chExt cx="2354317" cy="369964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2517D7C-1500-8D47-BDBB-88C6FCAD12F7}"/>
                </a:ext>
              </a:extLst>
            </p:cNvPr>
            <p:cNvGrpSpPr/>
            <p:nvPr/>
          </p:nvGrpSpPr>
          <p:grpSpPr>
            <a:xfrm>
              <a:off x="1265184" y="1425288"/>
              <a:ext cx="2354317" cy="3699641"/>
              <a:chOff x="1250731" y="1639614"/>
              <a:chExt cx="2354317" cy="3699641"/>
            </a:xfrm>
          </p:grpSpPr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B11184FD-0694-3E4A-B254-8CCFCDCB112C}"/>
                  </a:ext>
                </a:extLst>
              </p:cNvPr>
              <p:cNvSpPr/>
              <p:nvPr/>
            </p:nvSpPr>
            <p:spPr>
              <a:xfrm>
                <a:off x="1250731" y="1639614"/>
                <a:ext cx="2354317" cy="36996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6B83CC-62CC-8544-AACE-897E5906B514}"/>
                  </a:ext>
                </a:extLst>
              </p:cNvPr>
              <p:cNvSpPr txBox="1"/>
              <p:nvPr/>
            </p:nvSpPr>
            <p:spPr>
              <a:xfrm>
                <a:off x="2102067" y="1744717"/>
                <a:ext cx="827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b="1" dirty="0"/>
                  <a:t>Server</a:t>
                </a:r>
                <a:endParaRPr kumimoji="1" lang="ko-Kore-KR" altLang="en-US" b="1" dirty="0"/>
              </a:p>
            </p:txBody>
          </p:sp>
        </p:grp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67D6D764-2B51-9A45-ACBD-F41B19610BC1}"/>
                </a:ext>
              </a:extLst>
            </p:cNvPr>
            <p:cNvSpPr/>
            <p:nvPr/>
          </p:nvSpPr>
          <p:spPr>
            <a:xfrm>
              <a:off x="1915298" y="1964706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로그인</a:t>
              </a:r>
              <a:endParaRPr kumimoji="1" lang="ko-Kore-KR" altLang="en-US" sz="1200" dirty="0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3322CE78-228E-6E4F-92CD-8D23DB6FC31E}"/>
                </a:ext>
              </a:extLst>
            </p:cNvPr>
            <p:cNvSpPr/>
            <p:nvPr/>
          </p:nvSpPr>
          <p:spPr>
            <a:xfrm>
              <a:off x="1915297" y="2407342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메인 화면</a:t>
              </a:r>
              <a:endParaRPr kumimoji="1" lang="ko-Kore-KR" altLang="en-US" sz="1200" dirty="0"/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F1B30A0C-870E-BF4D-B25F-3A2DB89012BE}"/>
                </a:ext>
              </a:extLst>
            </p:cNvPr>
            <p:cNvSpPr/>
            <p:nvPr/>
          </p:nvSpPr>
          <p:spPr>
            <a:xfrm>
              <a:off x="1915297" y="2849978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일기 쓰기</a:t>
              </a:r>
              <a:endParaRPr kumimoji="1" lang="ko-Kore-KR" altLang="en-US" sz="1200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7EA1A360-8033-E644-A6D8-F1FBE7D1EED8}"/>
                </a:ext>
              </a:extLst>
            </p:cNvPr>
            <p:cNvSpPr/>
            <p:nvPr/>
          </p:nvSpPr>
          <p:spPr>
            <a:xfrm>
              <a:off x="1915297" y="3292614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알림</a:t>
              </a:r>
              <a:endParaRPr kumimoji="1" lang="ko-Kore-KR" altLang="en-US" sz="1200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92C2D987-0045-A349-876A-275B0DDC03E1}"/>
                </a:ext>
              </a:extLst>
            </p:cNvPr>
            <p:cNvSpPr/>
            <p:nvPr/>
          </p:nvSpPr>
          <p:spPr>
            <a:xfrm>
              <a:off x="1915296" y="3735250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TODO </a:t>
              </a:r>
              <a:r>
                <a:rPr kumimoji="1" lang="ko-KR" altLang="en-US" sz="1200" dirty="0"/>
                <a:t>리스트</a:t>
              </a:r>
              <a:endParaRPr kumimoji="1" lang="ko-Kore-KR" altLang="en-US" sz="1200" dirty="0"/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6481C52F-CE67-D645-B158-F541C678A355}"/>
                </a:ext>
              </a:extLst>
            </p:cNvPr>
            <p:cNvSpPr/>
            <p:nvPr/>
          </p:nvSpPr>
          <p:spPr>
            <a:xfrm>
              <a:off x="1915295" y="4177886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배지 리스트</a:t>
              </a:r>
              <a:endParaRPr kumimoji="1" lang="ko-Kore-KR" altLang="en-US" sz="1200" dirty="0"/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C3F52E4E-20B7-B247-BDF7-8BDF42721CE7}"/>
                </a:ext>
              </a:extLst>
            </p:cNvPr>
            <p:cNvSpPr/>
            <p:nvPr/>
          </p:nvSpPr>
          <p:spPr>
            <a:xfrm>
              <a:off x="1915294" y="4620522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공유</a:t>
              </a:r>
              <a:endParaRPr kumimoji="1" lang="ko-Kore-KR" altLang="en-US" sz="12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1BE6591-B9B2-A747-A41F-5E7A0D094C8B}"/>
              </a:ext>
            </a:extLst>
          </p:cNvPr>
          <p:cNvSpPr txBox="1"/>
          <p:nvPr/>
        </p:nvSpPr>
        <p:spPr>
          <a:xfrm>
            <a:off x="8673865" y="1483313"/>
            <a:ext cx="3460412" cy="3247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ko-Kore-KR" altLang="en-US" sz="1200" dirty="0"/>
              <a:t>로그인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회원 정보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비밀번호 암호화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메인 화면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data</a:t>
            </a:r>
            <a:r>
              <a:rPr kumimoji="1" lang="ko-KR" altLang="en-US" sz="1200" dirty="0"/>
              <a:t>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전송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일기 쓰기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data</a:t>
            </a:r>
            <a:r>
              <a:rPr kumimoji="1" lang="ko-KR" altLang="en-US" sz="1200" dirty="0"/>
              <a:t>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전송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알림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firebase notification</a:t>
            </a:r>
            <a:r>
              <a:rPr kumimoji="1" lang="ko-KR" altLang="en-US" sz="1200" dirty="0"/>
              <a:t> 이용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en-US" altLang="ko-KR" sz="1200" dirty="0"/>
              <a:t>TODO</a:t>
            </a:r>
            <a:r>
              <a:rPr kumimoji="1" lang="ko-KR" altLang="en-US" sz="1200" dirty="0"/>
              <a:t> 리스트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data</a:t>
            </a:r>
            <a:r>
              <a:rPr kumimoji="1" lang="ko-KR" altLang="en-US" sz="1200" dirty="0"/>
              <a:t>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전송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배지 리스트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 </a:t>
            </a:r>
            <a:r>
              <a:rPr kumimoji="1" lang="en-US" altLang="ko-KR" sz="1200" dirty="0"/>
              <a:t>data</a:t>
            </a:r>
            <a:r>
              <a:rPr kumimoji="1" lang="ko-KR" altLang="en-US" sz="1200" dirty="0"/>
              <a:t>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전송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공유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App</a:t>
            </a:r>
            <a:r>
              <a:rPr kumimoji="1" lang="ko-KR" altLang="en-US" sz="1200" dirty="0"/>
              <a:t>에서 처리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745558-3E19-AB4B-BC42-D544F6DBBAAD}"/>
              </a:ext>
            </a:extLst>
          </p:cNvPr>
          <p:cNvSpPr txBox="1"/>
          <p:nvPr/>
        </p:nvSpPr>
        <p:spPr>
          <a:xfrm>
            <a:off x="194180" y="6315545"/>
            <a:ext cx="172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상세</a:t>
            </a:r>
            <a:r>
              <a:rPr kumimoji="1" lang="ko-KR" altLang="en-US" dirty="0">
                <a:solidFill>
                  <a:srgbClr val="FF0000"/>
                </a:solidFill>
              </a:rPr>
              <a:t> 설계 필요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7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en-US" altLang="ko-Kore-KR" sz="1600" dirty="0"/>
              <a:t>UI</a:t>
            </a:r>
            <a:r>
              <a:rPr kumimoji="1" lang="ko-KR" altLang="en-US" sz="1600" dirty="0"/>
              <a:t> 구성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6A618F-54A6-8D4A-8746-F2B9BADCA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99" y="2321740"/>
            <a:ext cx="1636041" cy="271167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777592E-298F-C746-80E6-C23C2FA45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992" y="962823"/>
            <a:ext cx="1636042" cy="271475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5FF8EB8-16B0-B942-B0A6-6715CFB80D9C}"/>
              </a:ext>
            </a:extLst>
          </p:cNvPr>
          <p:cNvSpPr txBox="1"/>
          <p:nvPr/>
        </p:nvSpPr>
        <p:spPr>
          <a:xfrm>
            <a:off x="96462" y="3415965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앱 실행</a:t>
            </a:r>
            <a:endParaRPr kumimoji="1" lang="ko-Kore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F794E6-ABE7-8F41-8AB9-D18C7C45EFCD}"/>
              </a:ext>
            </a:extLst>
          </p:cNvPr>
          <p:cNvSpPr txBox="1"/>
          <p:nvPr/>
        </p:nvSpPr>
        <p:spPr>
          <a:xfrm>
            <a:off x="4610248" y="3867906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로그인 화면</a:t>
            </a:r>
            <a:endParaRPr kumimoji="1" lang="ko-Kore-KR" altLang="en-US" sz="11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E022576-3643-2E4B-828A-BC690DB58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170" y="971813"/>
            <a:ext cx="1636042" cy="270576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3125988-4D64-9E4E-A34A-DE4367859788}"/>
              </a:ext>
            </a:extLst>
          </p:cNvPr>
          <p:cNvSpPr txBox="1"/>
          <p:nvPr/>
        </p:nvSpPr>
        <p:spPr>
          <a:xfrm>
            <a:off x="7749167" y="386790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회원 가입</a:t>
            </a:r>
            <a:endParaRPr kumimoji="1" lang="ko-Kore-KR" alt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527F2C-5FA5-8643-869D-6A085282032C}"/>
              </a:ext>
            </a:extLst>
          </p:cNvPr>
          <p:cNvSpPr txBox="1"/>
          <p:nvPr/>
        </p:nvSpPr>
        <p:spPr>
          <a:xfrm>
            <a:off x="1265184" y="5234527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err="1"/>
              <a:t>스플래시</a:t>
            </a:r>
            <a:r>
              <a:rPr kumimoji="1" lang="ko-KR" altLang="en-US" sz="1100" dirty="0"/>
              <a:t> 화면</a:t>
            </a:r>
            <a:endParaRPr kumimoji="1" lang="ko-Kore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EA8B61-F331-3842-ACA0-C8A2864B72A9}"/>
              </a:ext>
            </a:extLst>
          </p:cNvPr>
          <p:cNvSpPr txBox="1"/>
          <p:nvPr/>
        </p:nvSpPr>
        <p:spPr>
          <a:xfrm>
            <a:off x="10497595" y="5234527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메인 화면</a:t>
            </a:r>
            <a:endParaRPr kumimoji="1" lang="ko-Kore-KR" altLang="en-US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95E92F-BC67-C445-B033-DAD7887B1D1D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5941034" y="2320199"/>
            <a:ext cx="1451136" cy="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87736D6-F9DD-054C-A475-307658D415FF}"/>
              </a:ext>
            </a:extLst>
          </p:cNvPr>
          <p:cNvCxnSpPr>
            <a:cxnSpLocks/>
            <a:stCxn id="38" idx="3"/>
            <a:endCxn id="57" idx="1"/>
          </p:cNvCxnSpPr>
          <p:nvPr/>
        </p:nvCxnSpPr>
        <p:spPr>
          <a:xfrm>
            <a:off x="9028212" y="2324694"/>
            <a:ext cx="1037773" cy="135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06312D2-58C5-D54C-86BE-BC125E27E38C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 flipV="1">
            <a:off x="2621940" y="2320199"/>
            <a:ext cx="1683052" cy="135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3599EEC0-0408-8345-BF1C-4E3850008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5985" y="2318667"/>
            <a:ext cx="1644204" cy="27147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A70C89C-E74B-934A-A62F-FD4C30FB45D0}"/>
              </a:ext>
            </a:extLst>
          </p:cNvPr>
          <p:cNvCxnSpPr>
            <a:cxnSpLocks/>
          </p:cNvCxnSpPr>
          <p:nvPr/>
        </p:nvCxnSpPr>
        <p:spPr>
          <a:xfrm>
            <a:off x="2621940" y="4340154"/>
            <a:ext cx="7418328" cy="2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C4C49C8-5878-324C-A743-8ACE6B2740AB}"/>
              </a:ext>
            </a:extLst>
          </p:cNvPr>
          <p:cNvSpPr txBox="1"/>
          <p:nvPr/>
        </p:nvSpPr>
        <p:spPr>
          <a:xfrm>
            <a:off x="5634976" y="4554500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자동 로그인</a:t>
            </a:r>
            <a:endParaRPr kumimoji="1" lang="ko-Kore-KR" altLang="en-US" sz="1100" dirty="0"/>
          </a:p>
        </p:txBody>
      </p:sp>
      <p:graphicFrame>
        <p:nvGraphicFramePr>
          <p:cNvPr id="68" name="표 68">
            <a:extLst>
              <a:ext uri="{FF2B5EF4-FFF2-40B4-BE49-F238E27FC236}">
                <a16:creationId xmlns:a16="http://schemas.microsoft.com/office/drawing/2014/main" id="{7345807B-9DE2-4045-B555-0840364E1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72607"/>
              </p:ext>
            </p:extLst>
          </p:nvPr>
        </p:nvGraphicFramePr>
        <p:xfrm>
          <a:off x="6282061" y="5088151"/>
          <a:ext cx="3758207" cy="15595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58207">
                  <a:extLst>
                    <a:ext uri="{9D8B030D-6E8A-4147-A177-3AD203B41FA5}">
                      <a16:colId xmlns:a16="http://schemas.microsoft.com/office/drawing/2014/main" val="1730690052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r>
                        <a:rPr lang="ko-Kore-KR" altLang="en-US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메인화면</a:t>
                      </a:r>
                      <a:r>
                        <a:rPr lang="ko-KR" altLang="en-US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정의</a:t>
                      </a:r>
                      <a:endParaRPr lang="ko-Kore-KR" altLang="en-US" sz="9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전구 모양을 누르면 메뉴를 선택할 수 </a:t>
                      </a:r>
                      <a:r>
                        <a:rPr lang="ko-KR" altLang="en-US" sz="900" b="0" dirty="0" err="1">
                          <a:solidFill>
                            <a:srgbClr val="333333"/>
                          </a:solidFill>
                          <a:effectLst/>
                        </a:rPr>
                        <a:t>있음아래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 메뉴 </a:t>
                      </a:r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5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개는 전구 터치 시</a:t>
                      </a:r>
                    </a:p>
                    <a:p>
                      <a:pPr algn="l" latinLnBrk="1"/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애니메이션 효과 적용</a:t>
                      </a: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1. </a:t>
                      </a:r>
                      <a:r>
                        <a:rPr lang="ko-KR" altLang="en-US" sz="900" b="0" dirty="0" err="1">
                          <a:solidFill>
                            <a:srgbClr val="333333"/>
                          </a:solidFill>
                          <a:effectLst/>
                        </a:rPr>
                        <a:t>내정보</a:t>
                      </a:r>
                      <a:endParaRPr lang="ko-KR" altLang="en-US" sz="900" b="0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2. 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일기 쓰기</a:t>
                      </a: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3. </a:t>
                      </a:r>
                      <a:r>
                        <a:rPr lang="en" altLang="ko-Kore-KR" sz="900" b="0" dirty="0">
                          <a:solidFill>
                            <a:srgbClr val="333333"/>
                          </a:solidFill>
                          <a:effectLst/>
                        </a:rPr>
                        <a:t>TODO 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리스트</a:t>
                      </a: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4. 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배지 관리</a:t>
                      </a: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5. 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공유</a:t>
                      </a: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(</a:t>
                      </a:r>
                      <a:r>
                        <a:rPr lang="en" altLang="ko-Kore-KR" sz="900" b="0" dirty="0">
                          <a:solidFill>
                            <a:srgbClr val="333333"/>
                          </a:solidFill>
                          <a:effectLst/>
                        </a:rPr>
                        <a:t>default : </a:t>
                      </a:r>
                      <a:r>
                        <a:rPr lang="ko-KR" altLang="en-US" sz="900" b="0" dirty="0" err="1">
                          <a:solidFill>
                            <a:srgbClr val="333333"/>
                          </a:solidFill>
                          <a:effectLst/>
                        </a:rPr>
                        <a:t>내정보</a:t>
                      </a:r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최초 진입 시 </a:t>
                      </a:r>
                      <a:r>
                        <a:rPr lang="ko-KR" altLang="en-US" sz="900" b="0" dirty="0" err="1">
                          <a:solidFill>
                            <a:srgbClr val="333333"/>
                          </a:solidFill>
                          <a:effectLst/>
                        </a:rPr>
                        <a:t>내정보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 화면에서 가이드 </a:t>
                      </a:r>
                      <a:r>
                        <a:rPr lang="ko-KR" altLang="en-US" sz="900" b="0" dirty="0" err="1">
                          <a:solidFill>
                            <a:srgbClr val="333333"/>
                          </a:solidFill>
                          <a:effectLst/>
                        </a:rPr>
                        <a:t>툴팁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 제공</a:t>
                      </a:r>
                      <a:endParaRPr lang="ko-KR" altLang="en-US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95042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0228AD04-8ABD-5A40-AD6A-4895C49F7B57}"/>
              </a:ext>
            </a:extLst>
          </p:cNvPr>
          <p:cNvSpPr txBox="1"/>
          <p:nvPr/>
        </p:nvSpPr>
        <p:spPr>
          <a:xfrm>
            <a:off x="385948" y="466866"/>
            <a:ext cx="38002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050" b="1" dirty="0"/>
              <a:t>https://</a:t>
            </a:r>
            <a:r>
              <a:rPr lang="en" altLang="ko-Kore-KR" sz="1050" b="1" dirty="0" err="1"/>
              <a:t>ovenapp.io</a:t>
            </a:r>
            <a:r>
              <a:rPr lang="en" altLang="ko-Kore-KR" sz="1050" b="1" dirty="0"/>
              <a:t>/view/oaYZYlQekFvJwlfknhyKX5gykfhVLO9b/</a:t>
            </a:r>
            <a:endParaRPr lang="ko-Kore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06503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en-US" altLang="ko-Kore-KR" sz="1600" dirty="0"/>
              <a:t>UI</a:t>
            </a:r>
            <a:r>
              <a:rPr kumimoji="1" lang="ko-KR" altLang="en-US" sz="1600" dirty="0"/>
              <a:t> 구성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EA8B61-F331-3842-ACA0-C8A2864B72A9}"/>
              </a:ext>
            </a:extLst>
          </p:cNvPr>
          <p:cNvSpPr txBox="1"/>
          <p:nvPr/>
        </p:nvSpPr>
        <p:spPr>
          <a:xfrm>
            <a:off x="697683" y="3893618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내 정보 화면</a:t>
            </a:r>
            <a:endParaRPr kumimoji="1" lang="ko-Kore-KR" altLang="en-US" sz="1100" dirty="0"/>
          </a:p>
        </p:txBody>
      </p:sp>
      <p:graphicFrame>
        <p:nvGraphicFramePr>
          <p:cNvPr id="68" name="표 68">
            <a:extLst>
              <a:ext uri="{FF2B5EF4-FFF2-40B4-BE49-F238E27FC236}">
                <a16:creationId xmlns:a16="http://schemas.microsoft.com/office/drawing/2014/main" id="{7345807B-9DE2-4045-B555-0840364E1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71501"/>
              </p:ext>
            </p:extLst>
          </p:nvPr>
        </p:nvGraphicFramePr>
        <p:xfrm>
          <a:off x="443082" y="4556035"/>
          <a:ext cx="3944505" cy="14223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44505">
                  <a:extLst>
                    <a:ext uri="{9D8B030D-6E8A-4147-A177-3AD203B41FA5}">
                      <a16:colId xmlns:a16="http://schemas.microsoft.com/office/drawing/2014/main" val="1730690052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r>
                        <a:rPr lang="ko-KR" altLang="en-US" sz="900" b="0" i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내 정보 화면</a:t>
                      </a:r>
                      <a:endParaRPr lang="ko-Kore-KR" altLang="en-US" sz="9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전구 모양 터치 후 프로필 이미지 선택 시 내 정보 화면으로 이동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최초 로그인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(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자동 로그인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x)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시 가이드 </a:t>
                      </a:r>
                      <a:r>
                        <a:rPr lang="ko-KR" altLang="en-US" sz="900" b="0" i="0" dirty="0" err="1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툴팁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(1)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제공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하루를 기록한 횟수 제공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배지 리스트 제공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선택 시 배지 리스트 화면으로 이동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나의 목표 제공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목표가 없을 경우 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default 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문구 제공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목표 설정하기 버튼으로 목표를 설정하여 진행 사항 </a:t>
                      </a:r>
                      <a:r>
                        <a:rPr lang="ko-KR" altLang="en-US" sz="900" b="0" i="0" dirty="0" err="1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프로그래스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바로 표시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TODO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리스트 목록 제공 선택 시 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TODO 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리스트 화면으로 이동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내 정보에 보여지는 할 일은 최근 순으로 정렬하여 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2~3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9504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802020B-E815-2344-A914-FD85BB348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82" y="1092256"/>
            <a:ext cx="1644204" cy="27342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3CF316-9AAF-9348-9FB2-D92F23BCB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734" y="1068998"/>
            <a:ext cx="1644203" cy="27575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857979-03F6-7F4E-9243-41EFB681C223}"/>
              </a:ext>
            </a:extLst>
          </p:cNvPr>
          <p:cNvSpPr txBox="1"/>
          <p:nvPr/>
        </p:nvSpPr>
        <p:spPr>
          <a:xfrm>
            <a:off x="2809432" y="3893618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(1)</a:t>
            </a:r>
            <a:r>
              <a:rPr kumimoji="1" lang="ko-KR" altLang="en-US" sz="1100" dirty="0"/>
              <a:t> 가이드 </a:t>
            </a:r>
            <a:r>
              <a:rPr kumimoji="1" lang="ko-KR" altLang="en-US" sz="1100" dirty="0" err="1"/>
              <a:t>툴팁</a:t>
            </a:r>
            <a:endParaRPr kumimoji="1" lang="ko-Kore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2180E3-9BA1-4E46-B3DE-724ED9C52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153" y="1072500"/>
            <a:ext cx="1644203" cy="27540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BB4060-EEF4-A347-A13D-5F83B46A1649}"/>
              </a:ext>
            </a:extLst>
          </p:cNvPr>
          <p:cNvSpPr txBox="1"/>
          <p:nvPr/>
        </p:nvSpPr>
        <p:spPr>
          <a:xfrm>
            <a:off x="9185668" y="3918280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일기 쓰기 화면</a:t>
            </a:r>
            <a:endParaRPr kumimoji="1" lang="ko-Kore-KR" altLang="en-US" sz="1100" dirty="0"/>
          </a:p>
        </p:txBody>
      </p:sp>
      <p:graphicFrame>
        <p:nvGraphicFramePr>
          <p:cNvPr id="27" name="표 68">
            <a:extLst>
              <a:ext uri="{FF2B5EF4-FFF2-40B4-BE49-F238E27FC236}">
                <a16:creationId xmlns:a16="http://schemas.microsoft.com/office/drawing/2014/main" id="{8203ABF4-D05A-1743-8671-5E8E240DE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20611"/>
              </p:ext>
            </p:extLst>
          </p:nvPr>
        </p:nvGraphicFramePr>
        <p:xfrm>
          <a:off x="8911154" y="4519992"/>
          <a:ext cx="2822484" cy="8737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2484">
                  <a:extLst>
                    <a:ext uri="{9D8B030D-6E8A-4147-A177-3AD203B41FA5}">
                      <a16:colId xmlns:a16="http://schemas.microsoft.com/office/drawing/2014/main" val="1730690052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r>
                        <a:rPr lang="ko-KR" altLang="en-US" sz="900" b="0" i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일기 쓰기 화면</a:t>
                      </a:r>
                      <a:endParaRPr lang="ko-Kore-KR" altLang="en-US" sz="9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제목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날씨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사진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내용 기록 기능 제공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사진 선택 버튼 선택 시 앨범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카메라 선택 가능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기록 버튼 또는 </a:t>
                      </a:r>
                      <a:r>
                        <a:rPr lang="ko-KR" altLang="en-US" sz="900" b="0" i="0" dirty="0" err="1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뒤로가기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선택 시 일기 목록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9504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F4D1C33-F6A6-BA44-8AA5-87D07A4855ED}"/>
              </a:ext>
            </a:extLst>
          </p:cNvPr>
          <p:cNvSpPr txBox="1"/>
          <p:nvPr/>
        </p:nvSpPr>
        <p:spPr>
          <a:xfrm>
            <a:off x="5336655" y="3893618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일기 목록 화면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24B200-C7E8-6E4F-9761-1A2EA3B06A45}"/>
              </a:ext>
            </a:extLst>
          </p:cNvPr>
          <p:cNvSpPr txBox="1"/>
          <p:nvPr/>
        </p:nvSpPr>
        <p:spPr>
          <a:xfrm>
            <a:off x="385948" y="466866"/>
            <a:ext cx="38002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050" b="1" dirty="0"/>
              <a:t>https://</a:t>
            </a:r>
            <a:r>
              <a:rPr lang="en" altLang="ko-Kore-KR" sz="1050" b="1" dirty="0" err="1"/>
              <a:t>ovenapp.io</a:t>
            </a:r>
            <a:r>
              <a:rPr lang="en" altLang="ko-Kore-KR" sz="1050" b="1" dirty="0"/>
              <a:t>/view/oaYZYlQekFvJwlfknhyKX5gykfhVLO9b/</a:t>
            </a:r>
            <a:endParaRPr lang="ko-Kore-KR" altLang="en-US" sz="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C6BEF5-9299-AC4E-A8EA-C0E555CEB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853" y="1068998"/>
            <a:ext cx="1628085" cy="2717998"/>
          </a:xfrm>
          <a:prstGeom prst="rect">
            <a:avLst/>
          </a:prstGeom>
        </p:spPr>
      </p:pic>
      <p:graphicFrame>
        <p:nvGraphicFramePr>
          <p:cNvPr id="16" name="표 68">
            <a:extLst>
              <a:ext uri="{FF2B5EF4-FFF2-40B4-BE49-F238E27FC236}">
                <a16:creationId xmlns:a16="http://schemas.microsoft.com/office/drawing/2014/main" id="{ABBDA214-D07F-4345-96CA-16F63824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32574"/>
              </p:ext>
            </p:extLst>
          </p:nvPr>
        </p:nvGraphicFramePr>
        <p:xfrm>
          <a:off x="5028853" y="4519992"/>
          <a:ext cx="2822484" cy="7365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2484">
                  <a:extLst>
                    <a:ext uri="{9D8B030D-6E8A-4147-A177-3AD203B41FA5}">
                      <a16:colId xmlns:a16="http://schemas.microsoft.com/office/drawing/2014/main" val="1730690052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r>
                        <a:rPr lang="ko-KR" altLang="en-US" sz="900" b="0" i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일기 목록 화면</a:t>
                      </a:r>
                      <a:endParaRPr lang="ko-Kore-KR" altLang="en-US" sz="9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일기 최신 순으로 정렬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기록하기 버튼 선택 시 일기 쓰기 화면으로 이동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리스트 선택 시 일기 상세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95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94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en-US" altLang="ko-Kore-KR" sz="1600" dirty="0"/>
              <a:t>UI</a:t>
            </a:r>
            <a:r>
              <a:rPr kumimoji="1" lang="ko-KR" altLang="en-US" sz="1600" dirty="0"/>
              <a:t> 구성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EA8B61-F331-3842-ACA0-C8A2864B72A9}"/>
              </a:ext>
            </a:extLst>
          </p:cNvPr>
          <p:cNvSpPr txBox="1"/>
          <p:nvPr/>
        </p:nvSpPr>
        <p:spPr>
          <a:xfrm>
            <a:off x="676662" y="4010495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할일 목록</a:t>
            </a:r>
            <a:endParaRPr kumimoji="1" lang="ko-Kore-KR" altLang="en-US" sz="1100" dirty="0"/>
          </a:p>
        </p:txBody>
      </p:sp>
      <p:graphicFrame>
        <p:nvGraphicFramePr>
          <p:cNvPr id="68" name="표 68">
            <a:extLst>
              <a:ext uri="{FF2B5EF4-FFF2-40B4-BE49-F238E27FC236}">
                <a16:creationId xmlns:a16="http://schemas.microsoft.com/office/drawing/2014/main" id="{7345807B-9DE2-4045-B555-0840364E1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45252"/>
              </p:ext>
            </p:extLst>
          </p:nvPr>
        </p:nvGraphicFramePr>
        <p:xfrm>
          <a:off x="311426" y="4533329"/>
          <a:ext cx="2951759" cy="7365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759">
                  <a:extLst>
                    <a:ext uri="{9D8B030D-6E8A-4147-A177-3AD203B41FA5}">
                      <a16:colId xmlns:a16="http://schemas.microsoft.com/office/drawing/2014/main" val="1730690052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r>
                        <a:rPr lang="ko-KR" altLang="en-US" sz="900" b="0" i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할일 화면</a:t>
                      </a:r>
                      <a:endParaRPr lang="ko-Kore-KR" altLang="en-US" sz="9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+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버튼 선택 시 할일 추가 가능 최대 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10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개까지 관리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할일 길게 선택 시 삭제 제공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할일 체크 시 애니메이션 제공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9504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ABB4060-EEF4-A347-A13D-5F83B46A1649}"/>
              </a:ext>
            </a:extLst>
          </p:cNvPr>
          <p:cNvSpPr txBox="1"/>
          <p:nvPr/>
        </p:nvSpPr>
        <p:spPr>
          <a:xfrm>
            <a:off x="7321864" y="401049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공유하기 화면</a:t>
            </a:r>
            <a:endParaRPr kumimoji="1" lang="ko-Kore-KR" altLang="en-US" sz="1100" dirty="0"/>
          </a:p>
        </p:txBody>
      </p:sp>
      <p:graphicFrame>
        <p:nvGraphicFramePr>
          <p:cNvPr id="27" name="표 68">
            <a:extLst>
              <a:ext uri="{FF2B5EF4-FFF2-40B4-BE49-F238E27FC236}">
                <a16:creationId xmlns:a16="http://schemas.microsoft.com/office/drawing/2014/main" id="{8203ABF4-D05A-1743-8671-5E8E240DE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68166"/>
              </p:ext>
            </p:extLst>
          </p:nvPr>
        </p:nvGraphicFramePr>
        <p:xfrm>
          <a:off x="6965627" y="4536699"/>
          <a:ext cx="2822484" cy="7365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2484">
                  <a:extLst>
                    <a:ext uri="{9D8B030D-6E8A-4147-A177-3AD203B41FA5}">
                      <a16:colId xmlns:a16="http://schemas.microsoft.com/office/drawing/2014/main" val="1730690052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r>
                        <a:rPr lang="ko-KR" altLang="en-US" sz="900" b="0" i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공유 하기 화면</a:t>
                      </a:r>
                      <a:endParaRPr lang="ko-Kore-KR" altLang="en-US" sz="9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배지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목표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일기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할일 공유하기 버튼 선택 시 공유 화면 노출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공유 경로 선택 시 공유 상세 내용 선택 가능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9504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F4D1C33-F6A6-BA44-8AA5-87D07A4855ED}"/>
              </a:ext>
            </a:extLst>
          </p:cNvPr>
          <p:cNvSpPr txBox="1"/>
          <p:nvPr/>
        </p:nvSpPr>
        <p:spPr>
          <a:xfrm>
            <a:off x="4133935" y="4010495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배지 관리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24B200-C7E8-6E4F-9761-1A2EA3B06A45}"/>
              </a:ext>
            </a:extLst>
          </p:cNvPr>
          <p:cNvSpPr txBox="1"/>
          <p:nvPr/>
        </p:nvSpPr>
        <p:spPr>
          <a:xfrm>
            <a:off x="385948" y="466866"/>
            <a:ext cx="38002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050" b="1" dirty="0"/>
              <a:t>https://</a:t>
            </a:r>
            <a:r>
              <a:rPr lang="en" altLang="ko-Kore-KR" sz="1050" b="1" dirty="0" err="1"/>
              <a:t>ovenapp.io</a:t>
            </a:r>
            <a:r>
              <a:rPr lang="en" altLang="ko-Kore-KR" sz="1050" b="1" dirty="0"/>
              <a:t>/view/oaYZYlQekFvJwlfknhyKX5gykfhVLO9b/</a:t>
            </a:r>
            <a:endParaRPr lang="ko-Kore-KR" altLang="en-US" sz="700" dirty="0"/>
          </a:p>
        </p:txBody>
      </p:sp>
      <p:graphicFrame>
        <p:nvGraphicFramePr>
          <p:cNvPr id="16" name="표 68">
            <a:extLst>
              <a:ext uri="{FF2B5EF4-FFF2-40B4-BE49-F238E27FC236}">
                <a16:creationId xmlns:a16="http://schemas.microsoft.com/office/drawing/2014/main" id="{ABBDA214-D07F-4345-96CA-16F63824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197240"/>
              </p:ext>
            </p:extLst>
          </p:nvPr>
        </p:nvGraphicFramePr>
        <p:xfrm>
          <a:off x="3587762" y="4533329"/>
          <a:ext cx="2822484" cy="14223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2484">
                  <a:extLst>
                    <a:ext uri="{9D8B030D-6E8A-4147-A177-3AD203B41FA5}">
                      <a16:colId xmlns:a16="http://schemas.microsoft.com/office/drawing/2014/main" val="1730690052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r>
                        <a:rPr lang="ko-KR" altLang="en-US" sz="900" b="0" i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배지 관리 화면</a:t>
                      </a:r>
                      <a:endParaRPr lang="ko-Kore-KR" altLang="en-US" sz="9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어떠한 목표를 이루어 배지를 부여할 것인지 정의 필요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배지 존재 유무는 투명도로 조절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획득 배지 선택 시 배지에 대한 설명 팝업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미 획득 배지 선택 시 배지 획득 경로 설명 팝업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FF0000"/>
                          </a:solidFill>
                          <a:effectLst/>
                          <a:latin typeface="HanSans"/>
                        </a:rPr>
                        <a:t>설명 팝업 </a:t>
                      </a:r>
                      <a:r>
                        <a:rPr lang="en-US" altLang="ko-KR" sz="900" b="0" i="0" dirty="0">
                          <a:solidFill>
                            <a:srgbClr val="FF0000"/>
                          </a:solidFill>
                          <a:effectLst/>
                          <a:latin typeface="HanSans"/>
                        </a:rPr>
                        <a:t>UI</a:t>
                      </a:r>
                      <a:r>
                        <a:rPr lang="ko-KR" altLang="en-US" sz="900" b="0" i="0" dirty="0">
                          <a:solidFill>
                            <a:srgbClr val="FF0000"/>
                          </a:solidFill>
                          <a:effectLst/>
                          <a:latin typeface="HanSans"/>
                        </a:rPr>
                        <a:t> 규격 필요</a:t>
                      </a:r>
                      <a:endParaRPr lang="en-US" altLang="ko-KR" sz="900" b="0" i="0" dirty="0">
                        <a:solidFill>
                          <a:srgbClr val="FF0000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9504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FEC86EE4-8024-9140-ADFB-6B282159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6" y="1068998"/>
            <a:ext cx="1678871" cy="28246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C515AD-C4A3-A947-B9C5-D5AADABF7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381" y="1068998"/>
            <a:ext cx="1705786" cy="28492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EFAAFD-E88B-8940-8527-82C69BA63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627" y="1068999"/>
            <a:ext cx="1718085" cy="28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2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2195348" cy="315912"/>
          </a:xfrm>
        </p:spPr>
        <p:txBody>
          <a:bodyPr>
            <a:noAutofit/>
          </a:bodyPr>
          <a:lstStyle/>
          <a:p>
            <a:r>
              <a:rPr kumimoji="1" lang="en-US" altLang="ko-Kore-KR" sz="1600" dirty="0"/>
              <a:t>DB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–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Firestore</a:t>
            </a:r>
            <a:r>
              <a:rPr kumimoji="1" lang="en-US" altLang="ko-KR" sz="1600" dirty="0"/>
              <a:t> Database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BE6591-B9B2-A747-A41F-5E7A0D094C8B}"/>
              </a:ext>
            </a:extLst>
          </p:cNvPr>
          <p:cNvSpPr txBox="1"/>
          <p:nvPr/>
        </p:nvSpPr>
        <p:spPr>
          <a:xfrm>
            <a:off x="411217" y="1108542"/>
            <a:ext cx="2058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user</a:t>
            </a:r>
            <a:r>
              <a:rPr kumimoji="1" lang="ko-KR" altLang="en-US" sz="1400" b="1" dirty="0"/>
              <a:t> 컬렉션 필드 구성</a:t>
            </a:r>
            <a:endParaRPr kumimoji="1" lang="en-US" altLang="ko-KR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E5175-1596-464A-8486-C9C4CD6182F1}"/>
              </a:ext>
            </a:extLst>
          </p:cNvPr>
          <p:cNvSpPr txBox="1"/>
          <p:nvPr/>
        </p:nvSpPr>
        <p:spPr>
          <a:xfrm>
            <a:off x="411217" y="1515341"/>
            <a:ext cx="346041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name : ”</a:t>
            </a:r>
            <a:r>
              <a:rPr kumimoji="1" lang="en-US" altLang="ko-KR" sz="1200" dirty="0" err="1">
                <a:latin typeface="+mn-ea"/>
              </a:rPr>
              <a:t>hyeonseok</a:t>
            </a:r>
            <a:r>
              <a:rPr kumimoji="1" lang="en-US" altLang="ko-KR" sz="1200" dirty="0">
                <a:latin typeface="+mn-ea"/>
              </a:rPr>
              <a:t>”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id : ”hyeonseok2”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pw : “vBTI3dNJpvPf5AwLE9N2BQ==“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birth : “19960830”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phone : ”01041260000”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43F64B-C2E3-1249-A2F7-8FD32C6424D4}"/>
              </a:ext>
            </a:extLst>
          </p:cNvPr>
          <p:cNvSpPr txBox="1"/>
          <p:nvPr/>
        </p:nvSpPr>
        <p:spPr>
          <a:xfrm>
            <a:off x="3093864" y="2069338"/>
            <a:ext cx="1330991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 dirty="0">
                <a:latin typeface="+mn-ea"/>
              </a:rPr>
              <a:t>비밀번호 </a:t>
            </a:r>
            <a:r>
              <a:rPr kumimoji="1" lang="en-US" altLang="ko-KR" sz="1200" dirty="0">
                <a:latin typeface="+mn-ea"/>
              </a:rPr>
              <a:t>AES</a:t>
            </a:r>
            <a:r>
              <a:rPr kumimoji="1" lang="ko-KR" altLang="en-US" sz="1200" dirty="0">
                <a:latin typeface="+mn-ea"/>
              </a:rPr>
              <a:t> 암호화하여 저장</a:t>
            </a:r>
            <a:endParaRPr kumimoji="1" lang="en-US" altLang="ko-KR" sz="12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DDD1F-81D2-D746-8466-4BFE2F714818}"/>
              </a:ext>
            </a:extLst>
          </p:cNvPr>
          <p:cNvSpPr txBox="1"/>
          <p:nvPr/>
        </p:nvSpPr>
        <p:spPr>
          <a:xfrm>
            <a:off x="6417879" y="1108542"/>
            <a:ext cx="2058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record </a:t>
            </a:r>
            <a:r>
              <a:rPr kumimoji="1" lang="ko-KR" altLang="en-US" sz="1400" b="1" dirty="0"/>
              <a:t>컬렉션 필드 구성</a:t>
            </a:r>
            <a:endParaRPr kumimoji="1" lang="en-US" altLang="ko-KR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53AC9-72A5-9B44-9A9C-5D366DFFF14D}"/>
              </a:ext>
            </a:extLst>
          </p:cNvPr>
          <p:cNvSpPr txBox="1"/>
          <p:nvPr/>
        </p:nvSpPr>
        <p:spPr>
          <a:xfrm>
            <a:off x="6417879" y="1515341"/>
            <a:ext cx="3460412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no : ”1”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 err="1">
                <a:latin typeface="+mn-ea"/>
              </a:rPr>
              <a:t>user_id</a:t>
            </a:r>
            <a:r>
              <a:rPr kumimoji="1" lang="en-US" altLang="ko-KR" sz="1200" dirty="0">
                <a:latin typeface="+mn-ea"/>
              </a:rPr>
              <a:t> : “hyeonseok2”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title : ”</a:t>
            </a:r>
            <a:r>
              <a:rPr kumimoji="1" lang="ko-KR" altLang="en-US" sz="1200" dirty="0">
                <a:latin typeface="+mn-ea"/>
              </a:rPr>
              <a:t>새로운 날</a:t>
            </a:r>
            <a:r>
              <a:rPr kumimoji="1" lang="en-US" altLang="ko-KR" sz="1200" dirty="0">
                <a:latin typeface="+mn-ea"/>
              </a:rPr>
              <a:t>”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content : “</a:t>
            </a:r>
            <a:r>
              <a:rPr kumimoji="1" lang="ko-KR" altLang="en-US" sz="1200" dirty="0">
                <a:latin typeface="+mn-ea"/>
              </a:rPr>
              <a:t>오늘은 나에게 새로웠다</a:t>
            </a:r>
            <a:r>
              <a:rPr kumimoji="1" lang="en-US" altLang="ko-KR" sz="1200" dirty="0">
                <a:latin typeface="+mn-ea"/>
              </a:rPr>
              <a:t>.“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date : “20211201”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weather : “</a:t>
            </a:r>
            <a:r>
              <a:rPr kumimoji="1" lang="ko-KR" altLang="en-US" sz="1200" dirty="0">
                <a:latin typeface="+mn-ea"/>
              </a:rPr>
              <a:t>맑음</a:t>
            </a:r>
            <a:r>
              <a:rPr kumimoji="1" lang="en-US" altLang="ko-KR" sz="1200" dirty="0">
                <a:latin typeface="+mn-ea"/>
              </a:rPr>
              <a:t>”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image : ”http://{</a:t>
            </a:r>
            <a:r>
              <a:rPr kumimoji="1" lang="en-US" altLang="ko-KR" sz="1200" dirty="0" err="1">
                <a:latin typeface="+mn-ea"/>
              </a:rPr>
              <a:t>ImageServer</a:t>
            </a:r>
            <a:r>
              <a:rPr kumimoji="1" lang="en-US" altLang="ko-KR" sz="1200" dirty="0">
                <a:latin typeface="+mn-ea"/>
              </a:rPr>
              <a:t>}/</a:t>
            </a:r>
            <a:r>
              <a:rPr kumimoji="1" lang="en-US" altLang="ko-KR" sz="1200" dirty="0" err="1">
                <a:latin typeface="+mn-ea"/>
              </a:rPr>
              <a:t>img.jpg</a:t>
            </a:r>
            <a:r>
              <a:rPr kumimoji="1" lang="en-US" altLang="ko-KR" sz="1200" dirty="0">
                <a:latin typeface="+mn-ea"/>
              </a:rPr>
              <a:t>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AA854-3199-ED4A-8463-9F5332A55C2E}"/>
              </a:ext>
            </a:extLst>
          </p:cNvPr>
          <p:cNvSpPr txBox="1"/>
          <p:nvPr/>
        </p:nvSpPr>
        <p:spPr>
          <a:xfrm>
            <a:off x="411217" y="4064949"/>
            <a:ext cx="2058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err="1"/>
              <a:t>todo</a:t>
            </a:r>
            <a:r>
              <a:rPr kumimoji="1" lang="ko-KR" altLang="en-US" sz="1400" b="1" dirty="0"/>
              <a:t> 컬렉션 필드 구성</a:t>
            </a:r>
            <a:endParaRPr kumimoji="1" lang="en-US" altLang="ko-KR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7CE370-4511-1C4D-A469-E6BAA1BA4826}"/>
              </a:ext>
            </a:extLst>
          </p:cNvPr>
          <p:cNvSpPr txBox="1"/>
          <p:nvPr/>
        </p:nvSpPr>
        <p:spPr>
          <a:xfrm>
            <a:off x="411217" y="4471748"/>
            <a:ext cx="346041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no : ”1”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 err="1">
                <a:latin typeface="+mn-ea"/>
              </a:rPr>
              <a:t>user_id</a:t>
            </a:r>
            <a:r>
              <a:rPr kumimoji="1" lang="en-US" altLang="ko-KR" sz="1200" dirty="0">
                <a:latin typeface="+mn-ea"/>
              </a:rPr>
              <a:t> : “hyeonseok2"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content : ”7</a:t>
            </a:r>
            <a:r>
              <a:rPr kumimoji="1" lang="ko-KR" altLang="en-US" sz="1200" dirty="0">
                <a:latin typeface="+mn-ea"/>
              </a:rPr>
              <a:t>시에 빨래하기</a:t>
            </a:r>
            <a:r>
              <a:rPr kumimoji="1" lang="en-US" altLang="ko-KR" sz="1200" dirty="0">
                <a:latin typeface="+mn-ea"/>
              </a:rPr>
              <a:t>”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complete : “true“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date : “20211201”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475F6F-362B-264C-86D2-F89533FE285B}"/>
              </a:ext>
            </a:extLst>
          </p:cNvPr>
          <p:cNvSpPr txBox="1"/>
          <p:nvPr/>
        </p:nvSpPr>
        <p:spPr>
          <a:xfrm>
            <a:off x="6417879" y="4064949"/>
            <a:ext cx="2058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badge </a:t>
            </a:r>
            <a:r>
              <a:rPr kumimoji="1" lang="ko-KR" altLang="en-US" sz="1400" b="1" dirty="0"/>
              <a:t>컬렉션 필드 구성</a:t>
            </a:r>
            <a:endParaRPr kumimoji="1" lang="en-US" altLang="ko-KR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89D20F-AE7B-0C4C-B9B3-F372DCC49A6A}"/>
              </a:ext>
            </a:extLst>
          </p:cNvPr>
          <p:cNvSpPr txBox="1"/>
          <p:nvPr/>
        </p:nvSpPr>
        <p:spPr>
          <a:xfrm>
            <a:off x="6417879" y="4471748"/>
            <a:ext cx="3460412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no : ”1”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 err="1">
                <a:latin typeface="+mn-ea"/>
              </a:rPr>
              <a:t>user_id</a:t>
            </a:r>
            <a:r>
              <a:rPr kumimoji="1" lang="en-US" altLang="ko-KR" sz="1200" dirty="0">
                <a:latin typeface="+mn-ea"/>
              </a:rPr>
              <a:t> : “hyeonseok2”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name : ”</a:t>
            </a:r>
            <a:r>
              <a:rPr kumimoji="1" lang="ko-KR" altLang="en-US" sz="1200" dirty="0" err="1">
                <a:latin typeface="+mn-ea"/>
              </a:rPr>
              <a:t>긍정왕</a:t>
            </a:r>
            <a:r>
              <a:rPr kumimoji="1" lang="en-US" altLang="ko-KR" sz="1200" dirty="0">
                <a:latin typeface="+mn-ea"/>
              </a:rPr>
              <a:t>”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content : “</a:t>
            </a:r>
            <a:r>
              <a:rPr kumimoji="1" lang="ko-KR" altLang="en-US" sz="1200" dirty="0">
                <a:latin typeface="+mn-ea"/>
              </a:rPr>
              <a:t>긍정적인 사람에게 주어지는 배지</a:t>
            </a:r>
            <a:r>
              <a:rPr kumimoji="1" lang="en-US" altLang="ko-KR" sz="1200" dirty="0">
                <a:latin typeface="+mn-ea"/>
              </a:rPr>
              <a:t>“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date : “20211201”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image : ”http://{</a:t>
            </a:r>
            <a:r>
              <a:rPr kumimoji="1" lang="en-US" altLang="ko-KR" sz="1200" dirty="0" err="1">
                <a:latin typeface="+mn-ea"/>
              </a:rPr>
              <a:t>ImageServer</a:t>
            </a:r>
            <a:r>
              <a:rPr kumimoji="1" lang="en-US" altLang="ko-KR" sz="1200" dirty="0">
                <a:latin typeface="+mn-ea"/>
              </a:rPr>
              <a:t>}/</a:t>
            </a:r>
            <a:r>
              <a:rPr kumimoji="1" lang="en-US" altLang="ko-KR" sz="1200" dirty="0" err="1">
                <a:latin typeface="+mn-ea"/>
              </a:rPr>
              <a:t>img.jpg</a:t>
            </a:r>
            <a:r>
              <a:rPr kumimoji="1" lang="en-US" altLang="ko-KR" sz="1200" dirty="0">
                <a:latin typeface="+mn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54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2195348" cy="315912"/>
          </a:xfrm>
        </p:spPr>
        <p:txBody>
          <a:bodyPr>
            <a:noAutofit/>
          </a:bodyPr>
          <a:lstStyle/>
          <a:p>
            <a:r>
              <a:rPr kumimoji="1" lang="en-US" altLang="ko-Kore-KR" sz="1600" dirty="0"/>
              <a:t>DB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–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Firestore</a:t>
            </a:r>
            <a:r>
              <a:rPr kumimoji="1" lang="en-US" altLang="ko-KR" sz="1600" dirty="0"/>
              <a:t> Database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BE6591-B9B2-A747-A41F-5E7A0D094C8B}"/>
              </a:ext>
            </a:extLst>
          </p:cNvPr>
          <p:cNvSpPr txBox="1"/>
          <p:nvPr/>
        </p:nvSpPr>
        <p:spPr>
          <a:xfrm>
            <a:off x="411217" y="1108542"/>
            <a:ext cx="2058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err="1"/>
              <a:t>todo</a:t>
            </a:r>
            <a:r>
              <a:rPr kumimoji="1" lang="ko-KR" altLang="en-US" sz="1400" b="1" dirty="0"/>
              <a:t> 컬렉션 필드 구성</a:t>
            </a:r>
            <a:endParaRPr kumimoji="1" lang="en-US" altLang="ko-KR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E5175-1596-464A-8486-C9C4CD6182F1}"/>
              </a:ext>
            </a:extLst>
          </p:cNvPr>
          <p:cNvSpPr txBox="1"/>
          <p:nvPr/>
        </p:nvSpPr>
        <p:spPr>
          <a:xfrm>
            <a:off x="411217" y="1515341"/>
            <a:ext cx="346041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no : ”1”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 err="1">
                <a:latin typeface="+mn-ea"/>
              </a:rPr>
              <a:t>user_id</a:t>
            </a:r>
            <a:r>
              <a:rPr kumimoji="1" lang="en-US" altLang="ko-KR" sz="1200" dirty="0">
                <a:latin typeface="+mn-ea"/>
              </a:rPr>
              <a:t> : “hyeonseok2"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content : ”7</a:t>
            </a:r>
            <a:r>
              <a:rPr kumimoji="1" lang="ko-KR" altLang="en-US" sz="1200" dirty="0">
                <a:latin typeface="+mn-ea"/>
              </a:rPr>
              <a:t>시에 빨래하기</a:t>
            </a:r>
            <a:r>
              <a:rPr kumimoji="1" lang="en-US" altLang="ko-KR" sz="1200" dirty="0">
                <a:latin typeface="+mn-ea"/>
              </a:rPr>
              <a:t>”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complete : “true“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date : “20211201”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39FB6-3CE2-0F49-A6EA-D0D8776B521D}"/>
              </a:ext>
            </a:extLst>
          </p:cNvPr>
          <p:cNvSpPr txBox="1"/>
          <p:nvPr/>
        </p:nvSpPr>
        <p:spPr>
          <a:xfrm>
            <a:off x="1315107" y="3013432"/>
            <a:ext cx="38756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b="1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b="1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b="1" dirty="0">
                <a:latin typeface="+mn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DDD1F-81D2-D746-8466-4BFE2F714818}"/>
              </a:ext>
            </a:extLst>
          </p:cNvPr>
          <p:cNvSpPr txBox="1"/>
          <p:nvPr/>
        </p:nvSpPr>
        <p:spPr>
          <a:xfrm>
            <a:off x="6417879" y="1108542"/>
            <a:ext cx="2058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badge </a:t>
            </a:r>
            <a:r>
              <a:rPr kumimoji="1" lang="ko-KR" altLang="en-US" sz="1400" b="1" dirty="0"/>
              <a:t>컬렉션 필드 구성</a:t>
            </a:r>
            <a:endParaRPr kumimoji="1" lang="en-US" altLang="ko-KR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53AC9-72A5-9B44-9A9C-5D366DFFF14D}"/>
              </a:ext>
            </a:extLst>
          </p:cNvPr>
          <p:cNvSpPr txBox="1"/>
          <p:nvPr/>
        </p:nvSpPr>
        <p:spPr>
          <a:xfrm>
            <a:off x="6417879" y="1515341"/>
            <a:ext cx="3460412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no : ”1”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 err="1">
                <a:latin typeface="+mn-ea"/>
              </a:rPr>
              <a:t>user_id</a:t>
            </a:r>
            <a:r>
              <a:rPr kumimoji="1" lang="en-US" altLang="ko-KR" sz="1200" dirty="0">
                <a:latin typeface="+mn-ea"/>
              </a:rPr>
              <a:t> : “hyeonseok2”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name : ”</a:t>
            </a:r>
            <a:r>
              <a:rPr kumimoji="1" lang="ko-KR" altLang="en-US" sz="1200" dirty="0" err="1">
                <a:latin typeface="+mn-ea"/>
              </a:rPr>
              <a:t>긍정왕</a:t>
            </a:r>
            <a:r>
              <a:rPr kumimoji="1" lang="en-US" altLang="ko-KR" sz="1200" dirty="0">
                <a:latin typeface="+mn-ea"/>
              </a:rPr>
              <a:t>”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content : “</a:t>
            </a:r>
            <a:r>
              <a:rPr kumimoji="1" lang="ko-KR" altLang="en-US" sz="1200" dirty="0">
                <a:latin typeface="+mn-ea"/>
              </a:rPr>
              <a:t>긍정적인 사람에게 주어지는 배지</a:t>
            </a:r>
            <a:r>
              <a:rPr kumimoji="1" lang="en-US" altLang="ko-KR" sz="1200" dirty="0">
                <a:latin typeface="+mn-ea"/>
              </a:rPr>
              <a:t>“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date : “20211201”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image : ”http://{</a:t>
            </a:r>
            <a:r>
              <a:rPr kumimoji="1" lang="en-US" altLang="ko-KR" sz="1200" dirty="0" err="1">
                <a:latin typeface="+mn-ea"/>
              </a:rPr>
              <a:t>ImageServer</a:t>
            </a:r>
            <a:r>
              <a:rPr kumimoji="1" lang="en-US" altLang="ko-KR" sz="1200" dirty="0">
                <a:latin typeface="+mn-ea"/>
              </a:rPr>
              <a:t>}/</a:t>
            </a:r>
            <a:r>
              <a:rPr kumimoji="1" lang="en-US" altLang="ko-KR" sz="1200" dirty="0" err="1">
                <a:latin typeface="+mn-ea"/>
              </a:rPr>
              <a:t>img.jpg</a:t>
            </a:r>
            <a:r>
              <a:rPr kumimoji="1" lang="en-US" altLang="ko-KR" sz="1200" dirty="0">
                <a:latin typeface="+mn-ea"/>
              </a:rPr>
              <a:t>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78ABA-D8AE-694C-A8CF-5477A6CEBC7C}"/>
              </a:ext>
            </a:extLst>
          </p:cNvPr>
          <p:cNvSpPr txBox="1"/>
          <p:nvPr/>
        </p:nvSpPr>
        <p:spPr>
          <a:xfrm>
            <a:off x="7253450" y="3267193"/>
            <a:ext cx="38756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b="1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b="1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288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ko-KR" altLang="en-US" sz="1600" dirty="0"/>
              <a:t>소제목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BE6591-B9B2-A747-A41F-5E7A0D094C8B}"/>
              </a:ext>
            </a:extLst>
          </p:cNvPr>
          <p:cNvSpPr txBox="1"/>
          <p:nvPr/>
        </p:nvSpPr>
        <p:spPr>
          <a:xfrm>
            <a:off x="411218" y="1108542"/>
            <a:ext cx="3460412" cy="67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ko-KR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E5175-1596-464A-8486-C9C4CD6182F1}"/>
              </a:ext>
            </a:extLst>
          </p:cNvPr>
          <p:cNvSpPr txBox="1"/>
          <p:nvPr/>
        </p:nvSpPr>
        <p:spPr>
          <a:xfrm>
            <a:off x="411218" y="2090915"/>
            <a:ext cx="3460412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D29887-9ABF-AA4E-A6BA-9CF1874E54AD}"/>
              </a:ext>
            </a:extLst>
          </p:cNvPr>
          <p:cNvSpPr txBox="1"/>
          <p:nvPr/>
        </p:nvSpPr>
        <p:spPr>
          <a:xfrm>
            <a:off x="411218" y="4440095"/>
            <a:ext cx="3460412" cy="152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FF0000"/>
                </a:solidFill>
              </a:rPr>
              <a:t>추가 필요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FF0000"/>
                </a:solidFill>
              </a:rPr>
              <a:t>서비스 다이어그램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FF0000"/>
                </a:solidFill>
              </a:rPr>
              <a:t>서버 연동 규격 정의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FF0000"/>
                </a:solidFill>
              </a:rPr>
              <a:t>일정</a:t>
            </a:r>
            <a:endParaRPr kumimoji="1" lang="en-US" altLang="ko-KR" sz="1600" dirty="0">
              <a:solidFill>
                <a:srgbClr val="FF0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781060-EE9E-FA48-AAAA-61999892A60B}"/>
              </a:ext>
            </a:extLst>
          </p:cNvPr>
          <p:cNvGrpSpPr/>
          <p:nvPr/>
        </p:nvGrpSpPr>
        <p:grpSpPr>
          <a:xfrm>
            <a:off x="9547438" y="2301646"/>
            <a:ext cx="735724" cy="1376852"/>
            <a:chOff x="5665076" y="2333297"/>
            <a:chExt cx="977462" cy="173420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675DFE1-8D68-AE45-814D-9559EA2E5EF1}"/>
                </a:ext>
              </a:extLst>
            </p:cNvPr>
            <p:cNvSpPr/>
            <p:nvPr/>
          </p:nvSpPr>
          <p:spPr>
            <a:xfrm>
              <a:off x="5812221" y="2333297"/>
              <a:ext cx="651641" cy="51500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9CE9ABF8-9990-7E47-82B1-22B00CB8A8AA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6138042" y="2848302"/>
              <a:ext cx="15765" cy="8303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5BFF44CE-5431-124A-9D97-D4C08844902A}"/>
                </a:ext>
              </a:extLst>
            </p:cNvPr>
            <p:cNvCxnSpPr>
              <a:cxnSpLocks/>
            </p:cNvCxnSpPr>
            <p:nvPr/>
          </p:nvCxnSpPr>
          <p:spPr>
            <a:xfrm>
              <a:off x="5665076" y="2995448"/>
              <a:ext cx="9774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6C2E760A-7825-7547-BCD2-0B0750263F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2221" y="3657600"/>
              <a:ext cx="341587" cy="4099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CCD583B-FBF8-294E-ABCC-AD8085BB2C1F}"/>
                </a:ext>
              </a:extLst>
            </p:cNvPr>
            <p:cNvCxnSpPr>
              <a:cxnSpLocks/>
            </p:cNvCxnSpPr>
            <p:nvPr/>
          </p:nvCxnSpPr>
          <p:spPr>
            <a:xfrm>
              <a:off x="6153807" y="3678619"/>
              <a:ext cx="325821" cy="388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06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797</Words>
  <Application>Microsoft Macintosh PowerPoint</Application>
  <PresentationFormat>와이드스크린</PresentationFormat>
  <Paragraphs>165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HanSans</vt:lpstr>
      <vt:lpstr>맑은 고딕</vt:lpstr>
      <vt:lpstr>Arial</vt:lpstr>
      <vt:lpstr>Calibri</vt:lpstr>
      <vt:lpstr>Calibri Light</vt:lpstr>
      <vt:lpstr>Office 테마</vt:lpstr>
      <vt:lpstr>Record a day app </vt:lpstr>
      <vt:lpstr>앱 개요</vt:lpstr>
      <vt:lpstr>앱 구조</vt:lpstr>
      <vt:lpstr>UI 구성</vt:lpstr>
      <vt:lpstr>UI 구성</vt:lpstr>
      <vt:lpstr>UI 구성</vt:lpstr>
      <vt:lpstr>DB – Firestore Database</vt:lpstr>
      <vt:lpstr>DB – Firestore Database</vt:lpstr>
      <vt:lpstr>소제목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day app </dc:title>
  <dc:creator>정현석</dc:creator>
  <cp:lastModifiedBy>정현석</cp:lastModifiedBy>
  <cp:revision>15</cp:revision>
  <dcterms:created xsi:type="dcterms:W3CDTF">2021-10-20T15:31:19Z</dcterms:created>
  <dcterms:modified xsi:type="dcterms:W3CDTF">2021-12-01T14:04:33Z</dcterms:modified>
</cp:coreProperties>
</file>