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C4FF2-1086-AE48-BA89-F2126981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FC591B-346A-0745-B5CD-AC54F3135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956F1-5989-7544-A081-F43F54F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95496-3088-2B4A-8DDB-58F2E412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83762-6303-7749-A9BC-259A6BB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48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8BEF-129D-3F44-AD23-C859B48F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FED18-26C9-A644-A8A6-10929C8BD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4208E-D0DB-CD4B-A784-B166A6C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44B7D-5B33-644D-ACB3-A23ED6CB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75F16-FC58-A747-98D5-5E52C11C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2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6950A-0563-EC48-B213-A5A981AD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063B2-9A51-9E4E-B567-421459D9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EA534-1F16-6249-82F8-271D9AB6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DFA89-1BE1-994E-A433-9480D782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66F48-F1F3-5242-84EA-1292442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76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64F6-2E9D-314B-9D39-8DA56740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F3EC-1EBB-2949-9C06-299CDE38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B97DD-3079-8F46-A2D9-2815F77A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160DB-61F3-DA43-BB90-5C917005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AA32B-767C-3143-844B-48CF7B48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96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CACBC-AE08-9646-8D8B-C559BC71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3576A-B65A-924A-BD0E-E6A761CF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B37CE-B296-764F-B720-F49DD87E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083BA-A5C7-B648-9AD7-119EE1F4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E91A-4444-694B-B7E2-AB44BBD0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07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55BEE-1FBF-B047-8B9A-E113BE8B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F7145-8402-864F-827B-7ADFB7C8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6978-C066-6A48-A9C6-33E04692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B051D-C74D-CE4F-ABF8-033A789B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B77CE-5C3D-E34B-AC5E-BE4463EC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853A3-A6B8-A448-A263-CA29C50D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411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952E7-EF9C-3542-B270-3D8FACD1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6FF20-D81A-FE4C-A326-DAD09E9F1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62E67-288F-0B4C-A76C-981B27658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22B240-5994-DB41-9199-31A1EE9A4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8E7694-D72E-2E48-BE29-69C6FABCF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B7FA01-62B3-D442-844F-9B4FD088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2D7B1-072C-7B45-9FF2-E9504E5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1BF4C-E051-6A48-A914-BB7B5173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7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6D48-4385-144A-8FDA-A5C073F1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E80BA-BA24-FF4E-ADAB-594A85F2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8DB7E-153D-8147-BB07-99CF2990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D9293-3F12-C641-9D6D-AF05085A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583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ACBA89-3619-E844-8749-50A507FA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25ECFD-47FF-2D42-8F1B-FBA0FD83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B07AF-A5F5-124D-A87B-A2B84C1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486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89F16-7C20-4B42-9BF9-19328075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D5D64-ACA0-974E-B415-7B7B1501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871B2-9940-5347-BDAF-EB5366FA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AA45D-56A8-0043-B1F1-18810F93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B3520-0685-7241-B9A2-09BAF32E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1DFB9-7A2A-5645-8BA8-48732BC6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090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C1FDF-C313-7D49-AA2F-A34C2373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D1BA0-F167-1A46-8FEE-BB3532638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872D4-FA86-2E4E-B657-DFD3018D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CE7ED-598E-D34D-9152-9E52C8C6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C6310-FD36-9940-A045-95ADC603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D1989-ADEC-204C-82A0-64A63811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8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AB29F8-5E00-104B-8CBB-27BC92EE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947A8-8D98-4446-859B-43E02ABB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44A2-BEE9-F641-94EC-1424516C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EDFA-36E7-4D47-840F-4413CE022B72}" type="datetimeFigureOut">
              <a:rPr kumimoji="1" lang="ko-Kore-KR" altLang="en-US" smtClean="0"/>
              <a:t>2021. 10. 21.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B6B4B-41C2-F746-9FCA-1714D13DF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E2A28-BDBE-9E4B-B6D0-3F57B46B0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F2E5-374A-9A4B-ACCF-FB01878DBB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2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B7DA-D08D-3544-ACA1-3B22844A8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Record a day app</a:t>
            </a:r>
            <a:br>
              <a:rPr kumimoji="1" lang="en-US" altLang="ko-Kore-KR" dirty="0"/>
            </a:b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B82A0-D68C-354D-B742-E96F33F7E1CB}"/>
              </a:ext>
            </a:extLst>
          </p:cNvPr>
          <p:cNvSpPr txBox="1"/>
          <p:nvPr/>
        </p:nvSpPr>
        <p:spPr>
          <a:xfrm>
            <a:off x="9094573" y="44484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578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개요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5245977" y="1245176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Record a Day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FE8D6B-AA07-6C42-BA84-1F79BA7E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77839"/>
            <a:ext cx="3251200" cy="325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72515C-B138-6A4A-9EE3-913FFFC6F15B}"/>
              </a:ext>
            </a:extLst>
          </p:cNvPr>
          <p:cNvSpPr txBox="1"/>
          <p:nvPr/>
        </p:nvSpPr>
        <p:spPr>
          <a:xfrm>
            <a:off x="5245977" y="2126027"/>
            <a:ext cx="3460412" cy="60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R" altLang="en-US" sz="1600" dirty="0"/>
              <a:t>하루를 기록하다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5245977" y="3125936"/>
            <a:ext cx="3460412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자동 로그인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일기장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TODO </a:t>
            </a:r>
            <a:r>
              <a:rPr kumimoji="1" lang="ko-KR" altLang="en-US" sz="1600" dirty="0"/>
              <a:t>리스트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단계별 목표 설정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목표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동기부여 메시지 알림 서비스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배지 관리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공유 기능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2135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ore-KR" altLang="en-US" sz="1600" dirty="0"/>
              <a:t>앱</a:t>
            </a:r>
            <a:r>
              <a:rPr kumimoji="1" lang="ko-KR" altLang="en-US" sz="1600" dirty="0"/>
              <a:t> 구조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271755-F34C-D647-BE75-0C0687229730}"/>
              </a:ext>
            </a:extLst>
          </p:cNvPr>
          <p:cNvGrpSpPr/>
          <p:nvPr/>
        </p:nvGrpSpPr>
        <p:grpSpPr>
          <a:xfrm>
            <a:off x="411218" y="1198007"/>
            <a:ext cx="2354317" cy="3699641"/>
            <a:chOff x="1265184" y="1425288"/>
            <a:chExt cx="2354317" cy="369964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6435D6D-6B3F-CF4D-90A2-2F313058008C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1A8F1D5-6020-3D4A-96B6-1F4355937E63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023995-13EB-5549-B168-555EE13A1128}"/>
                  </a:ext>
                </a:extLst>
              </p:cNvPr>
              <p:cNvSpPr txBox="1"/>
              <p:nvPr/>
            </p:nvSpPr>
            <p:spPr>
              <a:xfrm>
                <a:off x="2102068" y="1744717"/>
                <a:ext cx="651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App</a:t>
                </a:r>
                <a:endParaRPr kumimoji="1" lang="ko-Kore-KR" altLang="en-US" b="1" dirty="0"/>
              </a:p>
            </p:txBody>
          </p:sp>
        </p:grp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610DB0D9-5900-AA45-A8E3-C8908B4AC5D3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7593A10-08E8-1F41-804B-9545073BCD5D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16F6BA35-DBEC-624C-934B-0F613158A8AC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FA3ACA6-CD39-3A45-93BF-5BA4AE288ABE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1A4B258-EC35-F345-BAEE-E54A7CE0A1C7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6621B6E-50F0-A249-AE2B-748094CF21F8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8C5189CD-9ADE-ED4A-890E-009981D20BB0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BBA854-2F3A-E147-9FFF-B09FEBA94DD4}"/>
              </a:ext>
            </a:extLst>
          </p:cNvPr>
          <p:cNvSpPr txBox="1"/>
          <p:nvPr/>
        </p:nvSpPr>
        <p:spPr>
          <a:xfrm>
            <a:off x="2872973" y="1510202"/>
            <a:ext cx="3148511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회원가입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자동 로그인 기능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전체적인 </a:t>
            </a:r>
            <a:r>
              <a:rPr kumimoji="1" lang="en-US" altLang="ko-KR" sz="1200" dirty="0"/>
              <a:t>UI/UX,</a:t>
            </a:r>
            <a:r>
              <a:rPr kumimoji="1" lang="ko-KR" altLang="en-US" sz="1200" dirty="0"/>
              <a:t> 목표 설정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하루를 기록하는 기능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글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이미지</a:t>
            </a:r>
            <a:r>
              <a:rPr kumimoji="1" lang="en-US" altLang="ko-KR" sz="1200" dirty="0"/>
              <a:t>)</a:t>
            </a:r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목표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동기부여 노티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해야할 일 관리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완료 한 일 기록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공유 기능</a:t>
            </a:r>
            <a:endParaRPr kumimoji="1" lang="en-US" altLang="ko-KR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CE6CDB-9945-224F-84E6-A14C3BEE2A1F}"/>
              </a:ext>
            </a:extLst>
          </p:cNvPr>
          <p:cNvGrpSpPr/>
          <p:nvPr/>
        </p:nvGrpSpPr>
        <p:grpSpPr>
          <a:xfrm>
            <a:off x="6170516" y="1144948"/>
            <a:ext cx="2354317" cy="3699641"/>
            <a:chOff x="1265184" y="1425288"/>
            <a:chExt cx="2354317" cy="369964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2517D7C-1500-8D47-BDBB-88C6FCAD12F7}"/>
                </a:ext>
              </a:extLst>
            </p:cNvPr>
            <p:cNvGrpSpPr/>
            <p:nvPr/>
          </p:nvGrpSpPr>
          <p:grpSpPr>
            <a:xfrm>
              <a:off x="1265184" y="1425288"/>
              <a:ext cx="2354317" cy="3699641"/>
              <a:chOff x="1250731" y="1639614"/>
              <a:chExt cx="2354317" cy="3699641"/>
            </a:xfrm>
          </p:grpSpPr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B11184FD-0694-3E4A-B254-8CCFCDCB112C}"/>
                  </a:ext>
                </a:extLst>
              </p:cNvPr>
              <p:cNvSpPr/>
              <p:nvPr/>
            </p:nvSpPr>
            <p:spPr>
              <a:xfrm>
                <a:off x="1250731" y="1639614"/>
                <a:ext cx="2354317" cy="36996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6B83CC-62CC-8544-AACE-897E5906B514}"/>
                  </a:ext>
                </a:extLst>
              </p:cNvPr>
              <p:cNvSpPr txBox="1"/>
              <p:nvPr/>
            </p:nvSpPr>
            <p:spPr>
              <a:xfrm>
                <a:off x="2102067" y="1744717"/>
                <a:ext cx="827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b="1" dirty="0"/>
                  <a:t>Server</a:t>
                </a:r>
                <a:endParaRPr kumimoji="1" lang="ko-Kore-KR" altLang="en-US" b="1" dirty="0"/>
              </a:p>
            </p:txBody>
          </p:sp>
        </p:grp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67D6D764-2B51-9A45-ACBD-F41B19610BC1}"/>
                </a:ext>
              </a:extLst>
            </p:cNvPr>
            <p:cNvSpPr/>
            <p:nvPr/>
          </p:nvSpPr>
          <p:spPr>
            <a:xfrm>
              <a:off x="1915298" y="196470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로그인</a:t>
              </a:r>
              <a:endParaRPr kumimoji="1" lang="ko-Kore-KR" altLang="en-US" sz="1200" dirty="0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322CE78-228E-6E4F-92CD-8D23DB6FC31E}"/>
                </a:ext>
              </a:extLst>
            </p:cNvPr>
            <p:cNvSpPr/>
            <p:nvPr/>
          </p:nvSpPr>
          <p:spPr>
            <a:xfrm>
              <a:off x="1915297" y="240734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메인 화면</a:t>
              </a:r>
              <a:endParaRPr kumimoji="1" lang="ko-Kore-KR" altLang="en-US" sz="1200" dirty="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F1B30A0C-870E-BF4D-B25F-3A2DB89012BE}"/>
                </a:ext>
              </a:extLst>
            </p:cNvPr>
            <p:cNvSpPr/>
            <p:nvPr/>
          </p:nvSpPr>
          <p:spPr>
            <a:xfrm>
              <a:off x="1915297" y="2849978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일기 쓰기</a:t>
              </a:r>
              <a:endParaRPr kumimoji="1" lang="ko-Kore-KR" altLang="en-US" sz="1200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7EA1A360-8033-E644-A6D8-F1FBE7D1EED8}"/>
                </a:ext>
              </a:extLst>
            </p:cNvPr>
            <p:cNvSpPr/>
            <p:nvPr/>
          </p:nvSpPr>
          <p:spPr>
            <a:xfrm>
              <a:off x="1915297" y="3292614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알림</a:t>
              </a:r>
              <a:endParaRPr kumimoji="1" lang="ko-Kore-KR" altLang="en-US" sz="1200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92C2D987-0045-A349-876A-275B0DDC03E1}"/>
                </a:ext>
              </a:extLst>
            </p:cNvPr>
            <p:cNvSpPr/>
            <p:nvPr/>
          </p:nvSpPr>
          <p:spPr>
            <a:xfrm>
              <a:off x="1915296" y="3735250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/>
                <a:t>TODO </a:t>
              </a:r>
              <a:r>
                <a:rPr kumimoji="1" lang="ko-KR" altLang="en-US" sz="1200" dirty="0"/>
                <a:t>리스트</a:t>
              </a:r>
              <a:endParaRPr kumimoji="1" lang="ko-Kore-KR" altLang="en-US" sz="1200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6481C52F-CE67-D645-B158-F541C678A355}"/>
                </a:ext>
              </a:extLst>
            </p:cNvPr>
            <p:cNvSpPr/>
            <p:nvPr/>
          </p:nvSpPr>
          <p:spPr>
            <a:xfrm>
              <a:off x="1915295" y="4177886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배지 리스트</a:t>
              </a:r>
              <a:endParaRPr kumimoji="1" lang="ko-Kore-KR" altLang="en-US" sz="1200" dirty="0"/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3F52E4E-20B7-B247-BDF7-8BDF42721CE7}"/>
                </a:ext>
              </a:extLst>
            </p:cNvPr>
            <p:cNvSpPr/>
            <p:nvPr/>
          </p:nvSpPr>
          <p:spPr>
            <a:xfrm>
              <a:off x="1915294" y="4620522"/>
              <a:ext cx="1161535" cy="33775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공유</a:t>
              </a:r>
              <a:endParaRPr kumimoji="1" lang="ko-Kore-KR" altLang="en-US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8673865" y="1483313"/>
            <a:ext cx="3460412" cy="3247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ko-Kore-KR" altLang="en-US" sz="1200" dirty="0"/>
              <a:t>로그인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회원 정보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비밀번호 암호화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메인 화면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일기 쓰기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알림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firebase notification</a:t>
            </a:r>
            <a:r>
              <a:rPr kumimoji="1" lang="ko-KR" altLang="en-US" sz="1200" dirty="0"/>
              <a:t> 이용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en-US" altLang="ko-KR" sz="1200" dirty="0"/>
              <a:t>TODO</a:t>
            </a:r>
            <a:r>
              <a:rPr kumimoji="1" lang="ko-KR" altLang="en-US" sz="1200" dirty="0"/>
              <a:t>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배지 리스트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 </a:t>
            </a:r>
            <a:r>
              <a:rPr kumimoji="1" lang="en-US" altLang="ko-KR" sz="1200" dirty="0"/>
              <a:t>data</a:t>
            </a:r>
            <a:r>
              <a:rPr kumimoji="1" lang="ko-KR" altLang="en-US" sz="1200" dirty="0"/>
              <a:t> 저장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전송</a:t>
            </a:r>
            <a:endParaRPr kumimoji="1" lang="en-US" altLang="ko-KR" sz="1200" dirty="0"/>
          </a:p>
          <a:p>
            <a:pPr>
              <a:lnSpc>
                <a:spcPct val="250000"/>
              </a:lnSpc>
            </a:pPr>
            <a:r>
              <a:rPr kumimoji="1" lang="ko-KR" altLang="en-US" sz="1200" dirty="0"/>
              <a:t>공유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App</a:t>
            </a:r>
            <a:r>
              <a:rPr kumimoji="1" lang="ko-KR" altLang="en-US" sz="1200" dirty="0"/>
              <a:t>에서 처리</a:t>
            </a:r>
            <a:endParaRPr kumimoji="1" lang="en-US" altLang="ko-KR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45558-3E19-AB4B-BC42-D544F6DBBAAD}"/>
              </a:ext>
            </a:extLst>
          </p:cNvPr>
          <p:cNvSpPr txBox="1"/>
          <p:nvPr/>
        </p:nvSpPr>
        <p:spPr>
          <a:xfrm>
            <a:off x="194180" y="6315545"/>
            <a:ext cx="172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상세</a:t>
            </a:r>
            <a:r>
              <a:rPr kumimoji="1" lang="ko-KR" altLang="en-US" dirty="0">
                <a:solidFill>
                  <a:srgbClr val="FF0000"/>
                </a:solidFill>
              </a:rPr>
              <a:t> 설계 필요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A618F-54A6-8D4A-8746-F2B9BADC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99" y="2321740"/>
            <a:ext cx="1636041" cy="271167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777592E-298F-C746-80E6-C23C2FA4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992" y="962823"/>
            <a:ext cx="1636042" cy="27147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FF8EB8-16B0-B942-B0A6-6715CFB80D9C}"/>
              </a:ext>
            </a:extLst>
          </p:cNvPr>
          <p:cNvSpPr txBox="1"/>
          <p:nvPr/>
        </p:nvSpPr>
        <p:spPr>
          <a:xfrm>
            <a:off x="96462" y="3415965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앱 실행</a:t>
            </a:r>
            <a:endParaRPr kumimoji="1" lang="ko-Kore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F794E6-ABE7-8F41-8AB9-D18C7C45EFCD}"/>
              </a:ext>
            </a:extLst>
          </p:cNvPr>
          <p:cNvSpPr txBox="1"/>
          <p:nvPr/>
        </p:nvSpPr>
        <p:spPr>
          <a:xfrm>
            <a:off x="4610248" y="386790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로그인 화면</a:t>
            </a:r>
            <a:endParaRPr kumimoji="1" lang="ko-Kore-KR" altLang="en-US" sz="11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E022576-3643-2E4B-828A-BC690DB58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70" y="971813"/>
            <a:ext cx="1636042" cy="270576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3125988-4D64-9E4E-A34A-DE4367859788}"/>
              </a:ext>
            </a:extLst>
          </p:cNvPr>
          <p:cNvSpPr txBox="1"/>
          <p:nvPr/>
        </p:nvSpPr>
        <p:spPr>
          <a:xfrm>
            <a:off x="7749167" y="386790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회원 가입</a:t>
            </a:r>
            <a:endParaRPr kumimoji="1" lang="ko-Kore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527F2C-5FA5-8643-869D-6A085282032C}"/>
              </a:ext>
            </a:extLst>
          </p:cNvPr>
          <p:cNvSpPr txBox="1"/>
          <p:nvPr/>
        </p:nvSpPr>
        <p:spPr>
          <a:xfrm>
            <a:off x="1265184" y="5234527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/>
              <a:t>스플래시</a:t>
            </a:r>
            <a:r>
              <a:rPr kumimoji="1" lang="ko-KR" altLang="en-US" sz="1100" dirty="0"/>
              <a:t> 화면</a:t>
            </a:r>
            <a:endParaRPr kumimoji="1" lang="ko-Kore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10497595" y="5234527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메인 화면</a:t>
            </a:r>
            <a:endParaRPr kumimoji="1" lang="ko-Kore-KR" altLang="en-US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95E92F-BC67-C445-B033-DAD7887B1D1D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5941034" y="2320199"/>
            <a:ext cx="1451136" cy="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87736D6-F9DD-054C-A475-307658D415FF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>
            <a:off x="9028212" y="2324694"/>
            <a:ext cx="1037773" cy="135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06312D2-58C5-D54C-86BE-BC125E27E38C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2621940" y="2320199"/>
            <a:ext cx="1683052" cy="13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3599EEC0-0408-8345-BF1C-4E3850008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985" y="2318667"/>
            <a:ext cx="1644204" cy="27147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A70C89C-E74B-934A-A62F-FD4C30FB45D0}"/>
              </a:ext>
            </a:extLst>
          </p:cNvPr>
          <p:cNvCxnSpPr>
            <a:cxnSpLocks/>
          </p:cNvCxnSpPr>
          <p:nvPr/>
        </p:nvCxnSpPr>
        <p:spPr>
          <a:xfrm>
            <a:off x="2621940" y="4340154"/>
            <a:ext cx="7418328" cy="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4C49C8-5878-324C-A743-8ACE6B2740AB}"/>
              </a:ext>
            </a:extLst>
          </p:cNvPr>
          <p:cNvSpPr txBox="1"/>
          <p:nvPr/>
        </p:nvSpPr>
        <p:spPr>
          <a:xfrm>
            <a:off x="5634976" y="4554500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자동 로그인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72607"/>
              </p:ext>
            </p:extLst>
          </p:nvPr>
        </p:nvGraphicFramePr>
        <p:xfrm>
          <a:off x="6282061" y="5088151"/>
          <a:ext cx="3758207" cy="1559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58207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ore-KR" altLang="en-US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메인화면</a:t>
                      </a:r>
                      <a:r>
                        <a:rPr lang="ko-KR" altLang="en-US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정의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전구 모양을 누르면 메뉴를 선택할 수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있음아래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메뉴 </a:t>
                      </a:r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개는 전구 터치 시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애니메이션 효과 적용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1.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endParaRPr lang="ko-KR" altLang="en-US" sz="900" b="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2.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일기 쓰기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3. </a:t>
                      </a:r>
                      <a:r>
                        <a:rPr lang="en" altLang="ko-Kore-KR" sz="900" b="0" dirty="0">
                          <a:solidFill>
                            <a:srgbClr val="333333"/>
                          </a:solidFill>
                          <a:effectLst/>
                        </a:rPr>
                        <a:t>TODO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리스트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4.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배지 관리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5. 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공유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" altLang="ko-Kore-KR" sz="900" b="0" dirty="0">
                          <a:solidFill>
                            <a:srgbClr val="333333"/>
                          </a:solidFill>
                          <a:effectLst/>
                        </a:rPr>
                        <a:t>default :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r>
                        <a:rPr lang="en-US" altLang="ko-KR" sz="900" b="0" dirty="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최초 진입 시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내정보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화면에서 가이드 </a:t>
                      </a:r>
                      <a:r>
                        <a:rPr lang="ko-KR" altLang="en-US" sz="900" b="0" dirty="0" err="1">
                          <a:solidFill>
                            <a:srgbClr val="333333"/>
                          </a:solidFill>
                          <a:effectLst/>
                        </a:rPr>
                        <a:t>툴팁</a:t>
                      </a:r>
                      <a:r>
                        <a:rPr lang="ko-KR" altLang="en-US" sz="900" b="0" dirty="0">
                          <a:solidFill>
                            <a:srgbClr val="333333"/>
                          </a:solidFill>
                          <a:effectLst/>
                        </a:rPr>
                        <a:t> 제공</a:t>
                      </a:r>
                      <a:endParaRPr lang="ko-KR" altLang="en-US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0228AD04-8ABD-5A40-AD6A-4895C49F7B57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6503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en-US" altLang="ko-Kore-KR" sz="1600" dirty="0"/>
              <a:t>UI</a:t>
            </a:r>
            <a:r>
              <a:rPr kumimoji="1" lang="ko-KR" altLang="en-US" sz="1600" dirty="0"/>
              <a:t> 구성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EA8B61-F331-3842-ACA0-C8A2864B72A9}"/>
              </a:ext>
            </a:extLst>
          </p:cNvPr>
          <p:cNvSpPr txBox="1"/>
          <p:nvPr/>
        </p:nvSpPr>
        <p:spPr>
          <a:xfrm>
            <a:off x="697683" y="389361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내 정보 화면</a:t>
            </a:r>
            <a:endParaRPr kumimoji="1" lang="ko-Kore-KR" altLang="en-US" sz="1100" dirty="0"/>
          </a:p>
        </p:txBody>
      </p:sp>
      <p:graphicFrame>
        <p:nvGraphicFramePr>
          <p:cNvPr id="68" name="표 68">
            <a:extLst>
              <a:ext uri="{FF2B5EF4-FFF2-40B4-BE49-F238E27FC236}">
                <a16:creationId xmlns:a16="http://schemas.microsoft.com/office/drawing/2014/main" id="{7345807B-9DE2-4045-B555-0840364E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71501"/>
              </p:ext>
            </p:extLst>
          </p:nvPr>
        </p:nvGraphicFramePr>
        <p:xfrm>
          <a:off x="443082" y="4556035"/>
          <a:ext cx="3944505" cy="14223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44505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내 정보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전구 모양 터치 후 프로필 이미지 선택 시 내 정보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최초 로그인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(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자동 로그인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x)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시 가이드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툴팁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(1)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하루를 기록한 횟수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배지 리스트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선택 시 배지 리스트 화면으로 이동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나의 목표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목표가 없을 경우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default 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문구 제공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목표 설정하기 버튼으로 목표를 설정하여 진행 사항 </a:t>
                      </a:r>
                      <a:r>
                        <a:rPr lang="ko-KR" altLang="en-US" sz="900" b="0" i="0" dirty="0" err="1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프로그래스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바로 표시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TODO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리스트 목록 제공 선택 시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TODO 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리스트 화면으로 이동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내 정보에 보여지는 할 일은 최근 순으로 정렬하여 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2~3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802020B-E815-2344-A914-FD85BB34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2" y="1092256"/>
            <a:ext cx="1644204" cy="27342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3CF316-9AAF-9348-9FB2-D92F23BC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34" y="1068998"/>
            <a:ext cx="1644203" cy="27575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857979-03F6-7F4E-9243-41EFB681C223}"/>
              </a:ext>
            </a:extLst>
          </p:cNvPr>
          <p:cNvSpPr txBox="1"/>
          <p:nvPr/>
        </p:nvSpPr>
        <p:spPr>
          <a:xfrm>
            <a:off x="2809432" y="389361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(1)</a:t>
            </a:r>
            <a:r>
              <a:rPr kumimoji="1" lang="ko-KR" altLang="en-US" sz="1100" dirty="0"/>
              <a:t> 가이드 </a:t>
            </a:r>
            <a:r>
              <a:rPr kumimoji="1" lang="ko-KR" altLang="en-US" sz="1100" dirty="0" err="1"/>
              <a:t>툴팁</a:t>
            </a:r>
            <a:endParaRPr kumimoji="1" lang="ko-Kore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2180E3-9BA1-4E46-B3DE-724ED9C5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57" y="1108543"/>
            <a:ext cx="1644203" cy="27540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B4060-EEF4-A347-A13D-5F83B46A1649}"/>
              </a:ext>
            </a:extLst>
          </p:cNvPr>
          <p:cNvSpPr txBox="1"/>
          <p:nvPr/>
        </p:nvSpPr>
        <p:spPr>
          <a:xfrm>
            <a:off x="5141893" y="391072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일기 쓰기 화면</a:t>
            </a:r>
            <a:endParaRPr kumimoji="1" lang="ko-Kore-KR" altLang="en-US" sz="1100" dirty="0"/>
          </a:p>
        </p:txBody>
      </p:sp>
      <p:graphicFrame>
        <p:nvGraphicFramePr>
          <p:cNvPr id="27" name="표 68">
            <a:extLst>
              <a:ext uri="{FF2B5EF4-FFF2-40B4-BE49-F238E27FC236}">
                <a16:creationId xmlns:a16="http://schemas.microsoft.com/office/drawing/2014/main" id="{8203ABF4-D05A-1743-8671-5E8E240D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3279"/>
              </p:ext>
            </p:extLst>
          </p:nvPr>
        </p:nvGraphicFramePr>
        <p:xfrm>
          <a:off x="4839558" y="4556035"/>
          <a:ext cx="2822484" cy="7365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22484">
                  <a:extLst>
                    <a:ext uri="{9D8B030D-6E8A-4147-A177-3AD203B41FA5}">
                      <a16:colId xmlns:a16="http://schemas.microsoft.com/office/drawing/2014/main" val="1730690052"/>
                    </a:ext>
                  </a:extLst>
                </a:gridCol>
              </a:tblGrid>
              <a:tr h="233676">
                <a:tc>
                  <a:txBody>
                    <a:bodyPr/>
                    <a:lstStyle/>
                    <a:p>
                      <a:r>
                        <a:rPr lang="ko-KR" altLang="en-US" sz="900" b="0" i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일기 쓰기 화면</a:t>
                      </a:r>
                      <a:endParaRPr lang="ko-Kore-KR" altLang="en-US" sz="9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제목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날씨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사진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내용 기록 기능 제공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사진 선택 버튼 선택 시 앨범</a:t>
                      </a:r>
                      <a:r>
                        <a:rPr lang="en-US" altLang="ko-KR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,</a:t>
                      </a: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 카메라 선택 가능</a:t>
                      </a:r>
                      <a:endParaRPr lang="en-US" altLang="ko-KR" sz="900" b="0" i="0" dirty="0">
                        <a:solidFill>
                          <a:srgbClr val="333333"/>
                        </a:solidFill>
                        <a:effectLst/>
                        <a:latin typeface="HanSans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900" b="0" i="0" dirty="0">
                          <a:solidFill>
                            <a:srgbClr val="333333"/>
                          </a:solidFill>
                          <a:effectLst/>
                          <a:latin typeface="HanSans"/>
                        </a:rPr>
                        <a:t>기록 버튼 선택 시 일기 목록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950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F4D1C33-F6A6-BA44-8AA5-87D07A4855ED}"/>
              </a:ext>
            </a:extLst>
          </p:cNvPr>
          <p:cNvSpPr txBox="1"/>
          <p:nvPr/>
        </p:nvSpPr>
        <p:spPr>
          <a:xfrm>
            <a:off x="8085458" y="3910727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일기 목록 화면</a:t>
            </a:r>
            <a:endParaRPr kumimoji="1" lang="ko-Kore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4B200-C7E8-6E4F-9761-1A2EA3B06A45}"/>
              </a:ext>
            </a:extLst>
          </p:cNvPr>
          <p:cNvSpPr txBox="1"/>
          <p:nvPr/>
        </p:nvSpPr>
        <p:spPr>
          <a:xfrm>
            <a:off x="385948" y="466866"/>
            <a:ext cx="38002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050" b="1" dirty="0"/>
              <a:t>https://</a:t>
            </a:r>
            <a:r>
              <a:rPr lang="en" altLang="ko-Kore-KR" sz="1050" b="1" dirty="0" err="1"/>
              <a:t>ovenapp.io</a:t>
            </a:r>
            <a:r>
              <a:rPr lang="en" altLang="ko-Kore-KR" sz="1050" b="1" dirty="0"/>
              <a:t>/view/oaYZYlQekFvJwlfknhyKX5gykfhVLO9b/</a:t>
            </a:r>
            <a:endParaRPr lang="ko-Kore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0694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2F12F-ADD1-A247-8F78-05DDB7F1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18" y="173123"/>
            <a:ext cx="853966" cy="315912"/>
          </a:xfrm>
        </p:spPr>
        <p:txBody>
          <a:bodyPr>
            <a:noAutofit/>
          </a:bodyPr>
          <a:lstStyle/>
          <a:p>
            <a:r>
              <a:rPr kumimoji="1" lang="ko-KR" altLang="en-US" sz="1600" dirty="0"/>
              <a:t>소제목</a:t>
            </a:r>
            <a:endParaRPr kumimoji="1" lang="ko-Kore-KR" altLang="en-US" sz="16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7890F80-36DC-BE45-AF2C-8F1A6E9E5B40}"/>
              </a:ext>
            </a:extLst>
          </p:cNvPr>
          <p:cNvCxnSpPr/>
          <p:nvPr/>
        </p:nvCxnSpPr>
        <p:spPr>
          <a:xfrm>
            <a:off x="0" y="798788"/>
            <a:ext cx="12204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F8A83B5-CF55-8A4A-806C-1AA82B17116C}"/>
              </a:ext>
            </a:extLst>
          </p:cNvPr>
          <p:cNvSpPr txBox="1">
            <a:spLocks/>
          </p:cNvSpPr>
          <p:nvPr/>
        </p:nvSpPr>
        <p:spPr>
          <a:xfrm>
            <a:off x="10626811" y="173123"/>
            <a:ext cx="1355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600" dirty="0"/>
              <a:t>Record a Day</a:t>
            </a:r>
            <a:endParaRPr kumimoji="1" lang="ko-Kore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E6591-B9B2-A747-A41F-5E7A0D094C8B}"/>
              </a:ext>
            </a:extLst>
          </p:cNvPr>
          <p:cNvSpPr txBox="1"/>
          <p:nvPr/>
        </p:nvSpPr>
        <p:spPr>
          <a:xfrm>
            <a:off x="411218" y="1108542"/>
            <a:ext cx="3460412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kumimoji="1" lang="en-US" altLang="ko-KR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E5175-1596-464A-8486-C9C4CD6182F1}"/>
              </a:ext>
            </a:extLst>
          </p:cNvPr>
          <p:cNvSpPr txBox="1"/>
          <p:nvPr/>
        </p:nvSpPr>
        <p:spPr>
          <a:xfrm>
            <a:off x="411218" y="2090915"/>
            <a:ext cx="3460412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29887-9ABF-AA4E-A6BA-9CF1874E54AD}"/>
              </a:ext>
            </a:extLst>
          </p:cNvPr>
          <p:cNvSpPr txBox="1"/>
          <p:nvPr/>
        </p:nvSpPr>
        <p:spPr>
          <a:xfrm>
            <a:off x="411218" y="4440095"/>
            <a:ext cx="3460412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추가 필요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FF0000"/>
                </a:solidFill>
              </a:rPr>
              <a:t>UI/UX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서비스 다이어그램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서버 연동 규격 정의</a:t>
            </a:r>
            <a:endParaRPr kumimoji="1"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FF0000"/>
                </a:solidFill>
              </a:rPr>
              <a:t>일정</a:t>
            </a:r>
            <a:endParaRPr kumimoji="1" lang="en-US" altLang="ko-KR" sz="1600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781060-EE9E-FA48-AAAA-61999892A60B}"/>
              </a:ext>
            </a:extLst>
          </p:cNvPr>
          <p:cNvGrpSpPr/>
          <p:nvPr/>
        </p:nvGrpSpPr>
        <p:grpSpPr>
          <a:xfrm>
            <a:off x="9547438" y="2301646"/>
            <a:ext cx="735724" cy="1376852"/>
            <a:chOff x="5665076" y="2333297"/>
            <a:chExt cx="977462" cy="173420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75DFE1-8D68-AE45-814D-9559EA2E5EF1}"/>
                </a:ext>
              </a:extLst>
            </p:cNvPr>
            <p:cNvSpPr/>
            <p:nvPr/>
          </p:nvSpPr>
          <p:spPr>
            <a:xfrm>
              <a:off x="5812221" y="2333297"/>
              <a:ext cx="651641" cy="51500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9CE9ABF8-9990-7E47-82B1-22B00CB8A8AA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6138042" y="2848302"/>
              <a:ext cx="15765" cy="8303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5BFF44CE-5431-124A-9D97-D4C08844902A}"/>
                </a:ext>
              </a:extLst>
            </p:cNvPr>
            <p:cNvCxnSpPr>
              <a:cxnSpLocks/>
            </p:cNvCxnSpPr>
            <p:nvPr/>
          </p:nvCxnSpPr>
          <p:spPr>
            <a:xfrm>
              <a:off x="5665076" y="2995448"/>
              <a:ext cx="9774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6C2E760A-7825-7547-BCD2-0B0750263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2221" y="3657600"/>
              <a:ext cx="341587" cy="409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CCD583B-FBF8-294E-ABCC-AD8085BB2C1F}"/>
                </a:ext>
              </a:extLst>
            </p:cNvPr>
            <p:cNvCxnSpPr>
              <a:cxnSpLocks/>
            </p:cNvCxnSpPr>
            <p:nvPr/>
          </p:nvCxnSpPr>
          <p:spPr>
            <a:xfrm>
              <a:off x="6153807" y="3678619"/>
              <a:ext cx="325821" cy="3888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54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407</Words>
  <Application>Microsoft Macintosh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HanSans</vt:lpstr>
      <vt:lpstr>Arial</vt:lpstr>
      <vt:lpstr>Calibri</vt:lpstr>
      <vt:lpstr>Calibri Light</vt:lpstr>
      <vt:lpstr>Office 테마</vt:lpstr>
      <vt:lpstr>Record a day app </vt:lpstr>
      <vt:lpstr>앱 개요</vt:lpstr>
      <vt:lpstr>앱 구조</vt:lpstr>
      <vt:lpstr>UI 구성</vt:lpstr>
      <vt:lpstr>UI 구성</vt:lpstr>
      <vt:lpstr>소제목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day app </dc:title>
  <dc:creator>정현석</dc:creator>
  <cp:lastModifiedBy>정현석</cp:lastModifiedBy>
  <cp:revision>5</cp:revision>
  <dcterms:created xsi:type="dcterms:W3CDTF">2021-10-20T15:31:19Z</dcterms:created>
  <dcterms:modified xsi:type="dcterms:W3CDTF">2021-10-21T15:23:07Z</dcterms:modified>
</cp:coreProperties>
</file>