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7" autoAdjust="0"/>
  </p:normalViewPr>
  <p:slideViewPr>
    <p:cSldViewPr snapToGrid="0">
      <p:cViewPr varScale="1">
        <p:scale>
          <a:sx n="35" d="100"/>
          <a:sy n="35" d="100"/>
        </p:scale>
        <p:origin x="533" y="34"/>
      </p:cViewPr>
      <p:guideLst/>
    </p:cSldViewPr>
  </p:slideViewPr>
  <p:notesTextViewPr>
    <p:cViewPr>
      <p:scale>
        <a:sx n="1" d="1"/>
        <a:sy n="1" d="1"/>
      </p:scale>
      <p:origin x="0" y="-2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3822-6788-4DAF-BBB6-798292238868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8C3B2-1C98-4AD3-8D07-16423A811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9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보물의 방에는 아주 큰 나무가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나무 줄기에는 </a:t>
            </a:r>
            <a:r>
              <a:rPr lang="ko-KR" altLang="en-US" dirty="0" err="1"/>
              <a:t>부물이</a:t>
            </a:r>
            <a:r>
              <a:rPr lang="ko-KR" altLang="en-US" dirty="0"/>
              <a:t> 있을 것으로 보이는 거대한 문이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문에 달린 사자가 말을 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보물의 문을 열기 위해서는 특별한 주문을 외쳐야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그것은 </a:t>
            </a:r>
            <a:r>
              <a:rPr lang="en-US" altLang="ko-KR" dirty="0"/>
              <a:t>3</a:t>
            </a:r>
            <a:r>
              <a:rPr lang="ko-KR" altLang="en-US" dirty="0"/>
              <a:t>음절로 이루어진 한글 단어다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사자가 두루마기 하나와 종이 한 장을 건네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8C3B2-1C98-4AD3-8D07-16423A8115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8C3B2-1C98-4AD3-8D07-16423A8115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6B0F-58F1-4031-8A76-99E5A9034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89144-C7FF-49BB-BCF8-3E1AC939F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BC667-3508-418B-91FF-8D553DCD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E247F-3997-4419-9FE1-2853DD92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5720-BE15-488E-AC57-8E4E2EB2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E26E-EB73-4F92-A879-AEB8D4DE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842CC9-5AB5-44CE-9A18-0E276D818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7502B-C9CB-49E1-BCA4-5ECB25B1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F9865-B8B2-4A4A-9431-E8CA5EC1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22454-A429-4E56-9E83-EB31ABE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37859-C067-4F75-83E9-B047A6A65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B7BC0-6F35-4AD8-B144-E4B395B35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0C68A-AFC2-483C-94C0-905B6718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17516-A8C9-49DE-8091-882F982C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A361-D94A-466E-AE04-DDED0E51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09F4-38CF-4411-BA2F-F57A72D8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29A2D-F126-42E6-A5F7-4B2C1690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CB5F-7E11-49A7-8A8E-27DB1EE5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1D9E5-F5D5-4589-975B-66F4C523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D726-7A1F-42AC-AD3F-9FBA0867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FDC6B-A29F-40FB-AF50-1DF3E1CF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D2E44-16AB-4381-95FC-3D12E13D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07DB7-00EE-4AE4-87DA-5EFF66B3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67CDA-719E-43DE-BA5B-3B3016EF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F3EE-4790-4B07-A232-79AD9C32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1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5D320-E028-4A4E-811D-6DBA4AF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AC320-062C-442B-ADA0-C230ADD7C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F250D-D481-428E-A262-2D92A743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F5E53-D4AC-4CAD-8061-73EB90A4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C305D-1DE7-40CB-ADD6-F57160DB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46751-65C1-43D0-B01C-1D24A87D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0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BB0D-5BB0-4DD7-ADD0-2F261670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13CB9-CA14-432D-977A-9FEEEF4DD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CDB87-325E-4AF0-AD4F-7F4FC5EB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2F5725-123C-4E46-8641-DAD00D36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47136-2B0D-4C54-99C5-9DF71B8B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3AB33C-3F8B-4909-AEC2-C13D8D4F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35F7EE-3245-48DA-8F81-2397C979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37CD26-B55F-4713-8AB8-F685A49B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E59D2-6A76-4CBF-9CF1-A16D52D8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E62CA-372F-4D5D-AE3B-B3896F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CEB979-5F38-4525-806E-82426994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F51A7-AC53-4EEB-941C-806336A3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8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E465D9-39FE-4D49-AC3C-8C9FDCB7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2B37E6-ED27-4EC4-A712-08FBD401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4F5D7-E8C8-4BE0-97CD-0D539855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8A240-D93C-41FF-A322-751AF8DB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1FF7D-F046-4073-B1C6-3BEB5CAF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6A574-D54B-4583-94D4-04CE2A0D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999E2-4FF5-4EA5-911E-E705E333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87B50-157F-4B7C-A289-A29D1DD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2D1EF-DDE6-427E-B5BA-337DF326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2649-78CF-4712-B2B8-1CF31EE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15C3E-B4B7-4078-8A50-291DA305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55D6C-387C-479B-B0F3-6B5DB6D5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8730D-FE6A-4F97-AB75-6FDAC66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D3C65-04F7-4DB8-9B50-45F2435A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6FE9D-1633-44E6-93FB-25B81395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8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5E348B-E8C6-49E6-A540-0778AC3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86906-187C-480E-89B1-F028E994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BD57C-2199-4C5B-8D38-B80894AC8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3D5E-60F2-493D-8024-7FB5A0F107E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56CCA-800F-4EE5-A7FF-1A9828C4E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A547A-4B3C-4ED5-BBD7-68671557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A57A-AB06-48A6-8FB5-43F832D9E0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9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What Can You Learn From Your Family Tree? - Exploring your mind">
            <a:extLst>
              <a:ext uri="{FF2B5EF4-FFF2-40B4-BE49-F238E27FC236}">
                <a16:creationId xmlns:a16="http://schemas.microsoft.com/office/drawing/2014/main" id="{6129472F-71C2-4D63-B061-BCFAF24D30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The Secret Door website">
            <a:extLst>
              <a:ext uri="{FF2B5EF4-FFF2-40B4-BE49-F238E27FC236}">
                <a16:creationId xmlns:a16="http://schemas.microsoft.com/office/drawing/2014/main" id="{4C87E090-DB32-4B02-B8E8-32AFB8FD6F22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176" y1="88747" x2="61051" y2="88235"/>
                        <a14:foregroundMark x1="61051" y1="88235" x2="64451" y2="88235"/>
                        <a14:foregroundMark x1="43431" y1="85678" x2="54714" y2="85166"/>
                        <a14:foregroundMark x1="54714" y1="85166" x2="57187" y2="85166"/>
                        <a14:foregroundMark x1="62751" y1="79540" x2="63060" y2="82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09" y="3661410"/>
            <a:ext cx="4743981" cy="3196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6F1C8-6E36-4536-BE50-52D7B810728B}"/>
              </a:ext>
            </a:extLst>
          </p:cNvPr>
          <p:cNvSpPr txBox="1"/>
          <p:nvPr/>
        </p:nvSpPr>
        <p:spPr>
          <a:xfrm>
            <a:off x="870858" y="2584192"/>
            <a:ext cx="10668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“</a:t>
            </a:r>
            <a:r>
              <a:rPr lang="ko-KR" altLang="en-US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보물의 문을 열기 위해서는 특별한 주문을 외쳐야 한다</a:t>
            </a:r>
            <a:r>
              <a:rPr lang="en-US" altLang="ko-KR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.</a:t>
            </a:r>
          </a:p>
          <a:p>
            <a:pPr algn="ctr"/>
            <a:r>
              <a:rPr lang="ko-KR" altLang="en-US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그것은 </a:t>
            </a:r>
            <a:r>
              <a:rPr lang="en-US" altLang="ko-KR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3</a:t>
            </a:r>
            <a:r>
              <a:rPr lang="ko-KR" altLang="en-US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음절로 이루어진 한글 단어다</a:t>
            </a:r>
            <a:r>
              <a:rPr lang="en-US" altLang="ko-KR" sz="3200" dirty="0">
                <a:highlight>
                  <a:srgbClr val="00FF00"/>
                </a:highlight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963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pic>
        <p:nvPicPr>
          <p:cNvPr id="1026" name="Picture 2" descr="성경이 우리 손에 오기까지(1)">
            <a:extLst>
              <a:ext uri="{FF2B5EF4-FFF2-40B4-BE49-F238E27FC236}">
                <a16:creationId xmlns:a16="http://schemas.microsoft.com/office/drawing/2014/main" id="{1561C694-2B40-41BE-BBC6-D4075F9E0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8" r="2" b="1491"/>
          <a:stretch/>
        </p:blipFill>
        <p:spPr bwMode="auto">
          <a:xfrm>
            <a:off x="-411480" y="69553"/>
            <a:ext cx="13395959" cy="678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2FED32-4AC3-4F7F-A19D-CA8EB53A848F}"/>
              </a:ext>
            </a:extLst>
          </p:cNvPr>
          <p:cNvSpPr/>
          <p:nvPr/>
        </p:nvSpPr>
        <p:spPr>
          <a:xfrm>
            <a:off x="3048000" y="215172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ko-KR" sz="320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Times New Roman" panose="02020603050405020304" pitchFamily="18" charset="0"/>
              </a:rPr>
              <a:t>네 자손을 하늘의 별과 같이 번성하게 하며 이 모든 땅을 네 자손에게 주리니 네 자손으로 말미암아 천하 만민이 복을 받으리라</a:t>
            </a:r>
            <a:endParaRPr lang="en-US" altLang="ko-KR" sz="3200" dirty="0">
              <a:latin typeface="KBIZ한마음고딕 H" panose="02020503020101020101" pitchFamily="18" charset="-127"/>
              <a:ea typeface="KBIZ한마음고딕 H" panose="0202050302010102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320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320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Times New Roman" panose="02020603050405020304" pitchFamily="18" charset="0"/>
              </a:rPr>
              <a:t>창세기</a:t>
            </a:r>
            <a:r>
              <a:rPr lang="en-US" altLang="ko-KR" sz="3200" dirty="0">
                <a:latin typeface="KBIZ한마음고딕 H" panose="02020503020101020101" pitchFamily="18" charset="-127"/>
                <a:ea typeface="KBIZ한마음고딕 H" panose="02020503020101020101" pitchFamily="18" charset="-127"/>
                <a:cs typeface="Times New Roman" panose="02020603050405020304" pitchFamily="18" charset="0"/>
              </a:rPr>
              <a:t> 26:4)</a:t>
            </a:r>
            <a:endParaRPr lang="ko-KR" altLang="en-US" sz="3200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59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D28983-1CBD-4B05-8DD5-1203EB6391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5537" cy="68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93</Words>
  <Application>Microsoft Office PowerPoint</Application>
  <PresentationFormat>와이드스크린</PresentationFormat>
  <Paragraphs>12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KBIZ한마음고딕 H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장빛나</dc:creator>
  <cp:lastModifiedBy>장빛나</cp:lastModifiedBy>
  <cp:revision>5</cp:revision>
  <dcterms:created xsi:type="dcterms:W3CDTF">2020-05-04T12:38:29Z</dcterms:created>
  <dcterms:modified xsi:type="dcterms:W3CDTF">2021-03-09T11:09:58Z</dcterms:modified>
</cp:coreProperties>
</file>