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2"/>
  </p:normalViewPr>
  <p:slideViewPr>
    <p:cSldViewPr snapToGrid="0">
      <p:cViewPr varScale="1">
        <p:scale>
          <a:sx n="49" d="100"/>
          <a:sy n="49" d="100"/>
        </p:scale>
        <p:origin x="192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2023/11/17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2023/11/17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2023/11/17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2023/11/17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2023/11/17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2023/11/17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2023/11/17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2023/11/17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2023/11/17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2023/11/17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2023/11/17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2023/11/17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5E52-94F6-C413-FB26-122993BF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Thank You!!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A2800-309C-3AE1-959A-76383BEEA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01531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깃 브랜치(Git Branch)</vt:lpstr>
      <vt:lpstr>브랜치(Branch)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우현승[ 학부휴학 / 영어영문학과 ]</cp:lastModifiedBy>
  <cp:revision>8</cp:revision>
  <dcterms:created xsi:type="dcterms:W3CDTF">2023-11-11T11:29:15Z</dcterms:created>
  <dcterms:modified xsi:type="dcterms:W3CDTF">2023-11-17T04:39:05Z</dcterms:modified>
</cp:coreProperties>
</file>