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 varScale="1">
        <p:scale>
          <a:sx n="49" d="100"/>
          <a:sy n="49" d="100"/>
        </p:scale>
        <p:origin x="19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5E52-94F6-C413-FB26-122993BF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2800-309C-3AE1-959A-76383BEE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153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우현승[ 학부휴학 / 영어영문학과 ]</cp:lastModifiedBy>
  <cp:revision>7</cp:revision>
  <dcterms:created xsi:type="dcterms:W3CDTF">2023-11-11T11:29:15Z</dcterms:created>
  <dcterms:modified xsi:type="dcterms:W3CDTF">2023-11-17T03:26:45Z</dcterms:modified>
</cp:coreProperties>
</file>