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9" r:id="rId3"/>
    <p:sldId id="270" r:id="rId4"/>
    <p:sldId id="273" r:id="rId5"/>
    <p:sldId id="274" r:id="rId6"/>
    <p:sldId id="277" r:id="rId7"/>
    <p:sldId id="278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021"/>
    <a:srgbClr val="00D208"/>
    <a:srgbClr val="101010"/>
    <a:srgbClr val="FA9694"/>
    <a:srgbClr val="515151"/>
    <a:srgbClr val="8DA9FA"/>
    <a:srgbClr val="7481F5"/>
    <a:srgbClr val="C07BD4"/>
    <a:srgbClr val="FDAE76"/>
    <a:srgbClr val="C5C5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4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344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2BD964-99DC-31A3-957C-7125DA0EF335}"/>
              </a:ext>
            </a:extLst>
          </p:cNvPr>
          <p:cNvGrpSpPr/>
          <p:nvPr/>
        </p:nvGrpSpPr>
        <p:grpSpPr>
          <a:xfrm>
            <a:off x="4564389" y="1898130"/>
            <a:ext cx="3062710" cy="3061740"/>
            <a:chOff x="4740170" y="1576432"/>
            <a:chExt cx="2711659" cy="27108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D3A749-011D-44E4-B820-4EC9DCB989F9}"/>
                </a:ext>
              </a:extLst>
            </p:cNvPr>
            <p:cNvSpPr/>
            <p:nvPr/>
          </p:nvSpPr>
          <p:spPr>
            <a:xfrm>
              <a:off x="4740170" y="1576432"/>
              <a:ext cx="2711659" cy="2710800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519219-5072-4D1E-B259-B7E71A00C0A6}"/>
                </a:ext>
              </a:extLst>
            </p:cNvPr>
            <p:cNvSpPr txBox="1"/>
            <p:nvPr/>
          </p:nvSpPr>
          <p:spPr>
            <a:xfrm>
              <a:off x="4909457" y="1763486"/>
              <a:ext cx="237308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Do the Dash</a:t>
              </a:r>
            </a:p>
            <a:p>
              <a:r>
                <a:rPr lang="en-US" altLang="ko-KR" sz="2000" dirty="0" err="1">
                  <a:solidFill>
                    <a:schemeClr val="bg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Eduthon</a:t>
              </a:r>
              <a:endParaRPr lang="en-US" altLang="ko-KR" sz="20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2022</a:t>
              </a:r>
              <a:endParaRPr lang="en-US" altLang="ko-KR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140644-1F09-C80B-EEA5-F56F47AF5C88}"/>
              </a:ext>
            </a:extLst>
          </p:cNvPr>
          <p:cNvGrpSpPr/>
          <p:nvPr/>
        </p:nvGrpSpPr>
        <p:grpSpPr>
          <a:xfrm>
            <a:off x="4740170" y="3353508"/>
            <a:ext cx="2717134" cy="1230561"/>
            <a:chOff x="4740170" y="3353508"/>
            <a:chExt cx="2717134" cy="12305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583AEC-434D-C38A-19A3-7C97AD0907A9}"/>
                </a:ext>
              </a:extLst>
            </p:cNvPr>
            <p:cNvSpPr txBox="1"/>
            <p:nvPr/>
          </p:nvSpPr>
          <p:spPr>
            <a:xfrm>
              <a:off x="4745644" y="3353508"/>
              <a:ext cx="2711660" cy="12280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spc="-15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NOW YOU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800" b="1" spc="30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SEE ME</a:t>
              </a:r>
              <a:endParaRPr lang="ko-KR" altLang="en-US" sz="2800" b="1" spc="300" dirty="0">
                <a:solidFill>
                  <a:schemeClr val="bg1"/>
                </a:solidFill>
                <a:latin typeface="NOW YOU SEE ME" panose="02000000000000000000" pitchFamily="2" charset="0"/>
                <a:ea typeface="Gmarket Sans TTF Medium" panose="02000000000000000000" pitchFamily="2" charset="-12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8D76A0-8835-9FF2-8B2A-8A6F256B305A}"/>
                </a:ext>
              </a:extLst>
            </p:cNvPr>
            <p:cNvSpPr txBox="1"/>
            <p:nvPr/>
          </p:nvSpPr>
          <p:spPr>
            <a:xfrm>
              <a:off x="4740170" y="3355976"/>
              <a:ext cx="2711660" cy="12280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spc="-15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NOW YOU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800" b="1" spc="30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SEE ME</a:t>
              </a:r>
              <a:endParaRPr lang="ko-KR" altLang="en-US" sz="2800" b="1" spc="300" dirty="0">
                <a:solidFill>
                  <a:schemeClr val="bg1"/>
                </a:solidFill>
                <a:latin typeface="NOW YOU SEE ME" panose="02000000000000000000" pitchFamily="2" charset="0"/>
                <a:ea typeface="Gmarket Sans TTF Medium" panose="02000000000000000000" pitchFamily="2" charset="-128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C60ACE-DF84-BFCF-5E71-1B62F75196CB}"/>
              </a:ext>
            </a:extLst>
          </p:cNvPr>
          <p:cNvGrpSpPr/>
          <p:nvPr/>
        </p:nvGrpSpPr>
        <p:grpSpPr>
          <a:xfrm>
            <a:off x="4739914" y="3369741"/>
            <a:ext cx="2717134" cy="1230561"/>
            <a:chOff x="4740170" y="3353508"/>
            <a:chExt cx="2717134" cy="123056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CF832D-FEA5-3890-5382-45DBAC9382B5}"/>
                </a:ext>
              </a:extLst>
            </p:cNvPr>
            <p:cNvSpPr txBox="1"/>
            <p:nvPr/>
          </p:nvSpPr>
          <p:spPr>
            <a:xfrm>
              <a:off x="4745644" y="3353508"/>
              <a:ext cx="2711660" cy="12280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spc="-15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NOW YOU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800" b="1" spc="30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SEE ME</a:t>
              </a:r>
              <a:endParaRPr lang="ko-KR" altLang="en-US" sz="2800" b="1" spc="300" dirty="0">
                <a:solidFill>
                  <a:schemeClr val="bg1"/>
                </a:solidFill>
                <a:latin typeface="NOW YOU SEE ME" panose="02000000000000000000" pitchFamily="2" charset="0"/>
                <a:ea typeface="Gmarket Sans TTF Medium" panose="02000000000000000000" pitchFamily="2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635D67-F11F-04CD-3B4C-E90960B03B6B}"/>
                </a:ext>
              </a:extLst>
            </p:cNvPr>
            <p:cNvSpPr txBox="1"/>
            <p:nvPr/>
          </p:nvSpPr>
          <p:spPr>
            <a:xfrm>
              <a:off x="4740170" y="3355976"/>
              <a:ext cx="2711660" cy="12280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spc="-15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NOW YOU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800" b="1" spc="30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SEE ME</a:t>
              </a:r>
              <a:endParaRPr lang="ko-KR" altLang="en-US" sz="2800" b="1" spc="300" dirty="0">
                <a:solidFill>
                  <a:schemeClr val="bg1"/>
                </a:solidFill>
                <a:latin typeface="NOW YOU SEE ME" panose="02000000000000000000" pitchFamily="2" charset="0"/>
                <a:ea typeface="Gmarket Sans TTF Medium" panose="02000000000000000000" pitchFamily="2" charset="-128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986AE2-E44E-C004-3398-744C66E757C3}"/>
              </a:ext>
            </a:extLst>
          </p:cNvPr>
          <p:cNvSpPr txBox="1"/>
          <p:nvPr/>
        </p:nvSpPr>
        <p:spPr>
          <a:xfrm>
            <a:off x="7239451" y="5324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14759" y="451351"/>
            <a:ext cx="45945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effectLst>
                  <a:glow rad="169199">
                    <a:schemeClr val="accent1">
                      <a:alpha val="40000"/>
                    </a:schemeClr>
                  </a:glow>
                </a:effectLst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Table of Contents</a:t>
            </a:r>
            <a:endParaRPr lang="ko-KR" altLang="en-US" sz="3500" b="1" dirty="0">
              <a:solidFill>
                <a:schemeClr val="bg1"/>
              </a:solidFill>
              <a:effectLst>
                <a:glow rad="169199">
                  <a:schemeClr val="accent1">
                    <a:alpha val="40000"/>
                  </a:schemeClr>
                </a:glow>
              </a:effectLst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49C057-C976-87E8-07D9-137B87DFFE8D}"/>
              </a:ext>
            </a:extLst>
          </p:cNvPr>
          <p:cNvGrpSpPr/>
          <p:nvPr/>
        </p:nvGrpSpPr>
        <p:grpSpPr>
          <a:xfrm>
            <a:off x="917551" y="1607390"/>
            <a:ext cx="6221375" cy="673313"/>
            <a:chOff x="917551" y="1607390"/>
            <a:chExt cx="6221375" cy="6733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176A7A-107A-FEDD-AEF2-5C0FC4D1467D}"/>
                </a:ext>
              </a:extLst>
            </p:cNvPr>
            <p:cNvSpPr txBox="1"/>
            <p:nvPr/>
          </p:nvSpPr>
          <p:spPr>
            <a:xfrm>
              <a:off x="1039068" y="1659849"/>
              <a:ext cx="6099858" cy="511807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NOW YOU </a:t>
              </a:r>
              <a:r>
                <a:rPr lang="en-US" altLang="ko-KR" sz="2400" b="1" dirty="0">
                  <a:solidFill>
                    <a:schemeClr val="bg1"/>
                  </a:solidFill>
                  <a:latin typeface="NOW YOU SEE ME" panose="02000000000000000000" pitchFamily="2" charset="0"/>
                  <a:ea typeface="Gmarket Sans TTF Medium" panose="02000000000000000000" pitchFamily="2" charset="-128"/>
                </a:rPr>
                <a:t>SEE ME</a:t>
              </a: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607BCA96-E82D-626A-08D6-20B81ADEEA58}"/>
                </a:ext>
              </a:extLst>
            </p:cNvPr>
            <p:cNvCxnSpPr/>
            <p:nvPr/>
          </p:nvCxnSpPr>
          <p:spPr>
            <a:xfrm>
              <a:off x="917551" y="1607390"/>
              <a:ext cx="0" cy="673313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89384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40C9A3EF-158C-E795-8192-4D7D56FC8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51" y="2280703"/>
              <a:ext cx="2639841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89384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20DB1D-F9EF-3DE6-F2E9-928C820B3E08}"/>
              </a:ext>
            </a:extLst>
          </p:cNvPr>
          <p:cNvGrpSpPr/>
          <p:nvPr/>
        </p:nvGrpSpPr>
        <p:grpSpPr>
          <a:xfrm>
            <a:off x="917550" y="2729747"/>
            <a:ext cx="6704379" cy="673313"/>
            <a:chOff x="917550" y="2729747"/>
            <a:chExt cx="6704379" cy="6733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7AFFEE-D09B-C374-62AD-724452EFAF85}"/>
                </a:ext>
              </a:extLst>
            </p:cNvPr>
            <p:cNvSpPr txBox="1"/>
            <p:nvPr/>
          </p:nvSpPr>
          <p:spPr>
            <a:xfrm>
              <a:off x="1522071" y="2770792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800" dirty="0">
                  <a:solidFill>
                    <a:srgbClr val="FFFFFF"/>
                  </a:solidFill>
                  <a:effectLst/>
                  <a:latin typeface="Lucida Console" panose="020B0609040504020204" pitchFamily="49" charset="0"/>
                </a:rPr>
                <a:t>Socket Programming</a:t>
              </a: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0DD90728-EF59-9AFA-50CC-50713F984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5485" y="2840859"/>
              <a:ext cx="307847" cy="410463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E2E3230-69A2-5023-BBB8-DE4D7B93A498}"/>
                </a:ext>
              </a:extLst>
            </p:cNvPr>
            <p:cNvGrpSpPr/>
            <p:nvPr/>
          </p:nvGrpSpPr>
          <p:grpSpPr>
            <a:xfrm>
              <a:off x="917550" y="2729747"/>
              <a:ext cx="2639841" cy="673313"/>
              <a:chOff x="917550" y="2729747"/>
              <a:chExt cx="2639841" cy="673313"/>
            </a:xfrm>
          </p:grpSpPr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8FAB128D-3A68-2C6D-443B-DF362F1B04D2}"/>
                  </a:ext>
                </a:extLst>
              </p:cNvPr>
              <p:cNvCxnSpPr/>
              <p:nvPr/>
            </p:nvCxnSpPr>
            <p:spPr>
              <a:xfrm>
                <a:off x="917550" y="2729747"/>
                <a:ext cx="0" cy="67331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EECA5731-4BDA-C5A0-1554-D3F288559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550" y="3403060"/>
                <a:ext cx="2639841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6D4ECE-E043-A87F-6AE0-B369E8C6FEBE}"/>
              </a:ext>
            </a:extLst>
          </p:cNvPr>
          <p:cNvGrpSpPr/>
          <p:nvPr/>
        </p:nvGrpSpPr>
        <p:grpSpPr>
          <a:xfrm>
            <a:off x="917549" y="3852103"/>
            <a:ext cx="6704380" cy="673313"/>
            <a:chOff x="917549" y="3852103"/>
            <a:chExt cx="6704380" cy="673313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1761F610-89B3-D01E-4E57-20956C1E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0772" y="3970751"/>
              <a:ext cx="352560" cy="40292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4DA76-7590-425E-CE0E-47B1086D5FDB}"/>
                </a:ext>
              </a:extLst>
            </p:cNvPr>
            <p:cNvSpPr txBox="1"/>
            <p:nvPr/>
          </p:nvSpPr>
          <p:spPr>
            <a:xfrm>
              <a:off x="1522071" y="3897452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8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0C270A4-2ED8-C532-F81F-E7E4BBB1E548}"/>
                </a:ext>
              </a:extLst>
            </p:cNvPr>
            <p:cNvGrpSpPr/>
            <p:nvPr/>
          </p:nvGrpSpPr>
          <p:grpSpPr>
            <a:xfrm>
              <a:off x="917549" y="3852103"/>
              <a:ext cx="2639841" cy="673313"/>
              <a:chOff x="917550" y="2729747"/>
              <a:chExt cx="2639841" cy="673313"/>
            </a:xfrm>
          </p:grpSpPr>
          <p:cxnSp>
            <p:nvCxnSpPr>
              <p:cNvPr id="23" name="직선 연결선[R] 22">
                <a:extLst>
                  <a:ext uri="{FF2B5EF4-FFF2-40B4-BE49-F238E27FC236}">
                    <a16:creationId xmlns:a16="http://schemas.microsoft.com/office/drawing/2014/main" id="{D3BDDF40-2498-12ED-C2AB-B815779A2EB3}"/>
                  </a:ext>
                </a:extLst>
              </p:cNvPr>
              <p:cNvCxnSpPr/>
              <p:nvPr/>
            </p:nvCxnSpPr>
            <p:spPr>
              <a:xfrm>
                <a:off x="917550" y="2729747"/>
                <a:ext cx="0" cy="67331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7135A4C7-4503-EE8D-5BE4-4D120918A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550" y="3403060"/>
                <a:ext cx="2639841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3B2AC0-D268-541B-B2E1-9312EDAEC1DD}"/>
              </a:ext>
            </a:extLst>
          </p:cNvPr>
          <p:cNvGrpSpPr/>
          <p:nvPr/>
        </p:nvGrpSpPr>
        <p:grpSpPr>
          <a:xfrm>
            <a:off x="917548" y="4974458"/>
            <a:ext cx="6145950" cy="673313"/>
            <a:chOff x="917548" y="4974458"/>
            <a:chExt cx="6145950" cy="6733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E3F02F-AD76-26A8-66F2-9DF2831696A5}"/>
                </a:ext>
              </a:extLst>
            </p:cNvPr>
            <p:cNvSpPr txBox="1"/>
            <p:nvPr/>
          </p:nvSpPr>
          <p:spPr>
            <a:xfrm>
              <a:off x="963640" y="5080281"/>
              <a:ext cx="6099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400" dirty="0">
                  <a:solidFill>
                    <a:srgbClr val="FFFFFF"/>
                  </a:solidFill>
                  <a:effectLst/>
                  <a:latin typeface="Gmarket Sans TTF Medium" panose="02000000000000000000" pitchFamily="2" charset="-128"/>
                  <a:ea typeface="Gmarket Sans TTF Medium" panose="02000000000000000000" pitchFamily="2" charset="-128"/>
                  <a:cs typeface="Times New Roman" panose="02020603050405020304" pitchFamily="18" charset="0"/>
                </a:rPr>
                <a:t>Q&amp;A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F866362-684C-EF9D-D867-7F60C9856092}"/>
                </a:ext>
              </a:extLst>
            </p:cNvPr>
            <p:cNvGrpSpPr/>
            <p:nvPr/>
          </p:nvGrpSpPr>
          <p:grpSpPr>
            <a:xfrm>
              <a:off x="917548" y="4974458"/>
              <a:ext cx="2639841" cy="673313"/>
              <a:chOff x="917550" y="2729747"/>
              <a:chExt cx="2639841" cy="673313"/>
            </a:xfrm>
          </p:grpSpPr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8A274094-9FE2-9AD0-F6DB-B0E268363347}"/>
                  </a:ext>
                </a:extLst>
              </p:cNvPr>
              <p:cNvCxnSpPr/>
              <p:nvPr/>
            </p:nvCxnSpPr>
            <p:spPr>
              <a:xfrm>
                <a:off x="917550" y="2729747"/>
                <a:ext cx="0" cy="67331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[R] 26">
                <a:extLst>
                  <a:ext uri="{FF2B5EF4-FFF2-40B4-BE49-F238E27FC236}">
                    <a16:creationId xmlns:a16="http://schemas.microsoft.com/office/drawing/2014/main" id="{54025AB8-86CA-26F8-21FF-DE264E83C1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550" y="3403060"/>
                <a:ext cx="2639841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  <a:effectLst>
                <a:glow rad="89384">
                  <a:schemeClr val="accent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73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2698275" y="3113529"/>
            <a:ext cx="67954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What is </a:t>
            </a:r>
            <a:r>
              <a:rPr lang="en-US" altLang="ko-KR" sz="3500" b="1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“Now you see me”</a:t>
            </a:r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?</a:t>
            </a:r>
            <a:endParaRPr lang="ko-KR" altLang="en-US" sz="35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963BC-F198-4AF8-2EE1-691C66AF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5" y="2413000"/>
            <a:ext cx="2044700" cy="2032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6478A2-2876-149B-BE3C-867FF09BD7BD}"/>
              </a:ext>
            </a:extLst>
          </p:cNvPr>
          <p:cNvGrpSpPr/>
          <p:nvPr/>
        </p:nvGrpSpPr>
        <p:grpSpPr>
          <a:xfrm>
            <a:off x="9363479" y="2722213"/>
            <a:ext cx="2153484" cy="1722787"/>
            <a:chOff x="8998425" y="2413000"/>
            <a:chExt cx="2540000" cy="2032000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634DE39-2B42-A6BC-47EE-F37133F5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8425" y="2413000"/>
              <a:ext cx="2540000" cy="2032000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200452-97F7-E0CF-EA18-9BAD0CF4E11C}"/>
                </a:ext>
              </a:extLst>
            </p:cNvPr>
            <p:cNvSpPr/>
            <p:nvPr/>
          </p:nvSpPr>
          <p:spPr>
            <a:xfrm>
              <a:off x="9272588" y="2671764"/>
              <a:ext cx="2001996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3B48826-B7EB-722C-D1B2-9DCB5280B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70" y="2165492"/>
            <a:ext cx="4811860" cy="2527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9841CC-02AB-F206-4B27-BAC058FF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9295" y="1904363"/>
            <a:ext cx="5673409" cy="3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402799" y="3113529"/>
            <a:ext cx="53864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Socket Programming</a:t>
            </a:r>
            <a:endParaRPr lang="ko-KR" altLang="en-US" sz="35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68597-97F9-1EF5-E5A6-F37B4F696A14}"/>
              </a:ext>
            </a:extLst>
          </p:cNvPr>
          <p:cNvSpPr txBox="1"/>
          <p:nvPr/>
        </p:nvSpPr>
        <p:spPr>
          <a:xfrm>
            <a:off x="2428240" y="2190199"/>
            <a:ext cx="1439818" cy="923330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TCP</a:t>
            </a:r>
            <a:endParaRPr kumimoji="1" lang="ko-Kore-KR" altLang="en-US" sz="5400" b="1" dirty="0">
              <a:solidFill>
                <a:schemeClr val="bg1"/>
              </a:solidFill>
              <a:latin typeface="Lucida Console" panose="020B0609040504020204" pitchFamily="49" charset="0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C78C0-534B-2F99-27A6-04AF43A74994}"/>
              </a:ext>
            </a:extLst>
          </p:cNvPr>
          <p:cNvSpPr txBox="1"/>
          <p:nvPr/>
        </p:nvSpPr>
        <p:spPr>
          <a:xfrm>
            <a:off x="8323942" y="2190199"/>
            <a:ext cx="1439818" cy="923330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UDP</a:t>
            </a:r>
            <a:endParaRPr kumimoji="1" lang="ko-Kore-KR" altLang="en-US" sz="5400" b="1" dirty="0">
              <a:solidFill>
                <a:schemeClr val="bg1"/>
              </a:solidFill>
              <a:latin typeface="Lucida Console" panose="020B0609040504020204" pitchFamily="49" charset="0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3B8C-768C-E796-912F-28840DB4B2F5}"/>
              </a:ext>
            </a:extLst>
          </p:cNvPr>
          <p:cNvSpPr txBox="1"/>
          <p:nvPr/>
        </p:nvSpPr>
        <p:spPr>
          <a:xfrm>
            <a:off x="1250490" y="3190473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Reliable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D8E2C-C9B7-3B1C-232C-1A7F12014294}"/>
              </a:ext>
            </a:extLst>
          </p:cNvPr>
          <p:cNvSpPr txBox="1"/>
          <p:nvPr/>
        </p:nvSpPr>
        <p:spPr>
          <a:xfrm>
            <a:off x="1263469" y="3663680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Secure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27644-6ED7-0BD6-6A78-7337CE7BE8BC}"/>
              </a:ext>
            </a:extLst>
          </p:cNvPr>
          <p:cNvSpPr txBox="1"/>
          <p:nvPr/>
        </p:nvSpPr>
        <p:spPr>
          <a:xfrm>
            <a:off x="1276448" y="4139210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Ordered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727B4-B606-F61E-E336-2D89BBC53284}"/>
              </a:ext>
            </a:extLst>
          </p:cNvPr>
          <p:cNvSpPr txBox="1"/>
          <p:nvPr/>
        </p:nvSpPr>
        <p:spPr>
          <a:xfrm>
            <a:off x="7172150" y="3136612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D060A-5CC2-8BDC-8622-E7A00E4A3FAF}"/>
              </a:ext>
            </a:extLst>
          </p:cNvPr>
          <p:cNvSpPr txBox="1"/>
          <p:nvPr/>
        </p:nvSpPr>
        <p:spPr>
          <a:xfrm>
            <a:off x="7159171" y="3652137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Broadcast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39CF9-2D45-07D9-B5C2-E80F1D84351B}"/>
              </a:ext>
            </a:extLst>
          </p:cNvPr>
          <p:cNvSpPr txBox="1"/>
          <p:nvPr/>
        </p:nvSpPr>
        <p:spPr>
          <a:xfrm>
            <a:off x="7172150" y="4134075"/>
            <a:ext cx="3769360" cy="584775"/>
          </a:xfrm>
          <a:prstGeom prst="rect">
            <a:avLst/>
          </a:prstGeom>
          <a:noFill/>
          <a:effectLst>
            <a:glow rad="128726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chemeClr val="bg1"/>
                </a:solidFill>
                <a:latin typeface="Lucida Console" panose="020B0609040504020204" pitchFamily="49" charset="0"/>
                <a:ea typeface="D2Coding" panose="020B0609020101020101" pitchFamily="49" charset="-127"/>
              </a:rPr>
              <a:t>Customizing</a:t>
            </a:r>
          </a:p>
        </p:txBody>
      </p:sp>
    </p:spTree>
    <p:extLst>
      <p:ext uri="{BB962C8B-B14F-4D97-AF65-F5344CB8AC3E}">
        <p14:creationId xmlns:p14="http://schemas.microsoft.com/office/powerpoint/2010/main" val="5422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5" grpId="0"/>
      <p:bldP spid="8" grpId="0"/>
      <p:bldP spid="9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2839346" y="3113529"/>
            <a:ext cx="65133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Subject: Show me the </a:t>
            </a:r>
            <a:r>
              <a:rPr lang="en-US" altLang="ko-KR" sz="3500" dirty="0" err="1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cpu</a:t>
            </a:r>
            <a:endParaRPr lang="ko-KR" altLang="en-US" sz="35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8831D1-D49E-986A-5D5B-BBE9094E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28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2931520" y="3113529"/>
            <a:ext cx="63289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Subject: Now you see me</a:t>
            </a:r>
            <a:endParaRPr lang="ko-KR" altLang="en-US" sz="35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220F9-1E60-6073-B4D8-292E8B54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28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467727" y="3113529"/>
            <a:ext cx="52565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Bonuses! </a:t>
            </a:r>
            <a:r>
              <a:rPr lang="en-US" altLang="ko-KR" sz="3500" b="1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AWESOME</a:t>
            </a:r>
            <a:endParaRPr lang="ko-KR" altLang="en-US" sz="3500" b="1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FC5B65-B036-ED5B-F06B-2B9785B71B7D}"/>
              </a:ext>
            </a:extLst>
          </p:cNvPr>
          <p:cNvGrpSpPr/>
          <p:nvPr/>
        </p:nvGrpSpPr>
        <p:grpSpPr>
          <a:xfrm>
            <a:off x="948912" y="1478752"/>
            <a:ext cx="10294176" cy="4267201"/>
            <a:chOff x="704024" y="1468119"/>
            <a:chExt cx="10294176" cy="4267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AD6049-4B1B-F730-C16C-9B19628E440A}"/>
                </a:ext>
              </a:extLst>
            </p:cNvPr>
            <p:cNvSpPr/>
            <p:nvPr/>
          </p:nvSpPr>
          <p:spPr>
            <a:xfrm>
              <a:off x="704024" y="3525624"/>
              <a:ext cx="6483099" cy="2209696"/>
            </a:xfrm>
            <a:prstGeom prst="rect">
              <a:avLst/>
            </a:prstGeom>
            <a:solidFill>
              <a:srgbClr val="21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897FCC-3219-02B5-C129-36410633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70" y="4458878"/>
              <a:ext cx="6060458" cy="7272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3CB0F1-E61B-03D7-A5E3-9DD09CF1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24" y="1468119"/>
              <a:ext cx="6483099" cy="20575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39201D-645E-AEF8-2D9B-CEFFB5AC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200" y="1468120"/>
              <a:ext cx="3810000" cy="426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45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583AEC-434D-C38A-19A3-7C97AD0907A9}"/>
              </a:ext>
            </a:extLst>
          </p:cNvPr>
          <p:cNvSpPr txBox="1"/>
          <p:nvPr/>
        </p:nvSpPr>
        <p:spPr>
          <a:xfrm>
            <a:off x="4957132" y="2748044"/>
            <a:ext cx="2277735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Q&amp;A</a:t>
            </a:r>
            <a:endParaRPr lang="ko-KR" altLang="en-US" sz="6000" b="1" spc="3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86AE2-E44E-C004-3398-744C66E757C3}"/>
              </a:ext>
            </a:extLst>
          </p:cNvPr>
          <p:cNvSpPr txBox="1"/>
          <p:nvPr/>
        </p:nvSpPr>
        <p:spPr>
          <a:xfrm>
            <a:off x="7239451" y="5324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491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70</Words>
  <Application>Microsoft Macintosh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Gmarket Sans TTF Medium</vt:lpstr>
      <vt:lpstr>맑은 고딕</vt:lpstr>
      <vt:lpstr>Pretendard</vt:lpstr>
      <vt:lpstr>Pretendard ExtraBold</vt:lpstr>
      <vt:lpstr>Arial</vt:lpstr>
      <vt:lpstr>Lucida Console</vt:lpstr>
      <vt:lpstr>NOW YOU SEE ME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KWANHO</cp:lastModifiedBy>
  <cp:revision>43</cp:revision>
  <dcterms:created xsi:type="dcterms:W3CDTF">2021-12-10T03:55:27Z</dcterms:created>
  <dcterms:modified xsi:type="dcterms:W3CDTF">2022-08-24T23:55:38Z</dcterms:modified>
</cp:coreProperties>
</file>