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6888-A646-46EA-94C1-AEB14F38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C240E-DC9B-483B-AF4E-9774528A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76720-4135-4B62-A0B7-90CCEF97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55F61-D3A8-4C5A-AE60-97CBE5A0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3033E-9450-4856-9E06-E60687E0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5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6C2C-98E1-4256-8D21-A828FC8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546F6-A576-473D-844B-C8E707679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A5FD7-E528-4FB5-81BC-AA9D124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1EF9F-04E3-4A19-A2C0-5CD65368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DD652-5E79-48D4-A168-86409E0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83135-5F29-4B4F-8A5F-5DFA958D6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B813C-3CFD-4816-A915-032A952E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3F45D-8AA7-4E3E-832D-821D43D4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FFC3B-03B3-47BE-822C-E0C1349B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53B9F-CD77-443D-B13D-1FA9E30E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AF24-3F3E-467E-BAE9-73F2F20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9A5BE-A2F2-49B5-8C14-6F164084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8115C-2C78-409E-B6BF-F2AFA1F6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F86E0-51F8-469F-B8BE-BEDDCDE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6EB1-493B-4ADE-9B88-1897064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706E-1274-4668-96D1-4ED77A6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6E501-2F86-4EC7-95D7-EBBB553F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08062-7FB8-4004-952C-0119021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476F9-7938-4732-981A-9E020B40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2FDA1-72B0-404A-9E57-31204DEF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6FFA0-3AC7-489E-85DE-6A5B4059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B0E79-59AD-4F47-A09A-29DB3219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3D5EC-3D30-43C9-8E9F-D7272C79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ED7C6-037D-4142-A97D-6CCC4FF4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BC7BE-6E9F-45BA-9F61-84FC6658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4F451-D487-4009-AE35-BD2A1258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4C00-DAA8-4087-823A-2D787F2E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8B33A-9950-4CC0-8805-7FEEE182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CBD62-15EF-4970-BF9E-DB3B9FB1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81D88-A400-4105-970A-F1BB1279A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3E811-F88B-4EDF-8348-9A40F976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A724A-1A9A-4984-BFEE-5824D2E9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6414EC-891F-4216-B9A5-A70766B5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A63DC-1003-453F-9A79-E66F2ADA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29D4C-2BA5-42F0-8F50-E8C22EB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A94EEB-903B-4352-8D9F-20B83C6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BD6E2-86E0-497B-9635-55EBB68C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8A286-B6F4-43A2-9051-C063DF9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1D609B-5F34-4687-A02B-A12D320E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D5FAC5-D209-478A-907C-4445F29E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9E3BF-AA94-45F8-9A5E-EE353F1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8346-DAFA-432D-BA8A-59CEE00D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5D81C-4848-4369-902E-FE269382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A04BA-1C18-4E52-BAC9-41CAF2C6B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76ABB-709E-456B-A14A-25006D8E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5EED3-62DC-4475-9370-FE957BA8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3024-262C-4AD8-85C9-0F973E12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1BCBE-3D77-46A0-A0D4-CDCCEC54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6C64B-7E2B-4C16-BAE9-0A2D84B6A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89780-9D05-468D-9348-069AB2E8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5B7BD-A756-4D79-8AE2-6E1C416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8FB30-604E-46B3-A651-D8148F7B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EBF88-2163-416E-94B4-F9F44C5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2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6C61C6-4333-41EC-8A89-FC24D888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88FFC-4389-44DE-9E7B-9508425A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31333-35EB-4025-B2E9-F883AD913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ED22-F24E-4363-8932-0DE727A435E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4B0F9-1757-4BA9-82CE-1C32FABD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DB57-89DF-4F9B-86F1-B8856261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D6B-9C62-4BC1-AA08-B8687123B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6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0111-990A-4CD4-9655-940B7B20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0AD51-8A78-4865-89F7-881F7239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04C3C-F16F-4AF7-829E-734668A1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2021-04-14T06:50:24Z</dcterms:created>
  <dcterms:modified xsi:type="dcterms:W3CDTF">2021-04-14T06:50:38Z</dcterms:modified>
</cp:coreProperties>
</file>