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CD2A9-5066-4F34-B1A4-70E12181E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75D6BF-D62C-447F-874A-13156A3F8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4E4588-392E-418D-918C-3AC6DE89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BF88-17FC-42CA-8E63-96766F52F85F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ADFC4-1120-443B-B2DA-59BC5C0F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4EFA4E-E256-45E5-9AC5-23A13F0E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D0EA-3755-4EF5-B75C-B07F1C15C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95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86236-098A-420F-990D-19C833A6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9E90BD-3751-45D0-83C8-578E97D88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32DC5-7C0C-4512-9A06-5748A6C2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BF88-17FC-42CA-8E63-96766F52F85F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14319D-A4AC-48DF-9DBF-E0A46016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EF634-8789-422A-A1B8-3CA4B66D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D0EA-3755-4EF5-B75C-B07F1C15C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7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AB3CB2-5BCE-4ACC-9BB0-CABA15387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E2DECE-2ECE-4523-B0E6-76372440B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6B37E-6093-4E01-A6A4-05001698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BF88-17FC-42CA-8E63-96766F52F85F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C7F60-34B9-4BDE-AD3E-3DCDEFDF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D212A-5B1E-4053-A07F-B0A45F82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D0EA-3755-4EF5-B75C-B07F1C15C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1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F4925-CA64-4E21-BBDB-7DD732CB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F60B00-6211-4210-AEC9-EC49AC15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63C1A-17B2-4AA8-B417-9E5DEDF2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BF88-17FC-42CA-8E63-96766F52F85F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66CB8C-ECE2-419C-B9CF-68324067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D85F4-BCEE-4544-8133-01B61086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D0EA-3755-4EF5-B75C-B07F1C15C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78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B912C-C308-48EE-A332-6F18E6C4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2B9F9-BDB4-47CD-875D-6E9A585D0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ED3E7-502E-4F9F-9BBD-E7E9AB2C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BF88-17FC-42CA-8E63-96766F52F85F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C4C37-842E-490A-A239-B76CF2DE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251E8-04FE-45FE-9513-9B9D886B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D0EA-3755-4EF5-B75C-B07F1C15C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5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77B77-6FC8-4C03-AC48-70D0748F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0F613-115F-44A8-9A5A-FA7D4E4B5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3518BA-0231-4B52-98A0-8E501936D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962088-D2D2-4DF4-BE4F-F4AE4A65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BF88-17FC-42CA-8E63-96766F52F85F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9E864-AAD9-4A10-86C2-64E0D879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2E9F4-3781-4961-97DB-29F970AE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D0EA-3755-4EF5-B75C-B07F1C15C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5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6FB39-508D-41BE-BE91-4001C75B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20EE51-CAA2-4ACF-A2B8-9F50767C4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EE15E4-4B4A-42E9-AF9F-7D57F7EAB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D52BE-0EF4-416A-9617-E9BF240CE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184A8E-14E4-4813-8FB7-119F36DC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24F448-0C66-443C-8B2C-F49BFF50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BF88-17FC-42CA-8E63-96766F52F85F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02D9C1-372A-4996-AADE-498F49AF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787EBD-8927-4A1B-A619-48E43158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D0EA-3755-4EF5-B75C-B07F1C15C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93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E2867-7A3A-4675-AEFA-489AE1ED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D7819A-1EE7-44F1-AA43-75E36FB5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BF88-17FC-42CA-8E63-96766F52F85F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C96F99-2D0D-4CC5-AE78-36D05065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B7941F-1A08-44C4-AAC3-37688F8A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D0EA-3755-4EF5-B75C-B07F1C15C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68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4372CD-FF39-4562-825F-7274A177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BF88-17FC-42CA-8E63-96766F52F85F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070281-E5B9-4011-8EDA-75B29FD1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BE9F4D-C2E2-4F9E-9249-44C3EB73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D0EA-3755-4EF5-B75C-B07F1C15C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67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4DADE-0D50-4F80-9425-280B23AB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B8979-2D8E-4E6B-9EBE-B3EF79856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BEA64-CD07-4879-9B36-A51F9B80F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ED1A13-1FD3-43A7-B152-571C0A4CA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BF88-17FC-42CA-8E63-96766F52F85F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701708-E111-4678-8278-EA073BFD1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ABC502-B1A4-45FB-ACDB-EEE244F7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D0EA-3755-4EF5-B75C-B07F1C15C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A7518-2AFC-459B-AA40-C7888071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247338-3973-4B67-BAD5-81E916A13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BA3001-F0D2-4191-B328-9B9DF0AB7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3834A1-B0D4-4A41-9366-A6565088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BF88-17FC-42CA-8E63-96766F52F85F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3EC119-E29E-4453-9379-0C0F2474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F965B-20AF-44E8-9E65-8C5FBEB3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D0EA-3755-4EF5-B75C-B07F1C15C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25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70FB5A-6B7E-482B-B916-483D75DD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0316FD-10A4-416E-B64B-BB48DD936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31243-03AC-42EE-89B6-9B5CCA8F9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CBF88-17FC-42CA-8E63-96766F52F85F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158D5-652A-48AE-BCB0-FD158A2FA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0EC9C-3AC4-45BC-908F-F9C3057A9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CD0EA-3755-4EF5-B75C-B07F1C15C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88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1C09C6-A01B-4B14-B569-28D4FEF10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537" y="3552824"/>
            <a:ext cx="3319463" cy="2577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05EFBA-63C0-48AD-B53F-0E17384E2126}"/>
              </a:ext>
            </a:extLst>
          </p:cNvPr>
          <p:cNvSpPr txBox="1"/>
          <p:nvPr/>
        </p:nvSpPr>
        <p:spPr>
          <a:xfrm>
            <a:off x="7887255" y="4652961"/>
            <a:ext cx="3067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</a:t>
            </a:r>
            <a:r>
              <a:rPr lang="en-US" altLang="ko-KR" dirty="0" err="1"/>
              <a:t>Devsign</a:t>
            </a:r>
            <a:endParaRPr lang="en-US" altLang="ko-KR" dirty="0"/>
          </a:p>
          <a:p>
            <a:r>
              <a:rPr lang="ko-KR" altLang="en-US" dirty="0"/>
              <a:t>임현택</a:t>
            </a:r>
            <a:endParaRPr lang="en-US" altLang="ko-KR" dirty="0"/>
          </a:p>
          <a:p>
            <a:r>
              <a:rPr lang="ko-KR" altLang="en-US" dirty="0" err="1"/>
              <a:t>윤아선</a:t>
            </a:r>
            <a:endParaRPr lang="en-US" altLang="ko-KR" dirty="0"/>
          </a:p>
          <a:p>
            <a:r>
              <a:rPr lang="ko-KR" altLang="en-US" dirty="0"/>
              <a:t>김태완</a:t>
            </a:r>
            <a:endParaRPr lang="en-US" altLang="ko-KR" dirty="0"/>
          </a:p>
          <a:p>
            <a:r>
              <a:rPr lang="ko-KR" altLang="en-US" dirty="0"/>
              <a:t>이세은</a:t>
            </a:r>
          </a:p>
        </p:txBody>
      </p:sp>
    </p:spTree>
    <p:extLst>
      <p:ext uri="{BB962C8B-B14F-4D97-AF65-F5344CB8AC3E}">
        <p14:creationId xmlns:p14="http://schemas.microsoft.com/office/powerpoint/2010/main" val="95660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169290A-4142-479F-8FDE-4286928F0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34" y="159186"/>
            <a:ext cx="5565640" cy="6539627"/>
          </a:xfrm>
          <a:prstGeom prst="rect">
            <a:avLst/>
          </a:prstGeom>
        </p:spPr>
      </p:pic>
      <p:pic>
        <p:nvPicPr>
          <p:cNvPr id="7" name="그림 6" descr="건물, 실외이(가) 표시된 사진&#10;&#10;매우 높은 신뢰도로 생성된 설명">
            <a:extLst>
              <a:ext uri="{FF2B5EF4-FFF2-40B4-BE49-F238E27FC236}">
                <a16:creationId xmlns:a16="http://schemas.microsoft.com/office/drawing/2014/main" id="{D97ADFBF-D266-4671-AA51-8C0819FDE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468755"/>
            <a:ext cx="5943600" cy="35204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69F6AF-B257-42D0-BEDE-8890AAEAE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" y="159186"/>
            <a:ext cx="748291" cy="58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7348A36-5BA3-46DE-9F0A-EC33DB6E8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2585854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71592440" descr="EMB0000182c06f3">
            <a:extLst>
              <a:ext uri="{FF2B5EF4-FFF2-40B4-BE49-F238E27FC236}">
                <a16:creationId xmlns:a16="http://schemas.microsoft.com/office/drawing/2014/main" id="{8116BA32-7C59-4EDF-8497-9D76FA5ED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10457895" cy="637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5B2C3E-EE77-4335-9C0B-72477688E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" y="228600"/>
            <a:ext cx="969098" cy="75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0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현택</dc:creator>
  <cp:lastModifiedBy>임 현택</cp:lastModifiedBy>
  <cp:revision>3</cp:revision>
  <dcterms:created xsi:type="dcterms:W3CDTF">2018-12-22T00:54:12Z</dcterms:created>
  <dcterms:modified xsi:type="dcterms:W3CDTF">2018-12-22T01:01:21Z</dcterms:modified>
</cp:coreProperties>
</file>