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85" r:id="rId3"/>
    <p:sldId id="291" r:id="rId4"/>
    <p:sldId id="295" r:id="rId5"/>
    <p:sldId id="287" r:id="rId6"/>
    <p:sldId id="290" r:id="rId7"/>
    <p:sldId id="292" r:id="rId8"/>
    <p:sldId id="293" r:id="rId9"/>
    <p:sldId id="289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650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782B9-7565-43CD-A027-695FD27FCBD2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7DE2A-1E21-4079-871E-AD9AF8EAE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3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7DE2A-1E21-4079-871E-AD9AF8EAE0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8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0A47BD8F-D2FD-4575-AFE3-9387E65E66D9}" type="datetime1">
              <a:rPr lang="en-US" altLang="ko-KR" smtClean="0"/>
              <a:t>12/9/2018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062DF75-B23E-438A-8908-A28519D89F6E}" type="datetime1">
              <a:rPr lang="en-US" altLang="ko-KR" smtClean="0"/>
              <a:t>12/9/2018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EFFE07-6CE9-4331-976A-322E9631FDE9}" type="datetime1">
              <a:rPr lang="en-US" altLang="ko-KR" smtClean="0"/>
              <a:t>12/9/2018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6068E29-A421-4133-8CC7-8B947EBE85F3}" type="datetime1">
              <a:rPr lang="en-US" altLang="ko-KR" smtClean="0"/>
              <a:t>12/9/2018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7A1D2A20-00AF-4B1B-8915-EA1A697F4AD6}" type="datetime1">
              <a:rPr lang="en-US" altLang="ko-KR" smtClean="0"/>
              <a:t>12/9/2018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412949D-D097-48C6-86E2-F2926B7D7DD7}" type="datetime1">
              <a:rPr lang="en-US" altLang="ko-KR" smtClean="0"/>
              <a:t>12/9/2018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553736D-3A4B-432B-9198-340CF8B4E272}" type="datetime1">
              <a:rPr lang="en-US" altLang="ko-KR" smtClean="0"/>
              <a:t>12/9/2018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F439C0-DAD1-421E-BFF8-1A04F351E56A}" type="datetime1">
              <a:rPr lang="en-US" altLang="ko-KR" smtClean="0"/>
              <a:t>12/9/2018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F24485-A928-45C3-AFA9-70D539A22E60}" type="datetime1">
              <a:rPr lang="en-US" altLang="ko-KR" smtClean="0"/>
              <a:t>12/9/2018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D88C2E4-AEF4-48B4-B895-7DD6D33F1785}" type="datetime1">
              <a:rPr lang="en-US" altLang="ko-KR" smtClean="0"/>
              <a:t>12/9/2018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A089E4B-615D-4D1B-8FD2-A40247BD6394}" type="datetime1">
              <a:rPr lang="en-US" altLang="ko-KR" smtClean="0"/>
              <a:t>12/9/2018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fld id="{CCCBEC4B-11ED-4E54-A97C-B6D834F2341F}" type="datetime1">
              <a:rPr lang="en-US" altLang="ko-KR" smtClean="0"/>
              <a:t>12/9/2018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b1109/openhwTeam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4005064"/>
            <a:ext cx="6858000" cy="871736"/>
          </a:xfrm>
        </p:spPr>
        <p:txBody>
          <a:bodyPr>
            <a:normAutofit/>
          </a:bodyPr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알리미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팀 </a:t>
            </a:r>
            <a:r>
              <a:rPr lang="en-US" altLang="ko-KR" dirty="0"/>
              <a:t>: </a:t>
            </a:r>
            <a:r>
              <a:rPr lang="ko-KR" altLang="en-US" dirty="0" err="1"/>
              <a:t>김홍빈</a:t>
            </a:r>
            <a:r>
              <a:rPr lang="en-US" altLang="ko-KR" dirty="0"/>
              <a:t>, </a:t>
            </a:r>
            <a:r>
              <a:rPr lang="ko-KR" altLang="en-US" dirty="0" err="1"/>
              <a:t>임현택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5319" y="3717032"/>
            <a:ext cx="282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</a:rPr>
              <a:t>지능</a:t>
            </a:r>
            <a:r>
              <a:rPr lang="en-US" altLang="ko-KR" dirty="0">
                <a:latin typeface="맑은 고딕" panose="020B0503020000020004" pitchFamily="50" charset="-127"/>
              </a:rPr>
              <a:t>IoT</a:t>
            </a:r>
            <a:r>
              <a:rPr lang="ko-KR" altLang="en-US" dirty="0">
                <a:latin typeface="맑은 고딕" panose="020B0503020000020004" pitchFamily="50" charset="-127"/>
              </a:rPr>
              <a:t>시스템</a:t>
            </a:r>
            <a:r>
              <a:rPr lang="en-US" altLang="ko-KR" dirty="0">
                <a:latin typeface="맑은 고딕" panose="020B0503020000020004" pitchFamily="50" charset="-127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</a:rPr>
              <a:t>기말평가</a:t>
            </a:r>
            <a:r>
              <a:rPr lang="en-US" altLang="ko-KR" dirty="0">
                <a:latin typeface="맑은 고딕" panose="020B0503020000020004" pitchFamily="50" charset="-127"/>
              </a:rPr>
              <a:t>]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62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10</a:t>
            </a:fld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u="sng" dirty="0">
              <a:hlinkClick r:id="rId2"/>
            </a:endParaRPr>
          </a:p>
          <a:p>
            <a:endParaRPr lang="en-US" altLang="ko-KR" u="sng" dirty="0">
              <a:hlinkClick r:id="rId2"/>
            </a:endParaRPr>
          </a:p>
          <a:p>
            <a:endParaRPr lang="en-US" altLang="ko-KR" u="sng" dirty="0">
              <a:hlinkClick r:id="rId2"/>
            </a:endParaRPr>
          </a:p>
          <a:p>
            <a:endParaRPr lang="en-US" altLang="ko-KR" u="sng" dirty="0">
              <a:hlinkClick r:id="rId2"/>
            </a:endParaRPr>
          </a:p>
          <a:p>
            <a:r>
              <a:rPr lang="en-US" altLang="ko-KR" u="sng" dirty="0">
                <a:hlinkClick r:id="rId2"/>
              </a:rPr>
              <a:t>https://github.com/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29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1BCCEE-C64D-44EB-8E2F-9BA6A8FF9D3A}"/>
              </a:ext>
            </a:extLst>
          </p:cNvPr>
          <p:cNvSpPr txBox="1"/>
          <p:nvPr/>
        </p:nvSpPr>
        <p:spPr>
          <a:xfrm>
            <a:off x="4209812" y="3789040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버스정보 미세먼지 정보 파싱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알람 설정 및 타이머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GUI</a:t>
            </a:r>
            <a:r>
              <a:rPr lang="ko-KR" altLang="en-US" dirty="0"/>
              <a:t>를 통한 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73B918D-C5F9-4CC3-ADA3-67CE284AA4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65" y="1300373"/>
            <a:ext cx="648072" cy="64807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DD38EE3-7D7D-48D3-BFF7-66E0B2E8E3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3728" y="1300373"/>
            <a:ext cx="648072" cy="64807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FE97C74-83A8-4AF6-A292-024BAAB50F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35" y="1300373"/>
            <a:ext cx="648072" cy="64807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C04B740-1140-4429-9C1C-263B9967D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14017"/>
            <a:ext cx="1130767" cy="113076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4603927-E8DF-4B8E-A153-A7AC3EE706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66" y="2475683"/>
            <a:ext cx="160416" cy="20212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EF503E0-0E96-4EE0-8B27-602FF84DB5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12" y="4525085"/>
            <a:ext cx="1702534" cy="170253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7CB2CDD-C958-498E-B387-34C83D4E85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46422"/>
            <a:ext cx="2327949" cy="213518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462AFCA-9D22-46CC-90C5-5AE67D3BC6F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23" y="3924939"/>
            <a:ext cx="668412" cy="57349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3B70F14-3126-4FA8-A3FC-55682CF371F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23302">
            <a:off x="1746133" y="2054024"/>
            <a:ext cx="216370" cy="21637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24068A5-FB19-4225-96F2-1CFAEBBFAB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88000">
            <a:off x="2356245" y="2073046"/>
            <a:ext cx="216370" cy="21637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D2E5FA1-E06C-4385-B1E4-53ECD804360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1266">
            <a:off x="2869553" y="2073047"/>
            <a:ext cx="216370" cy="21637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E95A198-16C3-4773-BC67-145294B492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46929">
            <a:off x="3804933" y="1960708"/>
            <a:ext cx="1232072" cy="12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6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개발 내용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29D29C8-57F0-4160-8302-6B5B642C9F84}"/>
              </a:ext>
            </a:extLst>
          </p:cNvPr>
          <p:cNvCxnSpPr/>
          <p:nvPr/>
        </p:nvCxnSpPr>
        <p:spPr>
          <a:xfrm>
            <a:off x="3707904" y="1268760"/>
            <a:ext cx="0" cy="4896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D3EBF3C-CE10-426A-961E-167FCA730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8" y="1176204"/>
            <a:ext cx="3096338" cy="51454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92F3AC9-32B8-4805-B3B1-47D9CE0CD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01417"/>
            <a:ext cx="3953427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3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개발 내용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개선사항</a:t>
            </a:r>
            <a:endParaRPr lang="en-US" altLang="ko-KR" dirty="0"/>
          </a:p>
          <a:p>
            <a:pPr lvl="1"/>
            <a:r>
              <a:rPr lang="en-US" altLang="ko-KR" dirty="0"/>
              <a:t>4 digit 7 segment </a:t>
            </a:r>
            <a:r>
              <a:rPr lang="ko-KR" altLang="en-US" dirty="0"/>
              <a:t>시계 구현</a:t>
            </a:r>
            <a:endParaRPr lang="en-US" altLang="ko-KR" dirty="0"/>
          </a:p>
          <a:p>
            <a:pPr lvl="2"/>
            <a:r>
              <a:rPr lang="ko-KR" altLang="en-US" dirty="0"/>
              <a:t>쓰레드 문제로 구현이 어려움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145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 요소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20354B4-1250-424E-BD89-9008F9D13AB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4571"/>
            <a:ext cx="8229600" cy="4686383"/>
          </a:xfrm>
        </p:spPr>
      </p:pic>
    </p:spTree>
    <p:extLst>
      <p:ext uri="{BB962C8B-B14F-4D97-AF65-F5344CB8AC3E}">
        <p14:creationId xmlns:p14="http://schemas.microsoft.com/office/powerpoint/2010/main" val="229879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시스템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0BE086-6C2B-42CF-8218-CF05A312E2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84295" y="1854514"/>
            <a:ext cx="5053763" cy="37903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ED117D2-A90F-4F22-A0B1-3A3975834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5" y="1222793"/>
            <a:ext cx="3994931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4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결과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84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대비 변경사항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8</a:t>
            </a:fld>
            <a:endParaRPr kumimoji="0" 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70018215"/>
              </p:ext>
            </p:extLst>
          </p:nvPr>
        </p:nvGraphicFramePr>
        <p:xfrm>
          <a:off x="457200" y="1377822"/>
          <a:ext cx="8229600" cy="47620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0504">
                  <a:extLst>
                    <a:ext uri="{9D8B030D-6E8A-4147-A177-3AD203B41FA5}">
                      <a16:colId xmlns:a16="http://schemas.microsoft.com/office/drawing/2014/main" val="2951311636"/>
                    </a:ext>
                  </a:extLst>
                </a:gridCol>
                <a:gridCol w="3389548">
                  <a:extLst>
                    <a:ext uri="{9D8B030D-6E8A-4147-A177-3AD203B41FA5}">
                      <a16:colId xmlns:a16="http://schemas.microsoft.com/office/drawing/2014/main" val="1967325959"/>
                    </a:ext>
                  </a:extLst>
                </a:gridCol>
                <a:gridCol w="3389548">
                  <a:extLst>
                    <a:ext uri="{9D8B030D-6E8A-4147-A177-3AD203B41FA5}">
                      <a16:colId xmlns:a16="http://schemas.microsoft.com/office/drawing/2014/main" val="4028750435"/>
                    </a:ext>
                  </a:extLst>
                </a:gridCol>
              </a:tblGrid>
              <a:tr h="4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876881"/>
                  </a:ext>
                </a:extLst>
              </a:tr>
              <a:tr h="1444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김홍빈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웹 호스팅</a:t>
                      </a:r>
                      <a:endParaRPr lang="en-US" altLang="ko-KR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로컬 서버 사용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76839"/>
                  </a:ext>
                </a:extLst>
              </a:tr>
              <a:tr h="1444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임현택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스위치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조도센서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불필요성으로 </a:t>
                      </a:r>
                      <a:r>
                        <a:rPr lang="ko-KR" altLang="en-US" dirty="0" err="1"/>
                        <a:t>미사용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31009"/>
                  </a:ext>
                </a:extLst>
              </a:tr>
              <a:tr h="1444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김재서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3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21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개인별 담당업무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5616474"/>
              </p:ext>
            </p:extLst>
          </p:nvPr>
        </p:nvGraphicFramePr>
        <p:xfrm>
          <a:off x="450931" y="1576725"/>
          <a:ext cx="8229600" cy="4252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0504">
                  <a:extLst>
                    <a:ext uri="{9D8B030D-6E8A-4147-A177-3AD203B41FA5}">
                      <a16:colId xmlns:a16="http://schemas.microsoft.com/office/drawing/2014/main" val="2951311636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1967325959"/>
                    </a:ext>
                  </a:extLst>
                </a:gridCol>
                <a:gridCol w="2458616">
                  <a:extLst>
                    <a:ext uri="{9D8B030D-6E8A-4147-A177-3AD203B41FA5}">
                      <a16:colId xmlns:a16="http://schemas.microsoft.com/office/drawing/2014/main" val="4028750435"/>
                    </a:ext>
                  </a:extLst>
                </a:gridCol>
              </a:tblGrid>
              <a:tr h="341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기여도</a:t>
                      </a:r>
                      <a:r>
                        <a:rPr lang="en-US" altLang="ko-KR" baseline="0" dirty="0"/>
                        <a:t> (</a:t>
                      </a:r>
                      <a:r>
                        <a:rPr lang="ko-KR" altLang="en-US" baseline="0" dirty="0"/>
                        <a:t>총합 </a:t>
                      </a:r>
                      <a:r>
                        <a:rPr lang="en-US" altLang="ko-KR" baseline="0" dirty="0"/>
                        <a:t>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876881"/>
                  </a:ext>
                </a:extLst>
              </a:tr>
              <a:tr h="1791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김홍빈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팀장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일정 관리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Web </a:t>
                      </a:r>
                      <a:r>
                        <a:rPr lang="ko-KR" altLang="en-US" dirty="0"/>
                        <a:t>제작</a:t>
                      </a:r>
                      <a:r>
                        <a:rPr lang="en-US" altLang="ko-KR" dirty="0"/>
                        <a:t>, socket </a:t>
                      </a:r>
                      <a:r>
                        <a:rPr lang="ko-KR" altLang="en-US" dirty="0"/>
                        <a:t>통신 구현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/>
                        <a:t>WiFi</a:t>
                      </a:r>
                      <a:r>
                        <a:rPr lang="ko-KR" altLang="en-US" dirty="0"/>
                        <a:t> 모듈 관리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보고서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발표자료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876839"/>
                  </a:ext>
                </a:extLst>
              </a:tr>
              <a:tr h="209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임현택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일정 관리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부모측 </a:t>
                      </a:r>
                      <a:r>
                        <a:rPr lang="ko-KR" altLang="en-US" dirty="0" err="1"/>
                        <a:t>아두이노</a:t>
                      </a:r>
                      <a:r>
                        <a:rPr lang="ko-KR" altLang="en-US" dirty="0"/>
                        <a:t> 회로도 작성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RFID,</a:t>
                      </a:r>
                      <a:r>
                        <a:rPr lang="ko-KR" altLang="en-US" dirty="0"/>
                        <a:t> 블루투스 구현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보고서제작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83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017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1933</TotalTime>
  <Words>140</Words>
  <Application>Microsoft Office PowerPoint</Application>
  <PresentationFormat>화면 슬라이드 쇼(4:3)</PresentationFormat>
  <Paragraphs>71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Gill Sans MT</vt:lpstr>
      <vt:lpstr>Wingdings</vt:lpstr>
      <vt:lpstr>Wingdings 3</vt:lpstr>
      <vt:lpstr>원본</vt:lpstr>
      <vt:lpstr>스마트 알리미</vt:lpstr>
      <vt:lpstr>프로젝트 개요</vt:lpstr>
      <vt:lpstr>프로젝트 개발 내용</vt:lpstr>
      <vt:lpstr>프로젝트 개발 내용</vt:lpstr>
      <vt:lpstr>시스템 구성 요소</vt:lpstr>
      <vt:lpstr>최종 시스템</vt:lpstr>
      <vt:lpstr>동작 결과</vt:lpstr>
      <vt:lpstr>계획 대비 변경사항</vt:lpstr>
      <vt:lpstr>개인별 담당업무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시작하기</dc:title>
  <dc:creator>chosun</dc:creator>
  <cp:lastModifiedBy>Hyuntaek</cp:lastModifiedBy>
  <cp:revision>154</cp:revision>
  <dcterms:created xsi:type="dcterms:W3CDTF">2018-03-11T04:23:31Z</dcterms:created>
  <dcterms:modified xsi:type="dcterms:W3CDTF">2018-12-09T12:08:14Z</dcterms:modified>
</cp:coreProperties>
</file>