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3" r:id="rId5"/>
    <p:sldId id="293" r:id="rId6"/>
    <p:sldId id="291" r:id="rId7"/>
    <p:sldId id="292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2" autoAdjust="0"/>
    <p:restoredTop sz="86486" autoAdjust="0"/>
  </p:normalViewPr>
  <p:slideViewPr>
    <p:cSldViewPr snapToGrid="0" showGuides="1">
      <p:cViewPr varScale="1">
        <p:scale>
          <a:sx n="53" d="100"/>
          <a:sy n="53" d="100"/>
        </p:scale>
        <p:origin x="84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DB860-095F-4FCD-803A-3BB62675D8E8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E5EC-8C49-49E2-90E7-B74699BC3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졸업작품으로 쇼핑몰 웹페이지를 발표하는 정현우입니다</a:t>
            </a:r>
            <a:r>
              <a:rPr lang="en-US" altLang="ko-KR" dirty="0"/>
              <a:t>. </a:t>
            </a:r>
            <a:r>
              <a:rPr lang="ko-KR" altLang="en-US" dirty="0"/>
              <a:t>발표 시작하도록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 </a:t>
            </a:r>
            <a:r>
              <a:rPr lang="en-US" altLang="ko-KR" dirty="0"/>
              <a:t>1</a:t>
            </a:r>
            <a:r>
              <a:rPr lang="ko-KR" altLang="en-US" dirty="0"/>
              <a:t>번 배경과 목적입니다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적용기술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 페이지구성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번 동작영상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이름은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보러 가자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친숙한 이미지를 담고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배경과 목적으로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개월동안 이어져 오는 코로나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바이러스로 인해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배달의 수요 많아진 요즘 우리의 행선지는 전통시장보다 대형마트에서 거의 머물고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대형마트의 배달 및 가격 정보는 공식 홈페이지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인터넷 몰 등을 통해 쉽게 확인할 수 있는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전통 시장은 매일 들어오는 물건도 다르고 상점이 열리는 날도 굉장히 유동적입니다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대형마트처럼 장이 매일 열리지 않는 지역도 있고 결정적으로 가격의 변동이 대형마트에 비해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자주 일어나기 때문에 한 시장 안에서 같은 상품으로도 다른 가격으로 거래 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양질의 물건을 합리적인 가격으로 구매할 수 있도록 하는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전통시장에서의 가격표를 책정하고자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5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프로젝트에 적용된 기술로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스프링은 동적인 웹 사이트 개발을 위한 자바 플랫폼 기반의 오픈소스 어플리케이션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소프트웨어의 구체적인 부분에 해당하는 설계와 구현을 재사용이 가능하게끔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일련의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협엽화된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형태로 클래스들을 제공하는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라이브러리와 달리 애플리케이션의 틀과 구조를 결정할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위에 작성된 개발자의 코드도 제어합니다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프레임워크의 특징으로는 경량 컨테이너로서 각각의 객체를 생성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소멸과 같은 라이프 사이클을 관리하며 스프링 컨테이너로부터 필요한 객체를 얻어올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 부트스트랩입니다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레이아웃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입력창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디자인을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만들어 놓은 오픈소스 프레임워크로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반응형 웹 페이지를 구축하는데 사용할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부트스트랩에서 제공하는 오픈소스를 바탕으로 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커스텀마이징을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페이지를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구축해낼수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 웹디자인을 굉장히 편하게 작업 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전세계적으로 가장 널리 사용되고 있는 오픈 소스 데이터베이스입니다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데이터베이스 질의 언어인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개방 소스의 관계형 데이터베이스 관리시스템으로 매우 빠르고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사용하기 쉬운 특징이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사용자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쓰레드를 지원하고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C, C++,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위한 응용프로그램 인터페이스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유닉스나 리눅스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Windows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 등에서 사용할 수 있고 상호 연동이 잘되면서도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오픈소스로 개발되는 무료 프로그램이어서 홈페이지나 쇼핑몰 등등 일반적인 웹 개발에 널리 사용되고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0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적용된 기술들이 어떻게 웹에서 작용되는지 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부트스트랩등을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만든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인터페이스에서 클라이언트가 어떠한 요청을 하면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서버역할을 하는 스프링에서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생성자 객체에 담아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컨트롤러에게로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컨트롤러를 통해 전달된 서비스에서 비즈니스 로직을 처리하고 </a:t>
            </a: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변환시켜서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저장하고 불러오게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1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페이지구성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메인페이지에서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로그인페이지로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넘어가며 계정이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회원가입페이지에서 사업자고객 혹은 일반고객 계정을 생성하고 로그인을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이후 사업자라면 상품등록페이지를 이용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상품검색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마이페이지를 이용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있으며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마이페이지에서 장바구니에 넣은 물건들을 결제 페이지로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넘어갈수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E5EC-8C49-49E2-90E7-B74699BC34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5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657422" y="4897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정현우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웹 쇼핑몰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장보러가자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3666307" y="1431108"/>
            <a:ext cx="4963762" cy="198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3822478" y="671362"/>
            <a:ext cx="1169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4791012" y="886805"/>
            <a:ext cx="37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3960947" y="1888309"/>
            <a:ext cx="3911601" cy="856346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배경과 목적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3960947" y="2953173"/>
            <a:ext cx="3911601" cy="856346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적용 기술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3960947" y="4018037"/>
            <a:ext cx="3911601" cy="856346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37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페이지 구성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3960947" y="5082901"/>
            <a:ext cx="3911601" cy="856346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동작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배경과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A93CAA7-5357-4382-9D92-E41945BFCE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5370" y="1623060"/>
            <a:ext cx="1799590" cy="180022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156CE2B-9F66-46D7-9F62-C3EDF301A4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365" y="1628775"/>
            <a:ext cx="1800225" cy="1800225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F3DDBC-A2D7-48A4-8660-E8D89B1528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0730" y="4074795"/>
            <a:ext cx="1798320" cy="1800225"/>
          </a:xfrm>
          <a:prstGeom prst="rect">
            <a:avLst/>
          </a:prstGeom>
          <a:noFill/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43E841A-B52E-47A5-90E2-1AD8058455B4}"/>
              </a:ext>
            </a:extLst>
          </p:cNvPr>
          <p:cNvSpPr/>
          <p:nvPr/>
        </p:nvSpPr>
        <p:spPr>
          <a:xfrm>
            <a:off x="4662170" y="2062480"/>
            <a:ext cx="1927225" cy="8947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D48E80D-0F76-4C44-BC15-CFB633769512}"/>
              </a:ext>
            </a:extLst>
          </p:cNvPr>
          <p:cNvSpPr/>
          <p:nvPr/>
        </p:nvSpPr>
        <p:spPr>
          <a:xfrm>
            <a:off x="4662170" y="4512945"/>
            <a:ext cx="1927225" cy="8947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도움말 26">
            <a:extLst>
              <a:ext uri="{FF2B5EF4-FFF2-40B4-BE49-F238E27FC236}">
                <a16:creationId xmlns:a16="http://schemas.microsoft.com/office/drawing/2014/main" id="{8C5F063A-FF49-4989-B3DB-0331F9BC4CF6}"/>
              </a:ext>
            </a:extLst>
          </p:cNvPr>
          <p:cNvSpPr/>
          <p:nvPr/>
        </p:nvSpPr>
        <p:spPr>
          <a:xfrm>
            <a:off x="7423785" y="4080510"/>
            <a:ext cx="1799590" cy="1793875"/>
          </a:xfrm>
          <a:prstGeom prst="actionButtonHel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그림 5" descr="C:/Users/KHJ/AppData/Roaming/PolarisOffice/ETemp/1920_18001128/fImage6173032041.png">
            <a:extLst>
              <a:ext uri="{FF2B5EF4-FFF2-40B4-BE49-F238E27FC236}">
                <a16:creationId xmlns:a16="http://schemas.microsoft.com/office/drawing/2014/main" id="{D6DA81C9-8C4C-4638-B19F-A79D870202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18" y="3236671"/>
            <a:ext cx="2051685" cy="1544320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적용기술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CBB135A-76E5-4782-BD80-8432D67D737B}"/>
              </a:ext>
            </a:extLst>
          </p:cNvPr>
          <p:cNvSpPr/>
          <p:nvPr/>
        </p:nvSpPr>
        <p:spPr>
          <a:xfrm>
            <a:off x="8649604" y="2633980"/>
            <a:ext cx="2041525" cy="658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03492D-B481-4BA1-8A8F-D7532414E86D}"/>
              </a:ext>
            </a:extLst>
          </p:cNvPr>
          <p:cNvSpPr txBox="1">
            <a:spLocks/>
          </p:cNvSpPr>
          <p:nvPr/>
        </p:nvSpPr>
        <p:spPr>
          <a:xfrm>
            <a:off x="9002664" y="2778125"/>
            <a:ext cx="130619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 latinLnBrk="0">
              <a:buFontTx/>
              <a:buNone/>
            </a:pPr>
            <a:r>
              <a:rPr lang="ko-KR" altLang="ko-KR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3649063-E6BD-49F9-81D6-2C6FD345CD0F}"/>
              </a:ext>
            </a:extLst>
          </p:cNvPr>
          <p:cNvSpPr/>
          <p:nvPr/>
        </p:nvSpPr>
        <p:spPr>
          <a:xfrm>
            <a:off x="4935400" y="2602865"/>
            <a:ext cx="2041525" cy="658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D494CD8-8C75-4485-8478-41B2D3C28FBF}"/>
              </a:ext>
            </a:extLst>
          </p:cNvPr>
          <p:cNvSpPr txBox="1"/>
          <p:nvPr/>
        </p:nvSpPr>
        <p:spPr>
          <a:xfrm>
            <a:off x="5301160" y="2758440"/>
            <a:ext cx="132651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>
                <a:solidFill>
                  <a:schemeClr val="accent4">
                    <a:lumMod val="50000"/>
                  </a:schemeClr>
                </a:solidFill>
              </a:rPr>
              <a:t>부트스트랩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id="{690ED5B9-138E-43FA-9BF0-53BADD934E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3015" y="3265170"/>
            <a:ext cx="2070100" cy="1530350"/>
          </a:xfrm>
          <a:prstGeom prst="rect">
            <a:avLst/>
          </a:prstGeom>
          <a:noFill/>
        </p:spPr>
      </p:pic>
      <p:sp>
        <p:nvSpPr>
          <p:cNvPr id="263" name="텍스트 상자 44">
            <a:extLst>
              <a:ext uri="{FF2B5EF4-FFF2-40B4-BE49-F238E27FC236}">
                <a16:creationId xmlns:a16="http://schemas.microsoft.com/office/drawing/2014/main" id="{B07AA153-9200-462F-ACB9-7492BEF61DAB}"/>
              </a:ext>
            </a:extLst>
          </p:cNvPr>
          <p:cNvSpPr txBox="1">
            <a:spLocks/>
          </p:cNvSpPr>
          <p:nvPr/>
        </p:nvSpPr>
        <p:spPr>
          <a:xfrm>
            <a:off x="8720724" y="4795520"/>
            <a:ext cx="2073275" cy="387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508000" latinLnBrk="0">
              <a:lnSpc>
                <a:spcPct val="120000"/>
              </a:lnSpc>
              <a:buFontTx/>
              <a:buNone/>
            </a:pPr>
            <a:endParaRPr lang="ko-KR" altLang="en-US" sz="160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AE2A8FA-9CA0-49FA-94C9-E993995367AA}"/>
              </a:ext>
            </a:extLst>
          </p:cNvPr>
          <p:cNvSpPr/>
          <p:nvPr/>
        </p:nvSpPr>
        <p:spPr>
          <a:xfrm>
            <a:off x="1217386" y="2612390"/>
            <a:ext cx="2041525" cy="658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227B8A7-C3D4-46DE-BC2C-42528242944B}"/>
              </a:ext>
            </a:extLst>
          </p:cNvPr>
          <p:cNvSpPr txBox="1"/>
          <p:nvPr/>
        </p:nvSpPr>
        <p:spPr>
          <a:xfrm>
            <a:off x="1200241" y="2767965"/>
            <a:ext cx="20929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스프링</a:t>
            </a:r>
          </a:p>
        </p:txBody>
      </p:sp>
      <p:pic>
        <p:nvPicPr>
          <p:cNvPr id="267" name="그림 266">
            <a:extLst>
              <a:ext uri="{FF2B5EF4-FFF2-40B4-BE49-F238E27FC236}">
                <a16:creationId xmlns:a16="http://schemas.microsoft.com/office/drawing/2014/main" id="{5EB7C056-3C95-4F22-AD4A-3EB6E2830C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6177" y="3587116"/>
            <a:ext cx="2037715" cy="843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적용기술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63" name="텍스트 상자 44">
            <a:extLst>
              <a:ext uri="{FF2B5EF4-FFF2-40B4-BE49-F238E27FC236}">
                <a16:creationId xmlns:a16="http://schemas.microsoft.com/office/drawing/2014/main" id="{B07AA153-9200-462F-ACB9-7492BEF61DAB}"/>
              </a:ext>
            </a:extLst>
          </p:cNvPr>
          <p:cNvSpPr txBox="1">
            <a:spLocks/>
          </p:cNvSpPr>
          <p:nvPr/>
        </p:nvSpPr>
        <p:spPr>
          <a:xfrm>
            <a:off x="8720724" y="4795520"/>
            <a:ext cx="2073275" cy="387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508000" latinLnBrk="0">
              <a:lnSpc>
                <a:spcPct val="120000"/>
              </a:lnSpc>
              <a:buFontTx/>
              <a:buNone/>
            </a:pPr>
            <a:endParaRPr lang="ko-KR" altLang="en-US" sz="16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A807E52-CD3B-4846-BA9A-2C472CB6756F}"/>
              </a:ext>
            </a:extLst>
          </p:cNvPr>
          <p:cNvGrpSpPr/>
          <p:nvPr/>
        </p:nvGrpSpPr>
        <p:grpSpPr>
          <a:xfrm>
            <a:off x="720000" y="2382572"/>
            <a:ext cx="10566032" cy="2092856"/>
            <a:chOff x="553093" y="1917493"/>
            <a:chExt cx="10566032" cy="130469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29B38A-89E0-447A-9978-04C7817EA05F}"/>
                </a:ext>
              </a:extLst>
            </p:cNvPr>
            <p:cNvSpPr/>
            <p:nvPr/>
          </p:nvSpPr>
          <p:spPr>
            <a:xfrm>
              <a:off x="553093" y="2062480"/>
              <a:ext cx="1440180" cy="11597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  <a:latin typeface="나눔스퀘어 Light (본문)"/>
                </a:rPr>
                <a:t>Client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3452AF-2C16-4A10-8BD3-51645DBA7519}"/>
                </a:ext>
              </a:extLst>
            </p:cNvPr>
            <p:cNvSpPr/>
            <p:nvPr/>
          </p:nvSpPr>
          <p:spPr>
            <a:xfrm>
              <a:off x="3159010" y="2062480"/>
              <a:ext cx="1440180" cy="11597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  <a:latin typeface="나눔스퀘어 Light (본문)"/>
                </a:rPr>
                <a:t>Controller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1BF54BE-7594-4473-BC9F-7F5D495AEC5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1993273" y="2642336"/>
              <a:ext cx="1165737" cy="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F2DE55-4CD8-4CEA-BA04-F7E4D11571DC}"/>
                </a:ext>
              </a:extLst>
            </p:cNvPr>
            <p:cNvSpPr/>
            <p:nvPr/>
          </p:nvSpPr>
          <p:spPr>
            <a:xfrm>
              <a:off x="5039820" y="2062480"/>
              <a:ext cx="1440180" cy="11597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  <a:latin typeface="나눔스퀘어 Light (본문)"/>
                </a:rPr>
                <a:t>Service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385375-C16C-4971-99B2-52D6BF5CA178}"/>
                </a:ext>
              </a:extLst>
            </p:cNvPr>
            <p:cNvSpPr/>
            <p:nvPr/>
          </p:nvSpPr>
          <p:spPr>
            <a:xfrm>
              <a:off x="6925647" y="2062480"/>
              <a:ext cx="1440180" cy="11597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  <a:latin typeface="나눔스퀘어 Light (본문)"/>
                </a:rPr>
                <a:t>Repository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F7E79C9-F28E-484A-AB41-2CA7B30A8BE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599190" y="2642336"/>
              <a:ext cx="440630" cy="1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4204D82-E15B-4024-9A4F-CB62F8A82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000" y="2616824"/>
              <a:ext cx="440630" cy="14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35AA925-1A6C-42E3-BB7B-4996AD29D9FC}"/>
                </a:ext>
              </a:extLst>
            </p:cNvPr>
            <p:cNvSpPr/>
            <p:nvPr/>
          </p:nvSpPr>
          <p:spPr>
            <a:xfrm>
              <a:off x="9678945" y="2062480"/>
              <a:ext cx="1440180" cy="11597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  <a:latin typeface="나눔스퀘어 Light (본문)"/>
                </a:rPr>
                <a:t>DB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8503CE7-44F0-4232-9824-339428D9346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8365827" y="2642336"/>
              <a:ext cx="1313118" cy="5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53F313F-573B-4A49-A68C-FB3E6B36506D}"/>
                </a:ext>
              </a:extLst>
            </p:cNvPr>
            <p:cNvSpPr/>
            <p:nvPr/>
          </p:nvSpPr>
          <p:spPr>
            <a:xfrm>
              <a:off x="2112862" y="1917493"/>
              <a:ext cx="926557" cy="43405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DTO</a:t>
              </a:r>
              <a:endParaRPr lang="ko-KR" altLang="en-US" sz="14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7486BD2-587B-414C-A25A-C4DA435B920A}"/>
                </a:ext>
              </a:extLst>
            </p:cNvPr>
            <p:cNvSpPr/>
            <p:nvPr/>
          </p:nvSpPr>
          <p:spPr>
            <a:xfrm>
              <a:off x="4352537" y="1924076"/>
              <a:ext cx="926557" cy="43405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DTO</a:t>
              </a:r>
              <a:endParaRPr lang="ko-KR" altLang="en-US" sz="14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76BDDF5-4503-46D9-B398-D35B00FCA59D}"/>
                </a:ext>
              </a:extLst>
            </p:cNvPr>
            <p:cNvSpPr/>
            <p:nvPr/>
          </p:nvSpPr>
          <p:spPr>
            <a:xfrm>
              <a:off x="6237036" y="1917493"/>
              <a:ext cx="926557" cy="43405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DTO</a:t>
              </a:r>
              <a:endParaRPr lang="ko-KR" altLang="en-US" sz="14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186CBA5-6DBF-4EBC-8515-671DBF758070}"/>
                </a:ext>
              </a:extLst>
            </p:cNvPr>
            <p:cNvSpPr/>
            <p:nvPr/>
          </p:nvSpPr>
          <p:spPr>
            <a:xfrm>
              <a:off x="8559107" y="1917493"/>
              <a:ext cx="926557" cy="43405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Entity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3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20090" y="1049020"/>
            <a:ext cx="5760720" cy="1085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049020"/>
            <a:ext cx="720725" cy="10858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20090" y="121920"/>
            <a:ext cx="212534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200" spc="-290" dirty="0">
                <a:solidFill>
                  <a:schemeClr val="accent4">
                    <a:lumMod val="50000"/>
                  </a:schemeClr>
                </a:solidFill>
              </a:rPr>
              <a:t>페이지 구성</a:t>
            </a:r>
            <a:endParaRPr lang="ko-KR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20090" y="629285"/>
            <a:ext cx="31051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86055" y="46990"/>
            <a:ext cx="534035" cy="8312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B6A69E-AA18-4E32-970A-3E6C5EB52E82}"/>
              </a:ext>
            </a:extLst>
          </p:cNvPr>
          <p:cNvSpPr/>
          <p:nvPr/>
        </p:nvSpPr>
        <p:spPr>
          <a:xfrm>
            <a:off x="836191" y="3844925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메인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DA95FC-40C5-41C0-9737-8DAEAD2AE88A}"/>
              </a:ext>
            </a:extLst>
          </p:cNvPr>
          <p:cNvSpPr/>
          <p:nvPr/>
        </p:nvSpPr>
        <p:spPr>
          <a:xfrm>
            <a:off x="3087266" y="3849370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5610A-9BC8-451F-BD12-5829DD4BA8EF}"/>
              </a:ext>
            </a:extLst>
          </p:cNvPr>
          <p:cNvSpPr/>
          <p:nvPr/>
        </p:nvSpPr>
        <p:spPr>
          <a:xfrm>
            <a:off x="5338976" y="3350895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상품검색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C7DD39-A621-4777-BE36-35824EF2A89A}"/>
              </a:ext>
            </a:extLst>
          </p:cNvPr>
          <p:cNvSpPr/>
          <p:nvPr/>
        </p:nvSpPr>
        <p:spPr>
          <a:xfrm>
            <a:off x="5338976" y="2272030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상품등록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0476E3-42F8-4B32-98C1-4F2E60C6ED93}"/>
              </a:ext>
            </a:extLst>
          </p:cNvPr>
          <p:cNvSpPr/>
          <p:nvPr/>
        </p:nvSpPr>
        <p:spPr>
          <a:xfrm>
            <a:off x="5338976" y="4429760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후기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890172-AE07-4A13-9AAC-2E49E988D645}"/>
              </a:ext>
            </a:extLst>
          </p:cNvPr>
          <p:cNvSpPr/>
          <p:nvPr/>
        </p:nvSpPr>
        <p:spPr>
          <a:xfrm>
            <a:off x="5337071" y="5508625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마이페이지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17D7DE-2A4A-4DFD-9652-F5E3FAA49837}"/>
              </a:ext>
            </a:extLst>
          </p:cNvPr>
          <p:cNvSpPr/>
          <p:nvPr/>
        </p:nvSpPr>
        <p:spPr>
          <a:xfrm>
            <a:off x="7586241" y="5508625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결제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AE8C1-36AE-4283-BB7F-5BF2AD27EBEB}"/>
              </a:ext>
            </a:extLst>
          </p:cNvPr>
          <p:cNvSpPr txBox="1"/>
          <p:nvPr/>
        </p:nvSpPr>
        <p:spPr>
          <a:xfrm>
            <a:off x="7624341" y="2436495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* 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상품 등록은 사업자 로그인만 가능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E0FA89-E28B-4282-9672-AFBEF0DE5116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276371" y="4204970"/>
            <a:ext cx="811530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41292E-1E16-4242-93A1-C12F195AAA0C}"/>
              </a:ext>
            </a:extLst>
          </p:cNvPr>
          <p:cNvCxnSpPr>
            <a:cxnSpLocks/>
          </p:cNvCxnSpPr>
          <p:nvPr/>
        </p:nvCxnSpPr>
        <p:spPr>
          <a:xfrm>
            <a:off x="6774711" y="5882640"/>
            <a:ext cx="811530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2606EB-1B63-471B-BBA1-EC39230BA8F8}"/>
              </a:ext>
            </a:extLst>
          </p:cNvPr>
          <p:cNvCxnSpPr>
            <a:cxnSpLocks/>
          </p:cNvCxnSpPr>
          <p:nvPr/>
        </p:nvCxnSpPr>
        <p:spPr>
          <a:xfrm>
            <a:off x="4527446" y="4565015"/>
            <a:ext cx="811530" cy="131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FA67C45-27C9-44BF-B116-D9251152173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525541" y="2631440"/>
            <a:ext cx="813435" cy="130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BB25E5-9F94-48FD-B473-ED19EC3E60C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25541" y="4333875"/>
            <a:ext cx="813435" cy="455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E0131FE-956B-419D-A1BA-1312CC344CB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525541" y="3710940"/>
            <a:ext cx="813435" cy="39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66146-CE30-4E02-94FA-49117032E6EA}"/>
              </a:ext>
            </a:extLst>
          </p:cNvPr>
          <p:cNvSpPr/>
          <p:nvPr/>
        </p:nvSpPr>
        <p:spPr>
          <a:xfrm>
            <a:off x="3087266" y="2724793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회원가입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4EF037-7306-495A-810D-33FA14FA75C1}"/>
              </a:ext>
            </a:extLst>
          </p:cNvPr>
          <p:cNvCxnSpPr>
            <a:cxnSpLocks/>
            <a:stCxn id="18" idx="0"/>
            <a:endCxn id="22" idx="2"/>
          </p:cNvCxnSpPr>
          <p:nvPr/>
        </p:nvCxnSpPr>
        <p:spPr>
          <a:xfrm flipV="1">
            <a:off x="3807356" y="3444883"/>
            <a:ext cx="0" cy="40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63E2E8-1F0E-4113-BD41-B26D855929B8}"/>
              </a:ext>
            </a:extLst>
          </p:cNvPr>
          <p:cNvSpPr/>
          <p:nvPr/>
        </p:nvSpPr>
        <p:spPr>
          <a:xfrm>
            <a:off x="4031910" y="1482090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일반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26D485-0620-4127-9DF1-34E6002D438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077440" y="2202180"/>
            <a:ext cx="674560" cy="51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4898C2-4CBD-4802-81D5-6BD28905B6A9}"/>
              </a:ext>
            </a:extLst>
          </p:cNvPr>
          <p:cNvSpPr/>
          <p:nvPr/>
        </p:nvSpPr>
        <p:spPr>
          <a:xfrm>
            <a:off x="2190437" y="1466842"/>
            <a:ext cx="1440180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나눔스퀘어 Light (본문)"/>
              </a:rPr>
              <a:t>사업자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F78915-16F0-45E7-9B21-6F226F3AD94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10527" y="2186932"/>
            <a:ext cx="490111" cy="534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720090" y="1049020"/>
            <a:ext cx="5760720" cy="1085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049020"/>
            <a:ext cx="720725" cy="10858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20090" y="121920"/>
            <a:ext cx="1938351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200" dirty="0">
                <a:solidFill>
                  <a:schemeClr val="accent4">
                    <a:lumMod val="50000"/>
                  </a:schemeClr>
                </a:solidFill>
              </a:rPr>
              <a:t>동작 영상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20090" y="629285"/>
            <a:ext cx="31051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86055" y="46990"/>
            <a:ext cx="534035" cy="8312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520</Words>
  <Application>Microsoft Office PowerPoint</Application>
  <PresentationFormat>와이드스크린</PresentationFormat>
  <Paragraphs>96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 Light (본문)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정현우</cp:lastModifiedBy>
  <cp:revision>31</cp:revision>
  <dcterms:created xsi:type="dcterms:W3CDTF">2020-12-13T00:02:47Z</dcterms:created>
  <dcterms:modified xsi:type="dcterms:W3CDTF">2021-12-25T08:06:58Z</dcterms:modified>
</cp:coreProperties>
</file>