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FrOTCZcmpro4L3uyutqbVlF0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milykauffman.com/teaching/install-anaconda-on-wsl" TargetMode="External"/><Relationship Id="rId4" Type="http://schemas.openxmlformats.org/officeDocument/2006/relationships/hyperlink" Target="https://repo.continuum.io/archive/Anaconda3-5.2.0-Linux-x86_64.s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velog.io/@gidskql6671/WSL-WSL2-%EC%84%A4%EC%B9%98-VSCode-%EC%97%B0%EB%8F%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70908" y="2624479"/>
            <a:ext cx="5425781" cy="98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 구축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8912417" y="1202394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572919" y="152073"/>
            <a:ext cx="10515600" cy="65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Anaconda 명령어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838200" y="968460"/>
            <a:ext cx="10515600" cy="550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conda install [package name](=[version])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conda install 은 anaconda에서 관리하는 패키지를 conda 가상환경에 설치, pip는 파이썬 패키지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anaconda 기본 repo에 없는 패키지일 경우 -c [channel] 옵션을 붙여서 repository 설정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conda install -c conda-forge 패키지명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-c 채널 옵션에 conda-forge를 주어서 패키지를 다운로드한다.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Conda-forge 는 anaconda에서 쉽게 설치할 수 있도록 검증된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파이썬 패키지들을 모아 놓은 하나의 채널 이다.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0"/>
          <p:cNvCxnSpPr/>
          <p:nvPr/>
        </p:nvCxnSpPr>
        <p:spPr>
          <a:xfrm>
            <a:off x="572919" y="902223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55098" y="723899"/>
            <a:ext cx="11693467" cy="5892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 :  Remove unused packages and caches.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:  Create a new conda environment from a list of specified  packages.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: Displays a list of available conda commands and their help strings.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 : Display information about current conda install.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 : Initialize conda for shell interaction. [Experimental]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:  Remove a list of packages from a specified conda environment.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uninstall :  Alias for conda remove.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search : Search for packages and display associated information. The input is a MatchSpec, a query language for conda packages.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 :  Updates conda packages to the latest compatible version.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upgrade  :  Alias for conda update.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475264" y="73450"/>
            <a:ext cx="10515600" cy="65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Anaconda 명령어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1"/>
          <p:cNvCxnSpPr/>
          <p:nvPr/>
        </p:nvCxnSpPr>
        <p:spPr>
          <a:xfrm>
            <a:off x="475264" y="723899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Jupyter notebook 실행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2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2"/>
          <p:cNvSpPr txBox="1"/>
          <p:nvPr/>
        </p:nvSpPr>
        <p:spPr>
          <a:xfrm>
            <a:off x="594402" y="925224"/>
            <a:ext cx="34360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설치후 윈도우 시작버튼을 눌러 Anaconda3에 있는 Jupyter Notebook을 클릭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402" y="2736641"/>
            <a:ext cx="3678254" cy="1859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9315" y="995096"/>
            <a:ext cx="7184449" cy="214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9314" y="3666615"/>
            <a:ext cx="7201599" cy="260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>
            <a:off x="484756" y="74244"/>
            <a:ext cx="103371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Jupyter notebook – Themes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3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3"/>
          <p:cNvSpPr txBox="1"/>
          <p:nvPr/>
        </p:nvSpPr>
        <p:spPr>
          <a:xfrm>
            <a:off x="737616" y="1078992"/>
            <a:ext cx="10515600" cy="531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prompt 또는 anaconda prompt에서 ㅓㅅ 설치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jupyterthemes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jt -l # 적용 가능한 테마 목록 출력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jt -t grade3 # grade3 테마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jt -t grade3 -f bitstream -T -N -fs 12 -nf opensans -nfs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- f bitstream : 코드 폰트를 bitstream으로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- fs 12 : 글자 크기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-T -N : 툴바와 제목을 보임 // default는 안보이는 상태라서 코드를 더 많이 볼 수 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-nf : 주피터노트북 폰트를 opensans로 적용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-nfs 10 : 노트북 글자 크기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 원래대로 돌아가기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Jt -r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Jupyter notebook – 작업폴더 지정</a:t>
            </a:r>
            <a:endParaRPr b="0" i="0" sz="3600" u="none" cap="none" strike="noStrike">
              <a:solidFill>
                <a:srgbClr val="FF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4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4"/>
          <p:cNvSpPr txBox="1"/>
          <p:nvPr/>
        </p:nvSpPr>
        <p:spPr>
          <a:xfrm>
            <a:off x="484751" y="857824"/>
            <a:ext cx="10751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시작버튼 Anaconda3 &gt; Jupyter notebook 우클릭 &gt; 자세히 &gt; 파일 위치 열기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 notebook(anaconda3) 파일 우클릭 &gt; 속성 클릭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20" y="3295697"/>
            <a:ext cx="4336432" cy="213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4128" y="2320082"/>
            <a:ext cx="3854908" cy="422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/>
          <p:nvPr/>
        </p:nvSpPr>
        <p:spPr>
          <a:xfrm>
            <a:off x="484757" y="74244"/>
            <a:ext cx="114198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Windows Ubuntu 터미널에 Anaconda를 설치하는 단계</a:t>
            </a:r>
            <a:endParaRPr/>
          </a:p>
        </p:txBody>
      </p:sp>
      <p:cxnSp>
        <p:nvCxnSpPr>
          <p:cNvPr id="213" name="Google Shape;213;p15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5"/>
          <p:cNvSpPr txBox="1"/>
          <p:nvPr/>
        </p:nvSpPr>
        <p:spPr>
          <a:xfrm>
            <a:off x="484751" y="857824"/>
            <a:ext cx="10751400" cy="5632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https://www.emilykauffman.com/teaching/install-anaconda-on-wsl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wget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https://repo.continuum.io/archive/Anaconda3-5.2.0-Linux-x86_64.sh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설치 스크립트 실행 :  bash Anaconda3-5.2.0-Linux-x86_64.sh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선택적으로 메시지가 표시되면 VS Code를 설치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터미널을 닫고 다시 열어 .bash 구성을 다시 로드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which python : anaconda가 있는 경로  “/home/kevin/anaconda3/bin/python” 확인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anaconda가 없으면 다음 단계를 수행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수동으로 anaconda bin 폴더를 PATH에 추가. 이를 위해 ~/.bashrc 파일의 맨 아래에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"export PATH=/home/kevin/anaconda3/bin:$PATH"를 추가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jupyter notebook --no-browser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C:/Users/kevin/Documents/JupyterNotebooks폴더(Windows에서 다운로드한 노트북을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저장하는 위치)와 Ubuntu 노트북 디렉토리 사이에 심볼릭 링크 생성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cd ~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ln -s /mnt/c/Users/kevin/Documents/JupyterNotebooks/ notebooks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alian jup 등록 : vim ~/.bashrc &gt; alias jup='cd /home/kevin/notebooks &amp;&amp; jupyter notebook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--no-browser’ &gt; source ~/.bashrc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0" y="-3000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484757" y="74244"/>
            <a:ext cx="114198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Ipython 및 주피터 설정 디렉토리</a:t>
            </a:r>
            <a:endParaRPr/>
          </a:p>
        </p:txBody>
      </p:sp>
      <p:cxnSp>
        <p:nvCxnSpPr>
          <p:cNvPr id="221" name="Google Shape;221;p28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8"/>
          <p:cNvSpPr txBox="1"/>
          <p:nvPr/>
        </p:nvSpPr>
        <p:spPr>
          <a:xfrm>
            <a:off x="484751" y="857824"/>
            <a:ext cx="10751400" cy="409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프로필 작성(위치 : 사용자홈디렉토리/.ipython/profile_default/)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프로필 디렉토리가 없다면 ipython profile create로 만들어줌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사용자 설정 파일 : 스타트업 파일, ipython_config.py 파일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touch ~/.ipython/profile_default/startup/00.py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vim ~/.ipython/profile_default/startup/00.py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https://raw.githubusercontent.com/datascienceschool/docker_rpython/master/02_rpython/00.py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vim ~/.ipython/profile_default/ipython_config.py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https://raw.githubusercontent.com/datascienceschool/docker_rpython/master/02_rpython/ipython_config.py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sudo apt-get install -y fonts-nanum*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ipython &gt; import matplotlib &gt; [f.name for f in matplotlib.font_manager.fontManager.ttflist if f.name.startswith('N')]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0" y="-3000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>
            <a:off x="484757" y="74244"/>
            <a:ext cx="114198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PyTorch 설치 및 구성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9"/>
          <p:cNvSpPr txBox="1"/>
          <p:nvPr/>
        </p:nvSpPr>
        <p:spPr>
          <a:xfrm>
            <a:off x="484751" y="857824"/>
            <a:ext cx="107514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https://docs.microsoft.com/ko-kr/windows/ai/windows-ml/tutorials/pytorch-analysis-installation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conda install pytorch torchvision torchaudio cpuonly -c pytorch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0" y="-3000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484757" y="74244"/>
            <a:ext cx="114198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WSL2 설치와 VSCode 연동하기</a:t>
            </a:r>
            <a:endParaRPr/>
          </a:p>
        </p:txBody>
      </p:sp>
      <p:cxnSp>
        <p:nvCxnSpPr>
          <p:cNvPr id="237" name="Google Shape;237;p30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30"/>
          <p:cNvSpPr txBox="1"/>
          <p:nvPr/>
        </p:nvSpPr>
        <p:spPr>
          <a:xfrm>
            <a:off x="484751" y="857824"/>
            <a:ext cx="10751400" cy="470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https://velog.io/@gidskql6671/WSL-WSL2-%EC%84%A4%EC%B9%98-VSCode-%EC%97%B0%EB%8F%99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Terminal에서 원하는 프로젝트 디렉토리로 이동한 다음 code 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VSCode Extension에서 Remote - WSL을 설치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WSL환경이 아닌 Windows 환경에서 VSCode를 이용하고 싶은 경우 좌측 하단에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초록색 아이콘을 클릭, 원격 연결 닫기를 통해 WSL과의 연결을 해제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WSL과의 연결을 해제한 경우, 최근에 연결했던 프로젝트들을 쉽게 연결할 수 있는 방법 제공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VSCode 좌측 네비게이션 바에서 6번째 컴퓨터모양 아이콘을 클릭하면 이전에 연결해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두었던 연결들이 남아있는 것을 볼 수 있으며 첫번째가 Open Folder in WSL으로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해당 버튼으로 다시 연결. 두번째 버튼은 Remove Recent Folder로 해당 프로젝트를 목록에서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삭제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WSL은 Windows와 다른 별개의 환경이고, Vscode는 원격으로 해당 환경에 접속하는 것으로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 또한 로컬과 별개로 다르게 설치해줄 수 있다.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0" y="-3000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아나콘다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/>
        </p:nvSpPr>
        <p:spPr>
          <a:xfrm>
            <a:off x="594402" y="925224"/>
            <a:ext cx="11003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아나콘다 URL(</a:t>
            </a:r>
            <a:r>
              <a:rPr b="0" i="0" lang="en-US" sz="2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https://www.anaconda.com/products/individual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후 파일 : Anaconda3-2020.02-Windows-x86_64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1322" y="1424126"/>
            <a:ext cx="3884677" cy="5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6550" y="2512672"/>
            <a:ext cx="7522485" cy="409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아나콘다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594402" y="925224"/>
            <a:ext cx="110031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아나콘다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URL(</a:t>
            </a:r>
            <a:r>
              <a:rPr b="0" i="0" lang="en-US" sz="2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https://www.anaconda.com/products/individual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669" y="2287093"/>
            <a:ext cx="48101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3168" y="2287093"/>
            <a:ext cx="47720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아나콘다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4"/>
          <p:cNvSpPr txBox="1"/>
          <p:nvPr/>
        </p:nvSpPr>
        <p:spPr>
          <a:xfrm>
            <a:off x="594402" y="925224"/>
            <a:ext cx="11003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C:\ca_da\anaconda 폴더를 작성하거나 주어진 default로 Install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817" y="2231193"/>
            <a:ext cx="47720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445" y="2231193"/>
            <a:ext cx="47434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705429" y="1611086"/>
            <a:ext cx="2939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C:\anaconda3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아나콘다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5"/>
          <p:cNvSpPr txBox="1"/>
          <p:nvPr/>
        </p:nvSpPr>
        <p:spPr>
          <a:xfrm>
            <a:off x="594402" y="925224"/>
            <a:ext cx="11003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&gt;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986" y="2030855"/>
            <a:ext cx="478155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3227" y="2068955"/>
            <a:ext cx="47720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484757" y="74244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아나콘다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594402" y="925224"/>
            <a:ext cx="11003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&gt; Finish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104" y="1959964"/>
            <a:ext cx="474345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287" y="1959964"/>
            <a:ext cx="47339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572919" y="144116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아나콘다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7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7"/>
          <p:cNvSpPr txBox="1"/>
          <p:nvPr/>
        </p:nvSpPr>
        <p:spPr>
          <a:xfrm>
            <a:off x="594402" y="925224"/>
            <a:ext cx="112628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설치후 윈도우 시작버튼을 눌러 확인하고 내PC 고급시스템 설정에서 Path 입력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665" y="1750647"/>
            <a:ext cx="3436202" cy="4071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>
            <a:off x="5731240" y="4446056"/>
            <a:ext cx="6460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C:\ca_da\anaconda3;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C:\ca_da\Anaconda3\Library\mingw-w64\bin;C:\ca_da\Anaconda3\Library\bin;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C:\ca_da\Anaconda3\Scripts;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922" y="1635843"/>
            <a:ext cx="4686378" cy="270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572919" y="1134197"/>
            <a:ext cx="11454384" cy="531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버전 명시 설치 : conda create –n 가상환경명 python=3.7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 시작 :activate 가상환경명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 notebook 설치 : conda install jupyter notebook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패키지 설치 : conda install numpy pandas matplotlib seaborn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scipy scikit-learn tensorflow keras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# 기본채널에 패키지 부재시 : conda install –c conda-forge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 종료 : conda deactivate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 저장 : conda env export –n 가상환경명 &gt; 파일명.yml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가상환경 생성 : conda env create –n 가상환경명 –f ./파일명.yml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 복사 : conda create -n 생성할가상환경명 --clone 원본가상환경명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 제거 :conda env remove –n 가상환경명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72919" y="144116"/>
            <a:ext cx="9234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아나콘다 활용, 파이썬 가상환경 설치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8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0" y="723900"/>
            <a:ext cx="12192000" cy="61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572919" y="61637"/>
            <a:ext cx="10515600" cy="65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Anaconda 명령어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838200" y="968460"/>
            <a:ext cx="10515600" cy="550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설치된 패키지 : conda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패키지 업데이트 : conda update pandas, conda update –all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패키지 제거 : conda remove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설치된 패키지 검색 : conda search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 시작 :activate 가상환경명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가상환경 종료 : conda deactivate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9"/>
          <p:cNvCxnSpPr/>
          <p:nvPr/>
        </p:nvCxnSpPr>
        <p:spPr>
          <a:xfrm>
            <a:off x="572919" y="857835"/>
            <a:ext cx="11003196" cy="0"/>
          </a:xfrm>
          <a:prstGeom prst="straightConnector1">
            <a:avLst/>
          </a:prstGeom>
          <a:noFill/>
          <a:ln cap="flat" cmpd="sng" w="19050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2020-04-12T13:48:41Z</dcterms:created>
  <dc:creator>PARK KEVIN</dc:creator>
</cp:coreProperties>
</file>