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Relationship Id="rId11" Type="http://schemas.openxmlformats.org/officeDocument/2006/relationships/image" Target="../media/image196.png"/><Relationship Id="rId12" Type="http://schemas.openxmlformats.org/officeDocument/2006/relationships/image" Target="../media/image197.png"/><Relationship Id="rId13" Type="http://schemas.openxmlformats.org/officeDocument/2006/relationships/image" Target="../media/image198.png"/><Relationship Id="rId14" Type="http://schemas.openxmlformats.org/officeDocument/2006/relationships/image" Target="../media/image199.png"/><Relationship Id="rId15" Type="http://schemas.openxmlformats.org/officeDocument/2006/relationships/image" Target="../media/image200.png"/><Relationship Id="rId16" Type="http://schemas.openxmlformats.org/officeDocument/2006/relationships/image" Target="../media/image201.png"/><Relationship Id="rId17" Type="http://schemas.openxmlformats.org/officeDocument/2006/relationships/image" Target="../media/image202.png"/><Relationship Id="rId18" Type="http://schemas.openxmlformats.org/officeDocument/2006/relationships/image" Target="../media/image20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Relationship Id="rId15" Type="http://schemas.openxmlformats.org/officeDocument/2006/relationships/image" Target="../media/image217.png"/><Relationship Id="rId16" Type="http://schemas.openxmlformats.org/officeDocument/2006/relationships/image" Target="../media/image218.png"/><Relationship Id="rId17" Type="http://schemas.openxmlformats.org/officeDocument/2006/relationships/image" Target="../media/image219.png"/><Relationship Id="rId18" Type="http://schemas.openxmlformats.org/officeDocument/2006/relationships/image" Target="../media/image220.png"/><Relationship Id="rId19" Type="http://schemas.openxmlformats.org/officeDocument/2006/relationships/image" Target="../media/image221.png"/><Relationship Id="rId20" Type="http://schemas.openxmlformats.org/officeDocument/2006/relationships/image" Target="../media/image222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4455" y="3925740"/>
            <a:ext cx="11576408" cy="21692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8265" y="7525332"/>
            <a:ext cx="5379012" cy="10904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20248" y="6680441"/>
            <a:ext cx="11873789" cy="313458"/>
            <a:chOff x="3120248" y="6680441"/>
            <a:chExt cx="11873789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0248" y="6680441"/>
              <a:ext cx="11873789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20248" y="3023594"/>
            <a:ext cx="11873789" cy="313458"/>
            <a:chOff x="3120248" y="3023594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248" y="3023594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1956" y="495736"/>
            <a:ext cx="4419401" cy="13341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67879" y="7835586"/>
            <a:ext cx="2427892" cy="649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42135" y="3729970"/>
            <a:ext cx="6171429" cy="3781862"/>
            <a:chOff x="5542135" y="3729970"/>
            <a:chExt cx="6171429" cy="37818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2135" y="3729970"/>
              <a:ext cx="6171429" cy="37818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91924" y="3122991"/>
            <a:ext cx="6138562" cy="5034560"/>
            <a:chOff x="11791924" y="3122991"/>
            <a:chExt cx="6138562" cy="50345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91924" y="3122991"/>
              <a:ext cx="6138562" cy="50345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59426" y="7835588"/>
            <a:ext cx="2420281" cy="6491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6315" y="131114"/>
            <a:ext cx="4248099" cy="12824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1703" y="5569470"/>
            <a:ext cx="9456892" cy="4391192"/>
            <a:chOff x="7201703" y="5569470"/>
            <a:chExt cx="9456892" cy="43911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1703" y="5569470"/>
              <a:ext cx="9456892" cy="43911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73803" y="1594960"/>
            <a:ext cx="9848331" cy="8731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29006" y="2643216"/>
            <a:ext cx="2863839" cy="273336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56891" y="2601236"/>
            <a:ext cx="2863839" cy="27333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8822" y="1347851"/>
            <a:ext cx="8446984" cy="3593548"/>
            <a:chOff x="7208822" y="1347851"/>
            <a:chExt cx="8446984" cy="35935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822" y="1347851"/>
              <a:ext cx="8446984" cy="35935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7522" y="328818"/>
            <a:ext cx="9183660" cy="8210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746" y="5134665"/>
            <a:ext cx="9183662" cy="8210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08822" y="6059755"/>
            <a:ext cx="8505096" cy="3822870"/>
            <a:chOff x="7208822" y="6059755"/>
            <a:chExt cx="8505096" cy="38228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8822" y="6059755"/>
              <a:ext cx="8505096" cy="38228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35146" cy="1338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6755" y="3356121"/>
            <a:ext cx="8493261" cy="5821224"/>
            <a:chOff x="7356755" y="3356121"/>
            <a:chExt cx="8493261" cy="58212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6755" y="3356121"/>
              <a:ext cx="8493261" cy="58212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967" y="1467720"/>
            <a:ext cx="2216306" cy="6500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6"/>
            <a:ext cx="1865988" cy="18438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053" y="4761872"/>
            <a:ext cx="3339379" cy="7874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2532629" cy="610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35146" cy="1338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736" y="4475771"/>
            <a:ext cx="12026891" cy="5073845"/>
            <a:chOff x="6014736" y="4475771"/>
            <a:chExt cx="12026891" cy="50738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4736" y="4475771"/>
              <a:ext cx="12026891" cy="50738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1860" y="3041088"/>
            <a:ext cx="10637935" cy="974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8967" y="1467720"/>
            <a:ext cx="2216306" cy="6500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1865988" cy="18438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7053" y="4761872"/>
            <a:ext cx="3339379" cy="7874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4018344"/>
            <a:ext cx="2532629" cy="610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35146" cy="1338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90770" y="3073283"/>
            <a:ext cx="9425232" cy="2652326"/>
            <a:chOff x="6890770" y="3073283"/>
            <a:chExt cx="9425232" cy="26523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0770" y="3073283"/>
              <a:ext cx="9425232" cy="26523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90770" y="7144413"/>
            <a:ext cx="9425232" cy="1754140"/>
            <a:chOff x="6890770" y="7144413"/>
            <a:chExt cx="9425232" cy="17541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0770" y="7144413"/>
              <a:ext cx="9425232" cy="17541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35137" y="5982618"/>
            <a:ext cx="1098260" cy="794937"/>
            <a:chOff x="10935137" y="5982618"/>
            <a:chExt cx="1098260" cy="7949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340000">
              <a:off x="10935137" y="5982618"/>
              <a:ext cx="1098260" cy="7949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48767" y="3048836"/>
            <a:ext cx="1334788" cy="2651729"/>
            <a:chOff x="14748767" y="3048836"/>
            <a:chExt cx="1334788" cy="26517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48767" y="3048836"/>
              <a:ext cx="1334788" cy="26517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46736" y="3054833"/>
            <a:ext cx="1334788" cy="2651729"/>
            <a:chOff x="8046736" y="3054833"/>
            <a:chExt cx="1334788" cy="26517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46736" y="3054833"/>
              <a:ext cx="1334788" cy="26517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74953" y="8002435"/>
            <a:ext cx="2964858" cy="640570"/>
            <a:chOff x="13274953" y="8002435"/>
            <a:chExt cx="2964858" cy="6405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74953" y="8002435"/>
              <a:ext cx="2964858" cy="64057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78967" y="1467720"/>
            <a:ext cx="2216306" cy="6500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0360" y="619186"/>
            <a:ext cx="1865988" cy="184380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7053" y="4761872"/>
            <a:ext cx="3339379" cy="78748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7788" y="4018344"/>
            <a:ext cx="2532629" cy="610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2483055" cy="7923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146126"/>
            <a:ext cx="3173443" cy="13424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85600" cy="6558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82017" cy="18438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018344"/>
            <a:ext cx="2532629" cy="6101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62024" y="1527464"/>
            <a:ext cx="3968768" cy="3968768"/>
            <a:chOff x="5262024" y="1527464"/>
            <a:chExt cx="3968768" cy="39687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2024" y="1527464"/>
              <a:ext cx="3968768" cy="3968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87243" y="1527464"/>
            <a:ext cx="3968768" cy="3968768"/>
            <a:chOff x="9687243" y="1527464"/>
            <a:chExt cx="3968768" cy="39687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87243" y="1527464"/>
              <a:ext cx="3968768" cy="3968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70317" y="1527464"/>
            <a:ext cx="3968768" cy="3968768"/>
            <a:chOff x="14170317" y="1527464"/>
            <a:chExt cx="3968768" cy="39687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70317" y="1527464"/>
              <a:ext cx="3968768" cy="39687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37362" y="2061925"/>
            <a:ext cx="2695574" cy="2808281"/>
            <a:chOff x="5937362" y="2061925"/>
            <a:chExt cx="2695574" cy="28082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37362" y="2061925"/>
              <a:ext cx="2695574" cy="28082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77155" y="1987802"/>
            <a:ext cx="3180802" cy="2899626"/>
            <a:chOff x="10177155" y="1987802"/>
            <a:chExt cx="3180802" cy="28996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77155" y="1987802"/>
              <a:ext cx="3180802" cy="28996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85720" y="2061925"/>
            <a:ext cx="2844551" cy="2844551"/>
            <a:chOff x="14685720" y="2061925"/>
            <a:chExt cx="2844551" cy="284455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85720" y="2061925"/>
              <a:ext cx="2844551" cy="284455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89177" y="5940907"/>
            <a:ext cx="3003678" cy="6451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95382" y="5835179"/>
            <a:ext cx="2778452" cy="12615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97470" y="5826622"/>
            <a:ext cx="2915078" cy="12615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829972" y="9069812"/>
            <a:ext cx="868134" cy="868541"/>
            <a:chOff x="15829972" y="9069812"/>
            <a:chExt cx="868134" cy="86854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5829972" y="9069812"/>
              <a:ext cx="868134" cy="86854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66752" y="7528426"/>
            <a:ext cx="9430791" cy="247381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45148" y="7322837"/>
            <a:ext cx="868134" cy="868541"/>
            <a:chOff x="6645148" y="7322837"/>
            <a:chExt cx="868134" cy="8685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6645148" y="7322837"/>
              <a:ext cx="868134" cy="868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5348" cy="48645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3036" y="2723285"/>
            <a:ext cx="1268723" cy="59792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54154" cy="18298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99953" y="3094087"/>
            <a:ext cx="1996542" cy="8107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99953" y="4582867"/>
            <a:ext cx="2836875" cy="8107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4685" y="6100531"/>
            <a:ext cx="2816304" cy="8084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99953" y="7541044"/>
            <a:ext cx="1908025" cy="8162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468101" cy="789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72779" cy="6518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736692" cy="18438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2532629" cy="6101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8209" y="1049136"/>
            <a:ext cx="6393718" cy="13603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73883" y="3709258"/>
            <a:ext cx="2867091" cy="7619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39768" y="4874353"/>
            <a:ext cx="2920635" cy="15387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39147" y="6856142"/>
            <a:ext cx="2736542" cy="76191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98199" y="8220649"/>
            <a:ext cx="2040876" cy="11490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72380" y="3054552"/>
            <a:ext cx="6944170" cy="5388288"/>
            <a:chOff x="10772380" y="3054552"/>
            <a:chExt cx="6944170" cy="53882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72380" y="3054552"/>
              <a:ext cx="6944170" cy="538828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75843" y="3598328"/>
            <a:ext cx="3754578" cy="37671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29227" y="6278167"/>
            <a:ext cx="900547" cy="873288"/>
            <a:chOff x="9129227" y="6278167"/>
            <a:chExt cx="900547" cy="8732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9129227" y="6278167"/>
              <a:ext cx="900547" cy="8732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29227" y="4549663"/>
            <a:ext cx="900547" cy="873288"/>
            <a:chOff x="9129227" y="4549663"/>
            <a:chExt cx="900547" cy="8732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9129227" y="4549663"/>
              <a:ext cx="900547" cy="873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8326" y="3463680"/>
            <a:ext cx="6099592" cy="34098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00484" y="5503705"/>
            <a:ext cx="7187231" cy="4124518"/>
            <a:chOff x="11000484" y="5503705"/>
            <a:chExt cx="7187231" cy="41245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0484" y="5503705"/>
              <a:ext cx="7187231" cy="41245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00484" y="1066434"/>
            <a:ext cx="7187231" cy="4076423"/>
            <a:chOff x="11000484" y="1066434"/>
            <a:chExt cx="7187231" cy="40764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0484" y="1066434"/>
              <a:ext cx="7187231" cy="40764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3" y="2988581"/>
            <a:ext cx="2468101" cy="7892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967" y="1467720"/>
            <a:ext cx="1572779" cy="65185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360" y="619187"/>
            <a:ext cx="1736692" cy="18438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018344"/>
            <a:ext cx="2532629" cy="6101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70172" y="2003063"/>
            <a:ext cx="3646652" cy="4240386"/>
            <a:chOff x="14270172" y="2003063"/>
            <a:chExt cx="3646652" cy="4240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0172" y="2003063"/>
              <a:ext cx="3646652" cy="4240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570670"/>
            <a:ext cx="4429148" cy="13341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1966198"/>
            <a:ext cx="12450332" cy="43148"/>
            <a:chOff x="5378219" y="1966198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1966198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249178"/>
            <a:ext cx="12520386" cy="313458"/>
            <a:chOff x="5358343" y="249178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249178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26150" y="2120672"/>
            <a:ext cx="3362526" cy="3953242"/>
            <a:chOff x="10826150" y="2120672"/>
            <a:chExt cx="3362526" cy="39532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26150" y="2120672"/>
              <a:ext cx="3362526" cy="39532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69569" y="2101625"/>
            <a:ext cx="3350750" cy="3974853"/>
            <a:chOff x="14469569" y="2101625"/>
            <a:chExt cx="3350750" cy="397485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469569" y="2101625"/>
              <a:ext cx="3350750" cy="3974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35674" y="6235006"/>
            <a:ext cx="3362526" cy="4022136"/>
            <a:chOff x="10835674" y="6235006"/>
            <a:chExt cx="3362526" cy="402213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35674" y="6235006"/>
              <a:ext cx="3362526" cy="40221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430505" y="6235006"/>
            <a:ext cx="3467272" cy="4022136"/>
            <a:chOff x="14430505" y="6235006"/>
            <a:chExt cx="3467272" cy="402213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430505" y="6235006"/>
              <a:ext cx="3467272" cy="402213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424268" y="3460405"/>
            <a:ext cx="4743254" cy="175868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39506" y="5480607"/>
            <a:ext cx="5027380" cy="14069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570670"/>
            <a:ext cx="4429148" cy="13341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1966198"/>
            <a:ext cx="12450332" cy="43148"/>
            <a:chOff x="5378219" y="1966198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1966198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249178"/>
            <a:ext cx="12520386" cy="313458"/>
            <a:chOff x="5358343" y="249178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249178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00457" y="4751162"/>
            <a:ext cx="8008250" cy="5281663"/>
            <a:chOff x="5500457" y="4751162"/>
            <a:chExt cx="8008250" cy="52816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0457" y="4751162"/>
              <a:ext cx="8008250" cy="52816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15878" y="7490622"/>
            <a:ext cx="1666886" cy="1778948"/>
            <a:chOff x="11715878" y="7490622"/>
            <a:chExt cx="1666886" cy="17789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15878" y="7490622"/>
              <a:ext cx="1666886" cy="177894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18754" y="2691259"/>
            <a:ext cx="7037300" cy="9312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013528" y="5738104"/>
            <a:ext cx="2139864" cy="4141935"/>
            <a:chOff x="15013528" y="5738104"/>
            <a:chExt cx="2139864" cy="41419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013528" y="5738104"/>
              <a:ext cx="2139864" cy="414193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299652" y="5023818"/>
            <a:ext cx="1665920" cy="5464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46155" y="4722297"/>
            <a:ext cx="1921550" cy="707786"/>
            <a:chOff x="8546155" y="4722297"/>
            <a:chExt cx="1921550" cy="7077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46155" y="4722297"/>
              <a:ext cx="1921550" cy="7077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577923" y="4883816"/>
            <a:ext cx="2076236" cy="54672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32947" y="3513063"/>
            <a:ext cx="6699530" cy="9094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29148" cy="13341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70594" y="3451142"/>
            <a:ext cx="3634243" cy="9778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41135" y="2685592"/>
            <a:ext cx="4958423" cy="184661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94162" y="4769983"/>
            <a:ext cx="5596189" cy="5110056"/>
            <a:chOff x="5694162" y="4769983"/>
            <a:chExt cx="5596189" cy="51100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94162" y="4769983"/>
              <a:ext cx="5596189" cy="51100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93483" y="4800598"/>
            <a:ext cx="5835068" cy="5079440"/>
            <a:chOff x="11993483" y="4800598"/>
            <a:chExt cx="5835068" cy="50794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93483" y="4800598"/>
              <a:ext cx="5835068" cy="5079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29148" cy="13341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53280" y="3046802"/>
            <a:ext cx="4549734" cy="9068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99002" y="3046802"/>
            <a:ext cx="4529925" cy="9094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88710" y="4459622"/>
            <a:ext cx="5219684" cy="4772010"/>
            <a:chOff x="5688710" y="4459622"/>
            <a:chExt cx="5219684" cy="47720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8710" y="4459622"/>
              <a:ext cx="5219684" cy="47720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70169" y="4986484"/>
            <a:ext cx="5272200" cy="4245148"/>
            <a:chOff x="12270169" y="4986484"/>
            <a:chExt cx="5272200" cy="42451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70169" y="4986484"/>
              <a:ext cx="5272200" cy="424514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2231691" cy="6518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864920" cy="1843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1993137" cy="6101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672" y="3904029"/>
            <a:ext cx="3254198" cy="789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11"/>
            <a:ext cx="2596590" cy="6083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5746849"/>
            <a:ext cx="1932605" cy="6138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06431" y="430295"/>
            <a:ext cx="5463900" cy="2972760"/>
            <a:chOff x="5706431" y="430295"/>
            <a:chExt cx="5463900" cy="29727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6431" y="430295"/>
              <a:ext cx="5463900" cy="29727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54614" y="398518"/>
            <a:ext cx="5522639" cy="3021922"/>
            <a:chOff x="11954614" y="398518"/>
            <a:chExt cx="5522639" cy="30219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4614" y="398518"/>
              <a:ext cx="5522639" cy="3021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06431" y="5044118"/>
            <a:ext cx="5463900" cy="3265809"/>
            <a:chOff x="5706431" y="5044118"/>
            <a:chExt cx="5463900" cy="32658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6431" y="5044118"/>
              <a:ext cx="5463900" cy="32658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54614" y="5114700"/>
            <a:ext cx="5504216" cy="3195228"/>
            <a:chOff x="11954614" y="5114700"/>
            <a:chExt cx="5504216" cy="31952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54614" y="5114700"/>
              <a:ext cx="5504216" cy="31952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12426" y="3477441"/>
            <a:ext cx="3687314" cy="13418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20450" y="8433738"/>
            <a:ext cx="5322780" cy="134187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61327" y="8612588"/>
            <a:ext cx="3581305" cy="71107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68625" y="3643882"/>
            <a:ext cx="5381587" cy="709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2022-02-28T03:36:29Z</dcterms:created>
  <dcterms:modified xsi:type="dcterms:W3CDTF">2022-02-28T03:36:29Z</dcterms:modified>
</cp:coreProperties>
</file>