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75414A-3844-4B99-A55D-6B5F289F8467}" type="doc">
      <dgm:prSet loTypeId="urn:microsoft.com/office/officeart/2005/8/layout/chart3" loCatId="cycle" qsTypeId="urn:microsoft.com/office/officeart/2005/8/quickstyle/simple2" qsCatId="simple" csTypeId="urn:microsoft.com/office/officeart/2005/8/colors/colorful1" csCatId="colorful" phldr="1"/>
      <dgm:spPr/>
    </dgm:pt>
    <dgm:pt modelId="{F3C4E417-8390-45CD-A2B6-D21ABCD1A776}">
      <dgm:prSet phldrT="[텍스트]" custT="1"/>
      <dgm:spPr/>
      <dgm:t>
        <a:bodyPr/>
        <a:lstStyle/>
        <a:p>
          <a:pPr latinLnBrk="1"/>
          <a:r>
            <a:rPr lang="ko-KR" altLang="en-US" sz="1600" b="1" dirty="0">
              <a:latin typeface="+mj-lt"/>
            </a:rPr>
            <a:t>최적화</a:t>
          </a:r>
          <a:endParaRPr lang="en-US" altLang="ko-KR" sz="1600" b="1" dirty="0">
            <a:latin typeface="+mj-lt"/>
          </a:endParaRPr>
        </a:p>
      </dgm:t>
    </dgm:pt>
    <dgm:pt modelId="{3F017C8F-D5F9-4199-AEAD-D85AF0F3D749}" type="parTrans" cxnId="{7001CEB0-7F77-440C-AB05-77220FA463A1}">
      <dgm:prSet/>
      <dgm:spPr/>
      <dgm:t>
        <a:bodyPr/>
        <a:lstStyle/>
        <a:p>
          <a:pPr latinLnBrk="1"/>
          <a:endParaRPr lang="ko-KR" altLang="en-US" sz="1600" b="1">
            <a:latin typeface="+mj-lt"/>
          </a:endParaRPr>
        </a:p>
      </dgm:t>
    </dgm:pt>
    <dgm:pt modelId="{C9F57985-3484-406D-886A-F2277EAD9BB2}" type="sibTrans" cxnId="{7001CEB0-7F77-440C-AB05-77220FA463A1}">
      <dgm:prSet/>
      <dgm:spPr/>
      <dgm:t>
        <a:bodyPr/>
        <a:lstStyle/>
        <a:p>
          <a:pPr latinLnBrk="1"/>
          <a:endParaRPr lang="ko-KR" altLang="en-US" sz="1600" b="1">
            <a:latin typeface="+mj-lt"/>
          </a:endParaRPr>
        </a:p>
      </dgm:t>
    </dgm:pt>
    <dgm:pt modelId="{D126BB07-A6A8-438F-9E22-F070851E688D}">
      <dgm:prSet phldrT="[텍스트]" custT="1"/>
      <dgm:spPr/>
      <dgm:t>
        <a:bodyPr/>
        <a:lstStyle/>
        <a:p>
          <a:pPr latinLnBrk="1"/>
          <a:r>
            <a:rPr lang="ko-KR" altLang="en-US" sz="1600" b="1" dirty="0">
              <a:latin typeface="+mj-lt"/>
            </a:rPr>
            <a:t>친환경</a:t>
          </a:r>
        </a:p>
      </dgm:t>
    </dgm:pt>
    <dgm:pt modelId="{D32C57BC-275D-4A08-85B4-BDE4BEDB5B5D}" type="parTrans" cxnId="{B2358AAB-11DB-413D-A0A8-E4085CAC9CD4}">
      <dgm:prSet/>
      <dgm:spPr/>
      <dgm:t>
        <a:bodyPr/>
        <a:lstStyle/>
        <a:p>
          <a:pPr latinLnBrk="1"/>
          <a:endParaRPr lang="ko-KR" altLang="en-US" sz="1600" b="1">
            <a:latin typeface="+mj-lt"/>
          </a:endParaRPr>
        </a:p>
      </dgm:t>
    </dgm:pt>
    <dgm:pt modelId="{9CE6C928-987E-4359-904F-7D43035BB042}" type="sibTrans" cxnId="{B2358AAB-11DB-413D-A0A8-E4085CAC9CD4}">
      <dgm:prSet/>
      <dgm:spPr/>
      <dgm:t>
        <a:bodyPr/>
        <a:lstStyle/>
        <a:p>
          <a:pPr latinLnBrk="1"/>
          <a:endParaRPr lang="ko-KR" altLang="en-US" sz="1600" b="1">
            <a:latin typeface="+mj-lt"/>
          </a:endParaRPr>
        </a:p>
      </dgm:t>
    </dgm:pt>
    <dgm:pt modelId="{3FAF7690-AB4C-4E01-B395-839904DCD0E0}">
      <dgm:prSet phldrT="[텍스트]" custT="1"/>
      <dgm:spPr/>
      <dgm:t>
        <a:bodyPr/>
        <a:lstStyle/>
        <a:p>
          <a:pPr latinLnBrk="1"/>
          <a:r>
            <a:rPr lang="ko-KR" altLang="en-US" sz="1600" b="1" dirty="0">
              <a:latin typeface="+mj-lt"/>
            </a:rPr>
            <a:t>자동화</a:t>
          </a:r>
          <a:endParaRPr lang="en-US" altLang="ko-KR" sz="1600" b="1" dirty="0">
            <a:latin typeface="+mj-lt"/>
          </a:endParaRPr>
        </a:p>
      </dgm:t>
    </dgm:pt>
    <dgm:pt modelId="{A623CFB4-8C85-45A0-8D9C-8F07DE794668}" type="parTrans" cxnId="{6E006E2D-3397-46FC-8440-2D0A5FAC95EB}">
      <dgm:prSet/>
      <dgm:spPr/>
      <dgm:t>
        <a:bodyPr/>
        <a:lstStyle/>
        <a:p>
          <a:pPr latinLnBrk="1"/>
          <a:endParaRPr lang="ko-KR" altLang="en-US" sz="1600" b="1">
            <a:latin typeface="+mj-lt"/>
          </a:endParaRPr>
        </a:p>
      </dgm:t>
    </dgm:pt>
    <dgm:pt modelId="{C5C135AE-277D-4406-8052-ED70253DDC32}" type="sibTrans" cxnId="{6E006E2D-3397-46FC-8440-2D0A5FAC95EB}">
      <dgm:prSet/>
      <dgm:spPr/>
      <dgm:t>
        <a:bodyPr/>
        <a:lstStyle/>
        <a:p>
          <a:pPr latinLnBrk="1"/>
          <a:endParaRPr lang="ko-KR" altLang="en-US" sz="1600" b="1">
            <a:latin typeface="+mj-lt"/>
          </a:endParaRPr>
        </a:p>
      </dgm:t>
    </dgm:pt>
    <dgm:pt modelId="{E5F9F3F5-1CEC-4FDF-82F9-B3D6C8A29016}">
      <dgm:prSet phldrT="[텍스트]" custT="1"/>
      <dgm:spPr/>
      <dgm:t>
        <a:bodyPr/>
        <a:lstStyle/>
        <a:p>
          <a:pPr latinLnBrk="1"/>
          <a:r>
            <a:rPr lang="ko-KR" altLang="en-US" sz="1600" b="1" dirty="0">
              <a:latin typeface="+mj-lt"/>
            </a:rPr>
            <a:t>높은 생산량과 품질</a:t>
          </a:r>
          <a:endParaRPr lang="ko-KR" altLang="en-US" sz="1600" dirty="0"/>
        </a:p>
      </dgm:t>
    </dgm:pt>
    <dgm:pt modelId="{4CB7A937-54D7-4D3B-929F-794FEEF056B8}" type="parTrans" cxnId="{40A9430E-E242-4822-8919-8342C333B4E8}">
      <dgm:prSet/>
      <dgm:spPr/>
      <dgm:t>
        <a:bodyPr/>
        <a:lstStyle/>
        <a:p>
          <a:pPr latinLnBrk="1"/>
          <a:endParaRPr lang="ko-KR" altLang="en-US" sz="1600"/>
        </a:p>
      </dgm:t>
    </dgm:pt>
    <dgm:pt modelId="{B676B9A1-2A1A-4330-866B-0586777D41E3}" type="sibTrans" cxnId="{40A9430E-E242-4822-8919-8342C333B4E8}">
      <dgm:prSet/>
      <dgm:spPr/>
      <dgm:t>
        <a:bodyPr/>
        <a:lstStyle/>
        <a:p>
          <a:pPr latinLnBrk="1"/>
          <a:endParaRPr lang="ko-KR" altLang="en-US" sz="1600"/>
        </a:p>
      </dgm:t>
    </dgm:pt>
    <dgm:pt modelId="{8337F441-F40A-4592-A713-9F7B7C20F324}">
      <dgm:prSet phldrT="[텍스트]" custT="1"/>
      <dgm:spPr/>
      <dgm:t>
        <a:bodyPr/>
        <a:lstStyle/>
        <a:p>
          <a:pPr latinLnBrk="1"/>
          <a:r>
            <a:rPr lang="ko-KR" altLang="en-US" sz="1600" b="1">
              <a:latin typeface="+mj-lt"/>
            </a:rPr>
            <a:t>인건비 감소</a:t>
          </a:r>
          <a:endParaRPr lang="ko-KR" altLang="en-US" sz="1600"/>
        </a:p>
      </dgm:t>
    </dgm:pt>
    <dgm:pt modelId="{3FF4BDE0-BEF5-4E1E-A95C-428A7DDC0107}" type="parTrans" cxnId="{01C64445-4655-4C42-A3E9-8D22315D0526}">
      <dgm:prSet/>
      <dgm:spPr/>
      <dgm:t>
        <a:bodyPr/>
        <a:lstStyle/>
        <a:p>
          <a:pPr latinLnBrk="1"/>
          <a:endParaRPr lang="ko-KR" altLang="en-US" sz="1600"/>
        </a:p>
      </dgm:t>
    </dgm:pt>
    <dgm:pt modelId="{B6CF2D21-D669-4689-BD90-B6C222414891}" type="sibTrans" cxnId="{01C64445-4655-4C42-A3E9-8D22315D0526}">
      <dgm:prSet/>
      <dgm:spPr/>
      <dgm:t>
        <a:bodyPr/>
        <a:lstStyle/>
        <a:p>
          <a:pPr latinLnBrk="1"/>
          <a:endParaRPr lang="ko-KR" altLang="en-US" sz="1600"/>
        </a:p>
      </dgm:t>
    </dgm:pt>
    <dgm:pt modelId="{C03F0D60-2085-492F-A5B6-23311B66ECAF}">
      <dgm:prSet phldrT="[텍스트]" custT="1"/>
      <dgm:spPr/>
      <dgm:t>
        <a:bodyPr/>
        <a:lstStyle/>
        <a:p>
          <a:pPr latinLnBrk="1"/>
          <a:r>
            <a:rPr lang="ko-KR" altLang="en-US" sz="1600" b="1" dirty="0">
              <a:latin typeface="+mj-lt"/>
            </a:rPr>
            <a:t>안정화</a:t>
          </a:r>
          <a:endParaRPr lang="en-US" altLang="ko-KR" sz="1600" b="1" dirty="0">
            <a:latin typeface="+mj-lt"/>
          </a:endParaRPr>
        </a:p>
      </dgm:t>
    </dgm:pt>
    <dgm:pt modelId="{61262BBB-6CED-43BA-A4DD-9BC20FEDB46C}" type="sibTrans" cxnId="{32E682D7-AD51-4185-BC78-95804B4848E1}">
      <dgm:prSet/>
      <dgm:spPr/>
      <dgm:t>
        <a:bodyPr/>
        <a:lstStyle/>
        <a:p>
          <a:pPr latinLnBrk="1"/>
          <a:endParaRPr lang="ko-KR" altLang="en-US" sz="1600" b="1">
            <a:latin typeface="+mj-lt"/>
          </a:endParaRPr>
        </a:p>
      </dgm:t>
    </dgm:pt>
    <dgm:pt modelId="{774A24EF-2236-4584-8323-4DCF6A67C624}" type="parTrans" cxnId="{32E682D7-AD51-4185-BC78-95804B4848E1}">
      <dgm:prSet/>
      <dgm:spPr/>
      <dgm:t>
        <a:bodyPr/>
        <a:lstStyle/>
        <a:p>
          <a:pPr latinLnBrk="1"/>
          <a:endParaRPr lang="ko-KR" altLang="en-US" sz="1600" b="1">
            <a:latin typeface="+mj-lt"/>
          </a:endParaRPr>
        </a:p>
      </dgm:t>
    </dgm:pt>
    <dgm:pt modelId="{B563D1B2-A3D4-4C80-A82F-0AE9EC7C8076}">
      <dgm:prSet phldrT="[텍스트]" custT="1"/>
      <dgm:spPr/>
      <dgm:t>
        <a:bodyPr/>
        <a:lstStyle/>
        <a:p>
          <a:pPr latinLnBrk="1"/>
          <a:r>
            <a:rPr lang="ko-KR" altLang="en-US" sz="1600" b="1">
              <a:latin typeface="+mj-lt"/>
            </a:rPr>
            <a:t>농약</a:t>
          </a:r>
          <a:r>
            <a:rPr lang="en-US" altLang="ko-KR" sz="1600" b="1">
              <a:latin typeface="+mj-lt"/>
            </a:rPr>
            <a:t>, </a:t>
          </a:r>
          <a:r>
            <a:rPr lang="ko-KR" altLang="en-US" sz="1600" b="1">
              <a:latin typeface="+mj-lt"/>
            </a:rPr>
            <a:t>비료 사용량 감소</a:t>
          </a:r>
          <a:endParaRPr lang="ko-KR" altLang="en-US" sz="1600"/>
        </a:p>
      </dgm:t>
    </dgm:pt>
    <dgm:pt modelId="{2AA34CBE-5657-48B9-9D5E-509E001741B0}" type="parTrans" cxnId="{25DB87B6-3251-41F3-AA5A-720F397D114A}">
      <dgm:prSet/>
      <dgm:spPr/>
      <dgm:t>
        <a:bodyPr/>
        <a:lstStyle/>
        <a:p>
          <a:pPr latinLnBrk="1"/>
          <a:endParaRPr lang="ko-KR" altLang="en-US" sz="1600"/>
        </a:p>
      </dgm:t>
    </dgm:pt>
    <dgm:pt modelId="{D4DE9347-A3C0-493E-A18F-D8330DCBC2AB}" type="sibTrans" cxnId="{25DB87B6-3251-41F3-AA5A-720F397D114A}">
      <dgm:prSet/>
      <dgm:spPr/>
      <dgm:t>
        <a:bodyPr/>
        <a:lstStyle/>
        <a:p>
          <a:pPr latinLnBrk="1"/>
          <a:endParaRPr lang="ko-KR" altLang="en-US" sz="1600"/>
        </a:p>
      </dgm:t>
    </dgm:pt>
    <dgm:pt modelId="{5D8777C4-696F-4413-956E-40D8F07D9C5A}">
      <dgm:prSet phldrT="[텍스트]" custT="1"/>
      <dgm:spPr/>
      <dgm:t>
        <a:bodyPr/>
        <a:lstStyle/>
        <a:p>
          <a:pPr latinLnBrk="1"/>
          <a:r>
            <a:rPr lang="ko-KR" altLang="en-US" sz="1600" b="1" dirty="0">
              <a:latin typeface="+mj-lt"/>
            </a:rPr>
            <a:t>지속적인 식량공급</a:t>
          </a:r>
          <a:endParaRPr lang="ko-KR" altLang="en-US" sz="1600" dirty="0"/>
        </a:p>
      </dgm:t>
    </dgm:pt>
    <dgm:pt modelId="{5759217F-844F-4556-B136-98DAB1422A49}" type="parTrans" cxnId="{D186ED4A-197E-4811-B0C2-1767B2552336}">
      <dgm:prSet/>
      <dgm:spPr/>
      <dgm:t>
        <a:bodyPr/>
        <a:lstStyle/>
        <a:p>
          <a:pPr latinLnBrk="1"/>
          <a:endParaRPr lang="ko-KR" altLang="en-US" sz="1600"/>
        </a:p>
      </dgm:t>
    </dgm:pt>
    <dgm:pt modelId="{65F0EFC5-8786-41CB-9D45-35F3BCB02BE5}" type="sibTrans" cxnId="{D186ED4A-197E-4811-B0C2-1767B2552336}">
      <dgm:prSet/>
      <dgm:spPr/>
      <dgm:t>
        <a:bodyPr/>
        <a:lstStyle/>
        <a:p>
          <a:pPr latinLnBrk="1"/>
          <a:endParaRPr lang="ko-KR" altLang="en-US" sz="1600"/>
        </a:p>
      </dgm:t>
    </dgm:pt>
    <dgm:pt modelId="{B3AD6C11-08CE-4528-9973-CBFABBF41E4E}" type="pres">
      <dgm:prSet presAssocID="{3775414A-3844-4B99-A55D-6B5F289F8467}" presName="compositeShape" presStyleCnt="0">
        <dgm:presLayoutVars>
          <dgm:chMax val="7"/>
          <dgm:dir/>
          <dgm:resizeHandles val="exact"/>
        </dgm:presLayoutVars>
      </dgm:prSet>
      <dgm:spPr/>
    </dgm:pt>
    <dgm:pt modelId="{DF6B746D-B96F-49C5-9E0F-693C8E3B0A0F}" type="pres">
      <dgm:prSet presAssocID="{3775414A-3844-4B99-A55D-6B5F289F8467}" presName="wedge1" presStyleLbl="node1" presStyleIdx="0" presStyleCnt="4"/>
      <dgm:spPr/>
    </dgm:pt>
    <dgm:pt modelId="{45760FFE-1423-45F4-858A-7477E510A682}" type="pres">
      <dgm:prSet presAssocID="{3775414A-3844-4B99-A55D-6B5F289F8467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327F6C8-E730-42FB-A710-159806421261}" type="pres">
      <dgm:prSet presAssocID="{3775414A-3844-4B99-A55D-6B5F289F8467}" presName="wedge2" presStyleLbl="node1" presStyleIdx="1" presStyleCnt="4"/>
      <dgm:spPr/>
    </dgm:pt>
    <dgm:pt modelId="{EF01C356-DD2B-40A3-922C-96B9301040E5}" type="pres">
      <dgm:prSet presAssocID="{3775414A-3844-4B99-A55D-6B5F289F8467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E75DF66-8539-421D-8EF0-48E632810414}" type="pres">
      <dgm:prSet presAssocID="{3775414A-3844-4B99-A55D-6B5F289F8467}" presName="wedge3" presStyleLbl="node1" presStyleIdx="2" presStyleCnt="4"/>
      <dgm:spPr/>
    </dgm:pt>
    <dgm:pt modelId="{2043B4E5-4853-4EA6-800B-5C361026D33B}" type="pres">
      <dgm:prSet presAssocID="{3775414A-3844-4B99-A55D-6B5F289F8467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320B892-F4A8-4E02-A8EB-E7D05A9F02A9}" type="pres">
      <dgm:prSet presAssocID="{3775414A-3844-4B99-A55D-6B5F289F8467}" presName="wedge4" presStyleLbl="node1" presStyleIdx="3" presStyleCnt="4"/>
      <dgm:spPr/>
    </dgm:pt>
    <dgm:pt modelId="{7184BC12-FEA9-4CD8-94B6-416DEDE12657}" type="pres">
      <dgm:prSet presAssocID="{3775414A-3844-4B99-A55D-6B5F289F8467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0A9430E-E242-4822-8919-8342C333B4E8}" srcId="{F3C4E417-8390-45CD-A2B6-D21ABCD1A776}" destId="{E5F9F3F5-1CEC-4FDF-82F9-B3D6C8A29016}" srcOrd="0" destOrd="0" parTransId="{4CB7A937-54D7-4D3B-929F-794FEEF056B8}" sibTransId="{B676B9A1-2A1A-4330-866B-0586777D41E3}"/>
    <dgm:cxn modelId="{E723C40F-04A8-48CB-B47E-AF11F8A41AC3}" type="presOf" srcId="{5D8777C4-696F-4413-956E-40D8F07D9C5A}" destId="{7184BC12-FEA9-4CD8-94B6-416DEDE12657}" srcOrd="1" destOrd="1" presId="urn:microsoft.com/office/officeart/2005/8/layout/chart3"/>
    <dgm:cxn modelId="{6E006E2D-3397-46FC-8440-2D0A5FAC95EB}" srcId="{3775414A-3844-4B99-A55D-6B5F289F8467}" destId="{3FAF7690-AB4C-4E01-B395-839904DCD0E0}" srcOrd="1" destOrd="0" parTransId="{A623CFB4-8C85-45A0-8D9C-8F07DE794668}" sibTransId="{C5C135AE-277D-4406-8052-ED70253DDC32}"/>
    <dgm:cxn modelId="{301A542F-8AD0-41CA-A9F6-AEFD03C0A26F}" type="presOf" srcId="{F3C4E417-8390-45CD-A2B6-D21ABCD1A776}" destId="{DF6B746D-B96F-49C5-9E0F-693C8E3B0A0F}" srcOrd="0" destOrd="0" presId="urn:microsoft.com/office/officeart/2005/8/layout/chart3"/>
    <dgm:cxn modelId="{8ADDBE60-322D-4B6B-8983-A119E522ECA0}" type="presOf" srcId="{3FAF7690-AB4C-4E01-B395-839904DCD0E0}" destId="{E327F6C8-E730-42FB-A710-159806421261}" srcOrd="0" destOrd="0" presId="urn:microsoft.com/office/officeart/2005/8/layout/chart3"/>
    <dgm:cxn modelId="{2FBF6345-9219-49C8-AF5F-2AAB1BD3ED8A}" type="presOf" srcId="{8337F441-F40A-4592-A713-9F7B7C20F324}" destId="{E327F6C8-E730-42FB-A710-159806421261}" srcOrd="0" destOrd="1" presId="urn:microsoft.com/office/officeart/2005/8/layout/chart3"/>
    <dgm:cxn modelId="{01C64445-4655-4C42-A3E9-8D22315D0526}" srcId="{3FAF7690-AB4C-4E01-B395-839904DCD0E0}" destId="{8337F441-F40A-4592-A713-9F7B7C20F324}" srcOrd="0" destOrd="0" parTransId="{3FF4BDE0-BEF5-4E1E-A95C-428A7DDC0107}" sibTransId="{B6CF2D21-D669-4689-BD90-B6C222414891}"/>
    <dgm:cxn modelId="{D186ED4A-197E-4811-B0C2-1767B2552336}" srcId="{C03F0D60-2085-492F-A5B6-23311B66ECAF}" destId="{5D8777C4-696F-4413-956E-40D8F07D9C5A}" srcOrd="0" destOrd="0" parTransId="{5759217F-844F-4556-B136-98DAB1422A49}" sibTransId="{65F0EFC5-8786-41CB-9D45-35F3BCB02BE5}"/>
    <dgm:cxn modelId="{AC0A984D-11A9-41EF-B22C-4E7894E39C21}" type="presOf" srcId="{B563D1B2-A3D4-4C80-A82F-0AE9EC7C8076}" destId="{5E75DF66-8539-421D-8EF0-48E632810414}" srcOrd="0" destOrd="1" presId="urn:microsoft.com/office/officeart/2005/8/layout/chart3"/>
    <dgm:cxn modelId="{F31BC253-9E16-429D-8F4D-A7F4B67794B6}" type="presOf" srcId="{B563D1B2-A3D4-4C80-A82F-0AE9EC7C8076}" destId="{2043B4E5-4853-4EA6-800B-5C361026D33B}" srcOrd="1" destOrd="1" presId="urn:microsoft.com/office/officeart/2005/8/layout/chart3"/>
    <dgm:cxn modelId="{B92BC058-0244-4DF9-94BA-E1CA1EE51DAE}" type="presOf" srcId="{C03F0D60-2085-492F-A5B6-23311B66ECAF}" destId="{7184BC12-FEA9-4CD8-94B6-416DEDE12657}" srcOrd="1" destOrd="0" presId="urn:microsoft.com/office/officeart/2005/8/layout/chart3"/>
    <dgm:cxn modelId="{4A017F7E-33F2-4242-8A42-A84FB565D4F9}" type="presOf" srcId="{D126BB07-A6A8-438F-9E22-F070851E688D}" destId="{2043B4E5-4853-4EA6-800B-5C361026D33B}" srcOrd="1" destOrd="0" presId="urn:microsoft.com/office/officeart/2005/8/layout/chart3"/>
    <dgm:cxn modelId="{339CF387-69ED-425C-9554-92941A80B0CD}" type="presOf" srcId="{E5F9F3F5-1CEC-4FDF-82F9-B3D6C8A29016}" destId="{45760FFE-1423-45F4-858A-7477E510A682}" srcOrd="1" destOrd="1" presId="urn:microsoft.com/office/officeart/2005/8/layout/chart3"/>
    <dgm:cxn modelId="{B2358AAB-11DB-413D-A0A8-E4085CAC9CD4}" srcId="{3775414A-3844-4B99-A55D-6B5F289F8467}" destId="{D126BB07-A6A8-438F-9E22-F070851E688D}" srcOrd="2" destOrd="0" parTransId="{D32C57BC-275D-4A08-85B4-BDE4BEDB5B5D}" sibTransId="{9CE6C928-987E-4359-904F-7D43035BB042}"/>
    <dgm:cxn modelId="{3BB9A4B0-50B0-4548-921C-1373A8F58A45}" type="presOf" srcId="{5D8777C4-696F-4413-956E-40D8F07D9C5A}" destId="{5320B892-F4A8-4E02-A8EB-E7D05A9F02A9}" srcOrd="0" destOrd="1" presId="urn:microsoft.com/office/officeart/2005/8/layout/chart3"/>
    <dgm:cxn modelId="{7001CEB0-7F77-440C-AB05-77220FA463A1}" srcId="{3775414A-3844-4B99-A55D-6B5F289F8467}" destId="{F3C4E417-8390-45CD-A2B6-D21ABCD1A776}" srcOrd="0" destOrd="0" parTransId="{3F017C8F-D5F9-4199-AEAD-D85AF0F3D749}" sibTransId="{C9F57985-3484-406D-886A-F2277EAD9BB2}"/>
    <dgm:cxn modelId="{25DB87B6-3251-41F3-AA5A-720F397D114A}" srcId="{D126BB07-A6A8-438F-9E22-F070851E688D}" destId="{B563D1B2-A3D4-4C80-A82F-0AE9EC7C8076}" srcOrd="0" destOrd="0" parTransId="{2AA34CBE-5657-48B9-9D5E-509E001741B0}" sibTransId="{D4DE9347-A3C0-493E-A18F-D8330DCBC2AB}"/>
    <dgm:cxn modelId="{288E28B8-B452-4B4D-8749-E8ACC40A6C52}" type="presOf" srcId="{3775414A-3844-4B99-A55D-6B5F289F8467}" destId="{B3AD6C11-08CE-4528-9973-CBFABBF41E4E}" srcOrd="0" destOrd="0" presId="urn:microsoft.com/office/officeart/2005/8/layout/chart3"/>
    <dgm:cxn modelId="{C58C7DB8-8A20-418E-8D95-83686F40F0A1}" type="presOf" srcId="{D126BB07-A6A8-438F-9E22-F070851E688D}" destId="{5E75DF66-8539-421D-8EF0-48E632810414}" srcOrd="0" destOrd="0" presId="urn:microsoft.com/office/officeart/2005/8/layout/chart3"/>
    <dgm:cxn modelId="{92AC41B9-59C0-438C-BFAB-94A788F8B615}" type="presOf" srcId="{E5F9F3F5-1CEC-4FDF-82F9-B3D6C8A29016}" destId="{DF6B746D-B96F-49C5-9E0F-693C8E3B0A0F}" srcOrd="0" destOrd="1" presId="urn:microsoft.com/office/officeart/2005/8/layout/chart3"/>
    <dgm:cxn modelId="{E5ADD3C2-33ED-4A71-984B-12BDA158E9A9}" type="presOf" srcId="{8337F441-F40A-4592-A713-9F7B7C20F324}" destId="{EF01C356-DD2B-40A3-922C-96B9301040E5}" srcOrd="1" destOrd="1" presId="urn:microsoft.com/office/officeart/2005/8/layout/chart3"/>
    <dgm:cxn modelId="{6CA1B7D3-6B34-4B69-A97A-AF3278973D89}" type="presOf" srcId="{C03F0D60-2085-492F-A5B6-23311B66ECAF}" destId="{5320B892-F4A8-4E02-A8EB-E7D05A9F02A9}" srcOrd="0" destOrd="0" presId="urn:microsoft.com/office/officeart/2005/8/layout/chart3"/>
    <dgm:cxn modelId="{32E682D7-AD51-4185-BC78-95804B4848E1}" srcId="{3775414A-3844-4B99-A55D-6B5F289F8467}" destId="{C03F0D60-2085-492F-A5B6-23311B66ECAF}" srcOrd="3" destOrd="0" parTransId="{774A24EF-2236-4584-8323-4DCF6A67C624}" sibTransId="{61262BBB-6CED-43BA-A4DD-9BC20FEDB46C}"/>
    <dgm:cxn modelId="{E039B3DF-F095-4BB9-892B-2388E656E0A2}" type="presOf" srcId="{3FAF7690-AB4C-4E01-B395-839904DCD0E0}" destId="{EF01C356-DD2B-40A3-922C-96B9301040E5}" srcOrd="1" destOrd="0" presId="urn:microsoft.com/office/officeart/2005/8/layout/chart3"/>
    <dgm:cxn modelId="{5D61C7F5-E514-448B-A1D3-FC75A3346CEF}" type="presOf" srcId="{F3C4E417-8390-45CD-A2B6-D21ABCD1A776}" destId="{45760FFE-1423-45F4-858A-7477E510A682}" srcOrd="1" destOrd="0" presId="urn:microsoft.com/office/officeart/2005/8/layout/chart3"/>
    <dgm:cxn modelId="{2A0B1D65-A415-42EE-822E-7421929C682F}" type="presParOf" srcId="{B3AD6C11-08CE-4528-9973-CBFABBF41E4E}" destId="{DF6B746D-B96F-49C5-9E0F-693C8E3B0A0F}" srcOrd="0" destOrd="0" presId="urn:microsoft.com/office/officeart/2005/8/layout/chart3"/>
    <dgm:cxn modelId="{332548C9-24C3-4ABE-80F5-07F4F546E7F2}" type="presParOf" srcId="{B3AD6C11-08CE-4528-9973-CBFABBF41E4E}" destId="{45760FFE-1423-45F4-858A-7477E510A682}" srcOrd="1" destOrd="0" presId="urn:microsoft.com/office/officeart/2005/8/layout/chart3"/>
    <dgm:cxn modelId="{4D7DBE6A-ABF1-4668-86E0-76000367BB25}" type="presParOf" srcId="{B3AD6C11-08CE-4528-9973-CBFABBF41E4E}" destId="{E327F6C8-E730-42FB-A710-159806421261}" srcOrd="2" destOrd="0" presId="urn:microsoft.com/office/officeart/2005/8/layout/chart3"/>
    <dgm:cxn modelId="{66A268A3-062B-40FC-8F61-4471614C6C67}" type="presParOf" srcId="{B3AD6C11-08CE-4528-9973-CBFABBF41E4E}" destId="{EF01C356-DD2B-40A3-922C-96B9301040E5}" srcOrd="3" destOrd="0" presId="urn:microsoft.com/office/officeart/2005/8/layout/chart3"/>
    <dgm:cxn modelId="{93F74B47-8EFF-43D3-B643-C72B69B61DD3}" type="presParOf" srcId="{B3AD6C11-08CE-4528-9973-CBFABBF41E4E}" destId="{5E75DF66-8539-421D-8EF0-48E632810414}" srcOrd="4" destOrd="0" presId="urn:microsoft.com/office/officeart/2005/8/layout/chart3"/>
    <dgm:cxn modelId="{C8AD3FE9-BF39-4B49-AC05-FEDC2A219517}" type="presParOf" srcId="{B3AD6C11-08CE-4528-9973-CBFABBF41E4E}" destId="{2043B4E5-4853-4EA6-800B-5C361026D33B}" srcOrd="5" destOrd="0" presId="urn:microsoft.com/office/officeart/2005/8/layout/chart3"/>
    <dgm:cxn modelId="{91D6FD1E-EA2D-4211-B24C-E054A9F3C8EF}" type="presParOf" srcId="{B3AD6C11-08CE-4528-9973-CBFABBF41E4E}" destId="{5320B892-F4A8-4E02-A8EB-E7D05A9F02A9}" srcOrd="6" destOrd="0" presId="urn:microsoft.com/office/officeart/2005/8/layout/chart3"/>
    <dgm:cxn modelId="{E5DEAEA2-E458-47BF-AF52-97E111136AEC}" type="presParOf" srcId="{B3AD6C11-08CE-4528-9973-CBFABBF41E4E}" destId="{7184BC12-FEA9-4CD8-94B6-416DEDE12657}" srcOrd="7" destOrd="0" presId="urn:microsoft.com/office/officeart/2005/8/layout/chart3"/>
  </dgm:cxnLst>
  <dgm:bg>
    <a:effectLst>
      <a:outerShdw blurRad="152400" dist="317500" dir="5400000" sx="90000" sy="-19000" rotWithShape="0">
        <a:prstClr val="black">
          <a:alpha val="15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2F3FD3-6B8E-4667-BCFB-690AD831DDD8}" type="doc">
      <dgm:prSet loTypeId="urn:microsoft.com/office/officeart/2005/8/layout/hierarchy4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339CB731-D2FD-4727-A580-35BA52D10B4D}">
      <dgm:prSet phldrT="[텍스트]"/>
      <dgm:spPr/>
      <dgm:t>
        <a:bodyPr/>
        <a:lstStyle/>
        <a:p>
          <a:pPr latinLnBrk="1"/>
          <a:r>
            <a:rPr lang="en-US" altLang="ko-KR" dirty="0"/>
            <a:t>Modelling</a:t>
          </a:r>
          <a:endParaRPr lang="ko-KR" altLang="en-US" dirty="0"/>
        </a:p>
      </dgm:t>
    </dgm:pt>
    <dgm:pt modelId="{F95AFBD6-41DB-456C-BD0E-4C3D27DB7853}" type="parTrans" cxnId="{CCE12E0F-1E06-48BF-B2B5-E1E01C3739C9}">
      <dgm:prSet/>
      <dgm:spPr/>
      <dgm:t>
        <a:bodyPr/>
        <a:lstStyle/>
        <a:p>
          <a:pPr latinLnBrk="1"/>
          <a:endParaRPr lang="ko-KR" altLang="en-US"/>
        </a:p>
      </dgm:t>
    </dgm:pt>
    <dgm:pt modelId="{8EC21F5B-AAC5-4AD6-9D21-D9A0595414F3}" type="sibTrans" cxnId="{CCE12E0F-1E06-48BF-B2B5-E1E01C3739C9}">
      <dgm:prSet/>
      <dgm:spPr/>
      <dgm:t>
        <a:bodyPr/>
        <a:lstStyle/>
        <a:p>
          <a:pPr latinLnBrk="1"/>
          <a:endParaRPr lang="ko-KR" altLang="en-US"/>
        </a:p>
      </dgm:t>
    </dgm:pt>
    <dgm:pt modelId="{FCA8D3DA-4A2C-4DCE-BAB8-869C79608F3E}">
      <dgm:prSet phldrT="[텍스트]"/>
      <dgm:spPr/>
      <dgm:t>
        <a:bodyPr/>
        <a:lstStyle/>
        <a:p>
          <a:pPr latinLnBrk="1"/>
          <a:r>
            <a:rPr lang="en-US" altLang="ko-KR" dirty="0"/>
            <a:t>Sensor</a:t>
          </a:r>
          <a:endParaRPr lang="ko-KR" altLang="en-US" dirty="0"/>
        </a:p>
      </dgm:t>
    </dgm:pt>
    <dgm:pt modelId="{68C0F9DD-2063-4ADA-BF21-346E21424CA5}" type="parTrans" cxnId="{512A1EC2-35B4-4C28-9BA9-2E3ADBA1E5DE}">
      <dgm:prSet/>
      <dgm:spPr/>
      <dgm:t>
        <a:bodyPr/>
        <a:lstStyle/>
        <a:p>
          <a:pPr latinLnBrk="1"/>
          <a:endParaRPr lang="ko-KR" altLang="en-US"/>
        </a:p>
      </dgm:t>
    </dgm:pt>
    <dgm:pt modelId="{994353CF-6AD9-4A3D-BA97-4175F43A30EC}" type="sibTrans" cxnId="{512A1EC2-35B4-4C28-9BA9-2E3ADBA1E5DE}">
      <dgm:prSet/>
      <dgm:spPr/>
      <dgm:t>
        <a:bodyPr/>
        <a:lstStyle/>
        <a:p>
          <a:pPr latinLnBrk="1"/>
          <a:endParaRPr lang="ko-KR" altLang="en-US"/>
        </a:p>
      </dgm:t>
    </dgm:pt>
    <dgm:pt modelId="{D1B39CCF-65B1-42EA-8B15-83F989281C28}">
      <dgm:prSet phldrT="[텍스트]"/>
      <dgm:spPr/>
      <dgm:t>
        <a:bodyPr/>
        <a:lstStyle/>
        <a:p>
          <a:pPr algn="ctr" latinLnBrk="1"/>
          <a:r>
            <a:rPr lang="en-US" altLang="ko-KR" dirty="0"/>
            <a:t>Soil Moisture Top</a:t>
          </a:r>
          <a:endParaRPr lang="ko-KR" altLang="en-US" dirty="0"/>
        </a:p>
      </dgm:t>
    </dgm:pt>
    <dgm:pt modelId="{CFC453BD-929D-45F8-9775-2EDE107A61E0}" type="parTrans" cxnId="{2993F867-D35E-4783-909F-DE779CA4C323}">
      <dgm:prSet/>
      <dgm:spPr/>
      <dgm:t>
        <a:bodyPr/>
        <a:lstStyle/>
        <a:p>
          <a:pPr latinLnBrk="1"/>
          <a:endParaRPr lang="ko-KR" altLang="en-US"/>
        </a:p>
      </dgm:t>
    </dgm:pt>
    <dgm:pt modelId="{525FBBD2-F82F-403B-B882-BD193E794FD6}" type="sibTrans" cxnId="{2993F867-D35E-4783-909F-DE779CA4C323}">
      <dgm:prSet/>
      <dgm:spPr/>
      <dgm:t>
        <a:bodyPr/>
        <a:lstStyle/>
        <a:p>
          <a:pPr latinLnBrk="1"/>
          <a:endParaRPr lang="ko-KR" altLang="en-US"/>
        </a:p>
      </dgm:t>
    </dgm:pt>
    <dgm:pt modelId="{B0C9920E-49FB-402F-8C12-E584918365C9}">
      <dgm:prSet phldrT="[텍스트]"/>
      <dgm:spPr/>
      <dgm:t>
        <a:bodyPr/>
        <a:lstStyle/>
        <a:p>
          <a:pPr algn="ctr" latinLnBrk="1"/>
          <a:r>
            <a:rPr lang="en-US" altLang="ko-KR" dirty="0"/>
            <a:t>Soil Moisture Center</a:t>
          </a:r>
          <a:endParaRPr lang="ko-KR" altLang="en-US" dirty="0"/>
        </a:p>
      </dgm:t>
    </dgm:pt>
    <dgm:pt modelId="{AEA9A9D2-5012-4E47-AC99-86B1A85BB853}" type="parTrans" cxnId="{A88F47D6-6E87-4B8C-81EB-52D6EDC6F006}">
      <dgm:prSet/>
      <dgm:spPr/>
      <dgm:t>
        <a:bodyPr/>
        <a:lstStyle/>
        <a:p>
          <a:pPr latinLnBrk="1"/>
          <a:endParaRPr lang="ko-KR" altLang="en-US"/>
        </a:p>
      </dgm:t>
    </dgm:pt>
    <dgm:pt modelId="{E2546D53-BD03-446D-92D1-6B0255D106A0}" type="sibTrans" cxnId="{A88F47D6-6E87-4B8C-81EB-52D6EDC6F006}">
      <dgm:prSet/>
      <dgm:spPr/>
      <dgm:t>
        <a:bodyPr/>
        <a:lstStyle/>
        <a:p>
          <a:pPr latinLnBrk="1"/>
          <a:endParaRPr lang="ko-KR" altLang="en-US"/>
        </a:p>
      </dgm:t>
    </dgm:pt>
    <dgm:pt modelId="{76B9EFC3-D302-4DA8-8513-CA069E7553D8}">
      <dgm:prSet phldrT="[텍스트]"/>
      <dgm:spPr/>
      <dgm:t>
        <a:bodyPr/>
        <a:lstStyle/>
        <a:p>
          <a:pPr algn="ctr" latinLnBrk="1"/>
          <a:r>
            <a:rPr lang="en-US" altLang="ko-KR" dirty="0"/>
            <a:t>Soil Moisture Under</a:t>
          </a:r>
          <a:endParaRPr lang="ko-KR" altLang="en-US" dirty="0"/>
        </a:p>
      </dgm:t>
    </dgm:pt>
    <dgm:pt modelId="{7CF76B63-4FBB-4C6A-9EBF-5C611CCB8D42}" type="parTrans" cxnId="{229DCB74-55B6-4BC6-816F-B7AA8B4FB6D4}">
      <dgm:prSet/>
      <dgm:spPr/>
      <dgm:t>
        <a:bodyPr/>
        <a:lstStyle/>
        <a:p>
          <a:pPr latinLnBrk="1"/>
          <a:endParaRPr lang="ko-KR" altLang="en-US"/>
        </a:p>
      </dgm:t>
    </dgm:pt>
    <dgm:pt modelId="{BDA1BDEF-C1BE-4543-818E-134E53D1F306}" type="sibTrans" cxnId="{229DCB74-55B6-4BC6-816F-B7AA8B4FB6D4}">
      <dgm:prSet/>
      <dgm:spPr/>
      <dgm:t>
        <a:bodyPr/>
        <a:lstStyle/>
        <a:p>
          <a:pPr latinLnBrk="1"/>
          <a:endParaRPr lang="ko-KR" altLang="en-US"/>
        </a:p>
      </dgm:t>
    </dgm:pt>
    <dgm:pt modelId="{3FB37F2E-B154-4E8F-AD27-E3D351CF6718}">
      <dgm:prSet phldrT="[텍스트]"/>
      <dgm:spPr/>
      <dgm:t>
        <a:bodyPr/>
        <a:lstStyle/>
        <a:p>
          <a:pPr latinLnBrk="1"/>
          <a:r>
            <a:rPr lang="en-US" altLang="ko-KR" dirty="0"/>
            <a:t>TDR</a:t>
          </a:r>
          <a:endParaRPr lang="ko-KR" altLang="en-US" dirty="0"/>
        </a:p>
      </dgm:t>
    </dgm:pt>
    <dgm:pt modelId="{C829A40E-62E0-4DCE-943D-08599DB1D30A}" type="sibTrans" cxnId="{6D0E69EA-4686-4E35-9057-9101A9164A88}">
      <dgm:prSet/>
      <dgm:spPr/>
      <dgm:t>
        <a:bodyPr/>
        <a:lstStyle/>
        <a:p>
          <a:pPr latinLnBrk="1"/>
          <a:endParaRPr lang="ko-KR" altLang="en-US"/>
        </a:p>
      </dgm:t>
    </dgm:pt>
    <dgm:pt modelId="{8E06C10B-CE9F-456B-A13A-1E643FA38848}" type="parTrans" cxnId="{6D0E69EA-4686-4E35-9057-9101A9164A88}">
      <dgm:prSet/>
      <dgm:spPr/>
      <dgm:t>
        <a:bodyPr/>
        <a:lstStyle/>
        <a:p>
          <a:pPr latinLnBrk="1"/>
          <a:endParaRPr lang="ko-KR" altLang="en-US"/>
        </a:p>
      </dgm:t>
    </dgm:pt>
    <dgm:pt modelId="{BCFF8A2F-6E70-4415-A497-EE6E9A2BF9E3}" type="pres">
      <dgm:prSet presAssocID="{D92F3FD3-6B8E-4667-BCFB-690AD831DD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0E8D4C-4D10-48AF-8F69-78CE3A284A7C}" type="pres">
      <dgm:prSet presAssocID="{339CB731-D2FD-4727-A580-35BA52D10B4D}" presName="vertOne" presStyleCnt="0"/>
      <dgm:spPr/>
    </dgm:pt>
    <dgm:pt modelId="{455D8E4E-33F2-4D31-BABA-4E0FF33183C0}" type="pres">
      <dgm:prSet presAssocID="{339CB731-D2FD-4727-A580-35BA52D10B4D}" presName="txOne" presStyleLbl="node0" presStyleIdx="0" presStyleCnt="1" custLinFactNeighborX="13475" custLinFactNeighborY="-49444">
        <dgm:presLayoutVars>
          <dgm:chPref val="3"/>
        </dgm:presLayoutVars>
      </dgm:prSet>
      <dgm:spPr/>
    </dgm:pt>
    <dgm:pt modelId="{55AFB1FC-E8D9-4822-A75F-321E16101D72}" type="pres">
      <dgm:prSet presAssocID="{339CB731-D2FD-4727-A580-35BA52D10B4D}" presName="parTransOne" presStyleCnt="0"/>
      <dgm:spPr/>
    </dgm:pt>
    <dgm:pt modelId="{122E260D-B3AF-4350-B2F1-328A9F2866EB}" type="pres">
      <dgm:prSet presAssocID="{339CB731-D2FD-4727-A580-35BA52D10B4D}" presName="horzOne" presStyleCnt="0"/>
      <dgm:spPr/>
    </dgm:pt>
    <dgm:pt modelId="{3ADEE1F3-EDFF-4AE0-A0AC-866F1ABC8888}" type="pres">
      <dgm:prSet presAssocID="{FCA8D3DA-4A2C-4DCE-BAB8-869C79608F3E}" presName="vertTwo" presStyleCnt="0"/>
      <dgm:spPr/>
    </dgm:pt>
    <dgm:pt modelId="{410BD5E7-55A7-4222-B959-C5F20EFB1EF8}" type="pres">
      <dgm:prSet presAssocID="{FCA8D3DA-4A2C-4DCE-BAB8-869C79608F3E}" presName="txTwo" presStyleLbl="node2" presStyleIdx="0" presStyleCnt="2" custScaleX="157560">
        <dgm:presLayoutVars>
          <dgm:chPref val="3"/>
        </dgm:presLayoutVars>
      </dgm:prSet>
      <dgm:spPr/>
    </dgm:pt>
    <dgm:pt modelId="{2D21D8A6-FFF6-487C-8479-D2C96255F1C2}" type="pres">
      <dgm:prSet presAssocID="{FCA8D3DA-4A2C-4DCE-BAB8-869C79608F3E}" presName="parTransTwo" presStyleCnt="0"/>
      <dgm:spPr/>
    </dgm:pt>
    <dgm:pt modelId="{2B7A77A9-557E-4E65-9395-6ABAAAC551AF}" type="pres">
      <dgm:prSet presAssocID="{FCA8D3DA-4A2C-4DCE-BAB8-869C79608F3E}" presName="horzTwo" presStyleCnt="0"/>
      <dgm:spPr/>
    </dgm:pt>
    <dgm:pt modelId="{7B7D71B1-F6BD-4FD9-86C7-8C2C0FA1CB9A}" type="pres">
      <dgm:prSet presAssocID="{D1B39CCF-65B1-42EA-8B15-83F989281C28}" presName="vertThree" presStyleCnt="0"/>
      <dgm:spPr/>
    </dgm:pt>
    <dgm:pt modelId="{CD9F8F32-EB7F-45B3-A948-C84BA48F06B8}" type="pres">
      <dgm:prSet presAssocID="{D1B39CCF-65B1-42EA-8B15-83F989281C28}" presName="txThree" presStyleLbl="node3" presStyleIdx="0" presStyleCnt="3" custScaleX="48797" custScaleY="90310" custLinFactNeighborX="-29527" custLinFactNeighborY="3773">
        <dgm:presLayoutVars>
          <dgm:chPref val="3"/>
        </dgm:presLayoutVars>
      </dgm:prSet>
      <dgm:spPr/>
    </dgm:pt>
    <dgm:pt modelId="{C2DD7A2E-441F-47A0-9704-657688ABACB8}" type="pres">
      <dgm:prSet presAssocID="{D1B39CCF-65B1-42EA-8B15-83F989281C28}" presName="horzThree" presStyleCnt="0"/>
      <dgm:spPr/>
    </dgm:pt>
    <dgm:pt modelId="{207B1B52-70D9-45CD-829E-69A9D9EB2BF8}" type="pres">
      <dgm:prSet presAssocID="{525FBBD2-F82F-403B-B882-BD193E794FD6}" presName="sibSpaceThree" presStyleCnt="0"/>
      <dgm:spPr/>
    </dgm:pt>
    <dgm:pt modelId="{DD55F10A-C66B-447E-B740-107F29FB8FF2}" type="pres">
      <dgm:prSet presAssocID="{B0C9920E-49FB-402F-8C12-E584918365C9}" presName="vertThree" presStyleCnt="0"/>
      <dgm:spPr/>
    </dgm:pt>
    <dgm:pt modelId="{D67654AB-9B18-463F-ACA4-7B89EA12497D}" type="pres">
      <dgm:prSet presAssocID="{B0C9920E-49FB-402F-8C12-E584918365C9}" presName="txThree" presStyleLbl="node3" presStyleIdx="1" presStyleCnt="3" custScaleX="48797" custScaleY="90310" custLinFactNeighborX="-27119" custLinFactNeighborY="1645">
        <dgm:presLayoutVars>
          <dgm:chPref val="3"/>
        </dgm:presLayoutVars>
      </dgm:prSet>
      <dgm:spPr/>
    </dgm:pt>
    <dgm:pt modelId="{48255CA8-694C-4F49-AB4F-69BBF36C4752}" type="pres">
      <dgm:prSet presAssocID="{B0C9920E-49FB-402F-8C12-E584918365C9}" presName="horzThree" presStyleCnt="0"/>
      <dgm:spPr/>
    </dgm:pt>
    <dgm:pt modelId="{A3E902DF-2FB4-446B-AE44-1E59B0395A61}" type="pres">
      <dgm:prSet presAssocID="{994353CF-6AD9-4A3D-BA97-4175F43A30EC}" presName="sibSpaceTwo" presStyleCnt="0"/>
      <dgm:spPr/>
    </dgm:pt>
    <dgm:pt modelId="{8E8FFDEC-E8FB-4B52-B8B3-F79BE052C4E6}" type="pres">
      <dgm:prSet presAssocID="{3FB37F2E-B154-4E8F-AD27-E3D351CF6718}" presName="vertTwo" presStyleCnt="0"/>
      <dgm:spPr/>
    </dgm:pt>
    <dgm:pt modelId="{92B44EC3-14F0-4BA8-B026-48096876EA71}" type="pres">
      <dgm:prSet presAssocID="{3FB37F2E-B154-4E8F-AD27-E3D351CF6718}" presName="txTwo" presStyleLbl="node2" presStyleIdx="1" presStyleCnt="2" custScaleX="64199">
        <dgm:presLayoutVars>
          <dgm:chPref val="3"/>
        </dgm:presLayoutVars>
      </dgm:prSet>
      <dgm:spPr/>
    </dgm:pt>
    <dgm:pt modelId="{1EC4D9B3-C8F2-46A1-B2FC-8AA2674B05C4}" type="pres">
      <dgm:prSet presAssocID="{3FB37F2E-B154-4E8F-AD27-E3D351CF6718}" presName="parTransTwo" presStyleCnt="0"/>
      <dgm:spPr/>
    </dgm:pt>
    <dgm:pt modelId="{FD644119-4D12-4C21-A2BC-2D64BD3B7438}" type="pres">
      <dgm:prSet presAssocID="{3FB37F2E-B154-4E8F-AD27-E3D351CF6718}" presName="horzTwo" presStyleCnt="0"/>
      <dgm:spPr/>
    </dgm:pt>
    <dgm:pt modelId="{C67BFBAB-38B3-4529-BF35-C95827ECF9AF}" type="pres">
      <dgm:prSet presAssocID="{76B9EFC3-D302-4DA8-8513-CA069E7553D8}" presName="vertThree" presStyleCnt="0"/>
      <dgm:spPr/>
    </dgm:pt>
    <dgm:pt modelId="{7B092ADF-AAB8-4028-9F0E-095EE74F52E1}" type="pres">
      <dgm:prSet presAssocID="{76B9EFC3-D302-4DA8-8513-CA069E7553D8}" presName="txThree" presStyleLbl="node3" presStyleIdx="2" presStyleCnt="3" custScaleX="48797" custScaleY="90310" custLinFactNeighborX="-68380" custLinFactNeighborY="1817">
        <dgm:presLayoutVars>
          <dgm:chPref val="3"/>
        </dgm:presLayoutVars>
      </dgm:prSet>
      <dgm:spPr/>
    </dgm:pt>
    <dgm:pt modelId="{117BBD36-CD3C-4721-ACE5-2F3984975DD5}" type="pres">
      <dgm:prSet presAssocID="{76B9EFC3-D302-4DA8-8513-CA069E7553D8}" presName="horzThree" presStyleCnt="0"/>
      <dgm:spPr/>
    </dgm:pt>
  </dgm:ptLst>
  <dgm:cxnLst>
    <dgm:cxn modelId="{3CEF3D07-5F9E-4A50-8854-DB5B5402345A}" type="presOf" srcId="{3FB37F2E-B154-4E8F-AD27-E3D351CF6718}" destId="{92B44EC3-14F0-4BA8-B026-48096876EA71}" srcOrd="0" destOrd="0" presId="urn:microsoft.com/office/officeart/2005/8/layout/hierarchy4"/>
    <dgm:cxn modelId="{CCE12E0F-1E06-48BF-B2B5-E1E01C3739C9}" srcId="{D92F3FD3-6B8E-4667-BCFB-690AD831DDD8}" destId="{339CB731-D2FD-4727-A580-35BA52D10B4D}" srcOrd="0" destOrd="0" parTransId="{F95AFBD6-41DB-456C-BD0E-4C3D27DB7853}" sibTransId="{8EC21F5B-AAC5-4AD6-9D21-D9A0595414F3}"/>
    <dgm:cxn modelId="{2993F867-D35E-4783-909F-DE779CA4C323}" srcId="{FCA8D3DA-4A2C-4DCE-BAB8-869C79608F3E}" destId="{D1B39CCF-65B1-42EA-8B15-83F989281C28}" srcOrd="0" destOrd="0" parTransId="{CFC453BD-929D-45F8-9775-2EDE107A61E0}" sibTransId="{525FBBD2-F82F-403B-B882-BD193E794FD6}"/>
    <dgm:cxn modelId="{229DCB74-55B6-4BC6-816F-B7AA8B4FB6D4}" srcId="{3FB37F2E-B154-4E8F-AD27-E3D351CF6718}" destId="{76B9EFC3-D302-4DA8-8513-CA069E7553D8}" srcOrd="0" destOrd="0" parTransId="{7CF76B63-4FBB-4C6A-9EBF-5C611CCB8D42}" sibTransId="{BDA1BDEF-C1BE-4543-818E-134E53D1F306}"/>
    <dgm:cxn modelId="{4735F185-DA1D-42C5-A316-BF82F03F6D7B}" type="presOf" srcId="{339CB731-D2FD-4727-A580-35BA52D10B4D}" destId="{455D8E4E-33F2-4D31-BABA-4E0FF33183C0}" srcOrd="0" destOrd="0" presId="urn:microsoft.com/office/officeart/2005/8/layout/hierarchy4"/>
    <dgm:cxn modelId="{DDBC24AF-8C45-4E4C-9604-7A1E6F26A31F}" type="presOf" srcId="{D1B39CCF-65B1-42EA-8B15-83F989281C28}" destId="{CD9F8F32-EB7F-45B3-A948-C84BA48F06B8}" srcOrd="0" destOrd="0" presId="urn:microsoft.com/office/officeart/2005/8/layout/hierarchy4"/>
    <dgm:cxn modelId="{092DEDC1-FB78-4940-B506-713EE91FC573}" type="presOf" srcId="{B0C9920E-49FB-402F-8C12-E584918365C9}" destId="{D67654AB-9B18-463F-ACA4-7B89EA12497D}" srcOrd="0" destOrd="0" presId="urn:microsoft.com/office/officeart/2005/8/layout/hierarchy4"/>
    <dgm:cxn modelId="{512A1EC2-35B4-4C28-9BA9-2E3ADBA1E5DE}" srcId="{339CB731-D2FD-4727-A580-35BA52D10B4D}" destId="{FCA8D3DA-4A2C-4DCE-BAB8-869C79608F3E}" srcOrd="0" destOrd="0" parTransId="{68C0F9DD-2063-4ADA-BF21-346E21424CA5}" sibTransId="{994353CF-6AD9-4A3D-BA97-4175F43A30EC}"/>
    <dgm:cxn modelId="{0CEFD2C7-EF94-47C9-A470-F91EB5FF0339}" type="presOf" srcId="{76B9EFC3-D302-4DA8-8513-CA069E7553D8}" destId="{7B092ADF-AAB8-4028-9F0E-095EE74F52E1}" srcOrd="0" destOrd="0" presId="urn:microsoft.com/office/officeart/2005/8/layout/hierarchy4"/>
    <dgm:cxn modelId="{A88F47D6-6E87-4B8C-81EB-52D6EDC6F006}" srcId="{FCA8D3DA-4A2C-4DCE-BAB8-869C79608F3E}" destId="{B0C9920E-49FB-402F-8C12-E584918365C9}" srcOrd="1" destOrd="0" parTransId="{AEA9A9D2-5012-4E47-AC99-86B1A85BB853}" sibTransId="{E2546D53-BD03-446D-92D1-6B0255D106A0}"/>
    <dgm:cxn modelId="{6D0E69EA-4686-4E35-9057-9101A9164A88}" srcId="{339CB731-D2FD-4727-A580-35BA52D10B4D}" destId="{3FB37F2E-B154-4E8F-AD27-E3D351CF6718}" srcOrd="1" destOrd="0" parTransId="{8E06C10B-CE9F-456B-A13A-1E643FA38848}" sibTransId="{C829A40E-62E0-4DCE-943D-08599DB1D30A}"/>
    <dgm:cxn modelId="{6CB2ADF1-A6CD-4E92-8892-0CC26D50ED3D}" type="presOf" srcId="{D92F3FD3-6B8E-4667-BCFB-690AD831DDD8}" destId="{BCFF8A2F-6E70-4415-A497-EE6E9A2BF9E3}" srcOrd="0" destOrd="0" presId="urn:microsoft.com/office/officeart/2005/8/layout/hierarchy4"/>
    <dgm:cxn modelId="{78FE87F2-04FF-4F61-9036-95F502601224}" type="presOf" srcId="{FCA8D3DA-4A2C-4DCE-BAB8-869C79608F3E}" destId="{410BD5E7-55A7-4222-B959-C5F20EFB1EF8}" srcOrd="0" destOrd="0" presId="urn:microsoft.com/office/officeart/2005/8/layout/hierarchy4"/>
    <dgm:cxn modelId="{EAB56480-983D-48AE-8B09-F3BE546EF6D2}" type="presParOf" srcId="{BCFF8A2F-6E70-4415-A497-EE6E9A2BF9E3}" destId="{CB0E8D4C-4D10-48AF-8F69-78CE3A284A7C}" srcOrd="0" destOrd="0" presId="urn:microsoft.com/office/officeart/2005/8/layout/hierarchy4"/>
    <dgm:cxn modelId="{E8D0C55E-A69F-4A56-9B78-7073A9B19776}" type="presParOf" srcId="{CB0E8D4C-4D10-48AF-8F69-78CE3A284A7C}" destId="{455D8E4E-33F2-4D31-BABA-4E0FF33183C0}" srcOrd="0" destOrd="0" presId="urn:microsoft.com/office/officeart/2005/8/layout/hierarchy4"/>
    <dgm:cxn modelId="{77000161-F25B-43E8-A680-28AAABEF3ACB}" type="presParOf" srcId="{CB0E8D4C-4D10-48AF-8F69-78CE3A284A7C}" destId="{55AFB1FC-E8D9-4822-A75F-321E16101D72}" srcOrd="1" destOrd="0" presId="urn:microsoft.com/office/officeart/2005/8/layout/hierarchy4"/>
    <dgm:cxn modelId="{18B20918-5578-4E1E-942E-8F02EB3D84EB}" type="presParOf" srcId="{CB0E8D4C-4D10-48AF-8F69-78CE3A284A7C}" destId="{122E260D-B3AF-4350-B2F1-328A9F2866EB}" srcOrd="2" destOrd="0" presId="urn:microsoft.com/office/officeart/2005/8/layout/hierarchy4"/>
    <dgm:cxn modelId="{5A346E6A-1BA3-4010-82D2-1E641D9E9CB4}" type="presParOf" srcId="{122E260D-B3AF-4350-B2F1-328A9F2866EB}" destId="{3ADEE1F3-EDFF-4AE0-A0AC-866F1ABC8888}" srcOrd="0" destOrd="0" presId="urn:microsoft.com/office/officeart/2005/8/layout/hierarchy4"/>
    <dgm:cxn modelId="{6FDCAED9-E46B-476D-9915-820983537C7B}" type="presParOf" srcId="{3ADEE1F3-EDFF-4AE0-A0AC-866F1ABC8888}" destId="{410BD5E7-55A7-4222-B959-C5F20EFB1EF8}" srcOrd="0" destOrd="0" presId="urn:microsoft.com/office/officeart/2005/8/layout/hierarchy4"/>
    <dgm:cxn modelId="{6E100A71-E699-4573-81D8-66BB5DC2475F}" type="presParOf" srcId="{3ADEE1F3-EDFF-4AE0-A0AC-866F1ABC8888}" destId="{2D21D8A6-FFF6-487C-8479-D2C96255F1C2}" srcOrd="1" destOrd="0" presId="urn:microsoft.com/office/officeart/2005/8/layout/hierarchy4"/>
    <dgm:cxn modelId="{6BD2BBCB-19E7-4BCB-931B-87CCBD83FD1C}" type="presParOf" srcId="{3ADEE1F3-EDFF-4AE0-A0AC-866F1ABC8888}" destId="{2B7A77A9-557E-4E65-9395-6ABAAAC551AF}" srcOrd="2" destOrd="0" presId="urn:microsoft.com/office/officeart/2005/8/layout/hierarchy4"/>
    <dgm:cxn modelId="{89021BB9-BF9E-449E-98FC-5CE235D2A58E}" type="presParOf" srcId="{2B7A77A9-557E-4E65-9395-6ABAAAC551AF}" destId="{7B7D71B1-F6BD-4FD9-86C7-8C2C0FA1CB9A}" srcOrd="0" destOrd="0" presId="urn:microsoft.com/office/officeart/2005/8/layout/hierarchy4"/>
    <dgm:cxn modelId="{B8CF32F5-F74C-493D-A722-A40E12441BC1}" type="presParOf" srcId="{7B7D71B1-F6BD-4FD9-86C7-8C2C0FA1CB9A}" destId="{CD9F8F32-EB7F-45B3-A948-C84BA48F06B8}" srcOrd="0" destOrd="0" presId="urn:microsoft.com/office/officeart/2005/8/layout/hierarchy4"/>
    <dgm:cxn modelId="{B8287F7D-2B58-4A7F-B2FF-BB3719A44CD3}" type="presParOf" srcId="{7B7D71B1-F6BD-4FD9-86C7-8C2C0FA1CB9A}" destId="{C2DD7A2E-441F-47A0-9704-657688ABACB8}" srcOrd="1" destOrd="0" presId="urn:microsoft.com/office/officeart/2005/8/layout/hierarchy4"/>
    <dgm:cxn modelId="{16BB6AC6-ED17-4A4C-8D18-D1E7277FC84C}" type="presParOf" srcId="{2B7A77A9-557E-4E65-9395-6ABAAAC551AF}" destId="{207B1B52-70D9-45CD-829E-69A9D9EB2BF8}" srcOrd="1" destOrd="0" presId="urn:microsoft.com/office/officeart/2005/8/layout/hierarchy4"/>
    <dgm:cxn modelId="{AE305C2C-3584-4616-A621-424E5A19892D}" type="presParOf" srcId="{2B7A77A9-557E-4E65-9395-6ABAAAC551AF}" destId="{DD55F10A-C66B-447E-B740-107F29FB8FF2}" srcOrd="2" destOrd="0" presId="urn:microsoft.com/office/officeart/2005/8/layout/hierarchy4"/>
    <dgm:cxn modelId="{8A5A7561-4069-48D5-A3EA-36B652622464}" type="presParOf" srcId="{DD55F10A-C66B-447E-B740-107F29FB8FF2}" destId="{D67654AB-9B18-463F-ACA4-7B89EA12497D}" srcOrd="0" destOrd="0" presId="urn:microsoft.com/office/officeart/2005/8/layout/hierarchy4"/>
    <dgm:cxn modelId="{3BB15B75-4946-4D3C-9ED8-98B8F3F4A709}" type="presParOf" srcId="{DD55F10A-C66B-447E-B740-107F29FB8FF2}" destId="{48255CA8-694C-4F49-AB4F-69BBF36C4752}" srcOrd="1" destOrd="0" presId="urn:microsoft.com/office/officeart/2005/8/layout/hierarchy4"/>
    <dgm:cxn modelId="{1D4CE8A2-06DC-4E6A-9198-771716C77432}" type="presParOf" srcId="{122E260D-B3AF-4350-B2F1-328A9F2866EB}" destId="{A3E902DF-2FB4-446B-AE44-1E59B0395A61}" srcOrd="1" destOrd="0" presId="urn:microsoft.com/office/officeart/2005/8/layout/hierarchy4"/>
    <dgm:cxn modelId="{EBE7F562-F3BA-4615-AA54-7FFCE05D1A3D}" type="presParOf" srcId="{122E260D-B3AF-4350-B2F1-328A9F2866EB}" destId="{8E8FFDEC-E8FB-4B52-B8B3-F79BE052C4E6}" srcOrd="2" destOrd="0" presId="urn:microsoft.com/office/officeart/2005/8/layout/hierarchy4"/>
    <dgm:cxn modelId="{E3B6923E-904A-4ECE-9E0A-1680913AA3C2}" type="presParOf" srcId="{8E8FFDEC-E8FB-4B52-B8B3-F79BE052C4E6}" destId="{92B44EC3-14F0-4BA8-B026-48096876EA71}" srcOrd="0" destOrd="0" presId="urn:microsoft.com/office/officeart/2005/8/layout/hierarchy4"/>
    <dgm:cxn modelId="{D9DDD8EE-B9D0-4880-805A-756FFFA719DE}" type="presParOf" srcId="{8E8FFDEC-E8FB-4B52-B8B3-F79BE052C4E6}" destId="{1EC4D9B3-C8F2-46A1-B2FC-8AA2674B05C4}" srcOrd="1" destOrd="0" presId="urn:microsoft.com/office/officeart/2005/8/layout/hierarchy4"/>
    <dgm:cxn modelId="{64EED031-ECF8-4EB0-8C63-7BE963D3CDB2}" type="presParOf" srcId="{8E8FFDEC-E8FB-4B52-B8B3-F79BE052C4E6}" destId="{FD644119-4D12-4C21-A2BC-2D64BD3B7438}" srcOrd="2" destOrd="0" presId="urn:microsoft.com/office/officeart/2005/8/layout/hierarchy4"/>
    <dgm:cxn modelId="{5719BDAA-F065-4437-899A-22BF7E01DA46}" type="presParOf" srcId="{FD644119-4D12-4C21-A2BC-2D64BD3B7438}" destId="{C67BFBAB-38B3-4529-BF35-C95827ECF9AF}" srcOrd="0" destOrd="0" presId="urn:microsoft.com/office/officeart/2005/8/layout/hierarchy4"/>
    <dgm:cxn modelId="{255E0D6D-0960-4CC0-9019-7316DB8EE3A8}" type="presParOf" srcId="{C67BFBAB-38B3-4529-BF35-C95827ECF9AF}" destId="{7B092ADF-AAB8-4028-9F0E-095EE74F52E1}" srcOrd="0" destOrd="0" presId="urn:microsoft.com/office/officeart/2005/8/layout/hierarchy4"/>
    <dgm:cxn modelId="{9ECEF471-A196-4B9D-A337-57934F548EA1}" type="presParOf" srcId="{C67BFBAB-38B3-4529-BF35-C95827ECF9AF}" destId="{117BBD36-CD3C-4721-ACE5-2F3984975DD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2F3FD3-6B8E-4667-BCFB-690AD831DDD8}" type="doc">
      <dgm:prSet loTypeId="urn:microsoft.com/office/officeart/2005/8/layout/hierarchy4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339CB731-D2FD-4727-A580-35BA52D10B4D}">
      <dgm:prSet phldrT="[텍스트]"/>
      <dgm:spPr/>
      <dgm:t>
        <a:bodyPr/>
        <a:lstStyle/>
        <a:p>
          <a:pPr latinLnBrk="1"/>
          <a:r>
            <a:rPr lang="en-US" altLang="ko-KR" dirty="0"/>
            <a:t>Controller</a:t>
          </a:r>
          <a:endParaRPr lang="ko-KR" altLang="en-US" dirty="0"/>
        </a:p>
      </dgm:t>
    </dgm:pt>
    <dgm:pt modelId="{F95AFBD6-41DB-456C-BD0E-4C3D27DB7853}" type="parTrans" cxnId="{CCE12E0F-1E06-48BF-B2B5-E1E01C3739C9}">
      <dgm:prSet/>
      <dgm:spPr/>
      <dgm:t>
        <a:bodyPr/>
        <a:lstStyle/>
        <a:p>
          <a:pPr latinLnBrk="1"/>
          <a:endParaRPr lang="ko-KR" altLang="en-US"/>
        </a:p>
      </dgm:t>
    </dgm:pt>
    <dgm:pt modelId="{8EC21F5B-AAC5-4AD6-9D21-D9A0595414F3}" type="sibTrans" cxnId="{CCE12E0F-1E06-48BF-B2B5-E1E01C3739C9}">
      <dgm:prSet/>
      <dgm:spPr/>
      <dgm:t>
        <a:bodyPr/>
        <a:lstStyle/>
        <a:p>
          <a:pPr latinLnBrk="1"/>
          <a:endParaRPr lang="ko-KR" altLang="en-US"/>
        </a:p>
      </dgm:t>
    </dgm:pt>
    <dgm:pt modelId="{748398A9-2152-4CE8-94B3-52C444FE30CC}">
      <dgm:prSet phldrT="[텍스트]" custT="1"/>
      <dgm:spPr/>
      <dgm:t>
        <a:bodyPr/>
        <a:lstStyle/>
        <a:p>
          <a:pPr latinLnBrk="1"/>
          <a:r>
            <a:rPr lang="en-US" altLang="ko-KR" sz="1200" dirty="0"/>
            <a:t>Communication</a:t>
          </a:r>
          <a:endParaRPr lang="ko-KR" altLang="en-US" sz="1200" dirty="0"/>
        </a:p>
      </dgm:t>
    </dgm:pt>
    <dgm:pt modelId="{47768CF0-F207-49B8-B027-4ABA4F0A3E9B}" type="parTrans" cxnId="{C2F7C35C-81B4-4481-980B-552321774DFB}">
      <dgm:prSet/>
      <dgm:spPr/>
      <dgm:t>
        <a:bodyPr/>
        <a:lstStyle/>
        <a:p>
          <a:pPr latinLnBrk="1"/>
          <a:endParaRPr lang="ko-KR" altLang="en-US"/>
        </a:p>
      </dgm:t>
    </dgm:pt>
    <dgm:pt modelId="{C80F13EA-9410-43A0-BF1A-5DBAEBDF7149}" type="sibTrans" cxnId="{C2F7C35C-81B4-4481-980B-552321774DFB}">
      <dgm:prSet/>
      <dgm:spPr/>
      <dgm:t>
        <a:bodyPr/>
        <a:lstStyle/>
        <a:p>
          <a:pPr latinLnBrk="1"/>
          <a:endParaRPr lang="ko-KR" altLang="en-US"/>
        </a:p>
      </dgm:t>
    </dgm:pt>
    <dgm:pt modelId="{34EDCA25-CEC0-4C41-8212-AC81BFB68B37}">
      <dgm:prSet/>
      <dgm:spPr/>
      <dgm:t>
        <a:bodyPr/>
        <a:lstStyle/>
        <a:p>
          <a:pPr latinLnBrk="1"/>
          <a:r>
            <a:rPr lang="en-US" altLang="ko-KR" dirty="0"/>
            <a:t>BLE</a:t>
          </a:r>
          <a:endParaRPr lang="ko-KR" altLang="en-US" dirty="0"/>
        </a:p>
      </dgm:t>
    </dgm:pt>
    <dgm:pt modelId="{4C67776A-EFCA-4BBC-9979-42740EFEF684}" type="parTrans" cxnId="{3A733665-AC0B-4C5B-AFB1-580F72816A61}">
      <dgm:prSet/>
      <dgm:spPr/>
      <dgm:t>
        <a:bodyPr/>
        <a:lstStyle/>
        <a:p>
          <a:pPr latinLnBrk="1"/>
          <a:endParaRPr lang="ko-KR" altLang="en-US"/>
        </a:p>
      </dgm:t>
    </dgm:pt>
    <dgm:pt modelId="{0EA07850-7B77-4B62-8685-2A89BE5FD00B}" type="sibTrans" cxnId="{3A733665-AC0B-4C5B-AFB1-580F72816A61}">
      <dgm:prSet/>
      <dgm:spPr/>
      <dgm:t>
        <a:bodyPr/>
        <a:lstStyle/>
        <a:p>
          <a:pPr latinLnBrk="1"/>
          <a:endParaRPr lang="ko-KR" altLang="en-US"/>
        </a:p>
      </dgm:t>
    </dgm:pt>
    <dgm:pt modelId="{7413CCE7-91B7-44B0-8CA8-42F0566A3580}">
      <dgm:prSet/>
      <dgm:spPr/>
      <dgm:t>
        <a:bodyPr/>
        <a:lstStyle/>
        <a:p>
          <a:pPr latinLnBrk="1"/>
          <a:r>
            <a:rPr lang="en-US" altLang="ko-KR" dirty="0"/>
            <a:t>Uno R3</a:t>
          </a:r>
          <a:endParaRPr lang="ko-KR" altLang="en-US" dirty="0"/>
        </a:p>
      </dgm:t>
    </dgm:pt>
    <dgm:pt modelId="{8E4400D0-61EA-40CF-9C51-08AF6A4978BB}" type="parTrans" cxnId="{B4914763-D7CE-4DD4-8A4B-73BD01553A79}">
      <dgm:prSet/>
      <dgm:spPr/>
      <dgm:t>
        <a:bodyPr/>
        <a:lstStyle/>
        <a:p>
          <a:pPr latinLnBrk="1"/>
          <a:endParaRPr lang="ko-KR" altLang="en-US"/>
        </a:p>
      </dgm:t>
    </dgm:pt>
    <dgm:pt modelId="{EBC15259-CA84-4A45-B1C4-17822B186420}" type="sibTrans" cxnId="{B4914763-D7CE-4DD4-8A4B-73BD01553A79}">
      <dgm:prSet/>
      <dgm:spPr/>
      <dgm:t>
        <a:bodyPr/>
        <a:lstStyle/>
        <a:p>
          <a:pPr latinLnBrk="1"/>
          <a:endParaRPr lang="ko-KR" altLang="en-US"/>
        </a:p>
      </dgm:t>
    </dgm:pt>
    <dgm:pt modelId="{EF30E6DE-31A2-4F30-95B7-698FB6B9B79C}">
      <dgm:prSet/>
      <dgm:spPr/>
      <dgm:t>
        <a:bodyPr/>
        <a:lstStyle/>
        <a:p>
          <a:pPr latinLnBrk="1"/>
          <a:r>
            <a:rPr lang="en-US" altLang="ko-KR" dirty="0"/>
            <a:t>H/W</a:t>
          </a:r>
          <a:endParaRPr lang="ko-KR" altLang="en-US" dirty="0"/>
        </a:p>
      </dgm:t>
    </dgm:pt>
    <dgm:pt modelId="{5B4026E3-B0B8-4D69-8514-B942AB0C53D9}" type="sibTrans" cxnId="{93A3E14D-4D4E-4D03-ABFA-A8ACD8EC7B31}">
      <dgm:prSet/>
      <dgm:spPr/>
      <dgm:t>
        <a:bodyPr/>
        <a:lstStyle/>
        <a:p>
          <a:pPr latinLnBrk="1"/>
          <a:endParaRPr lang="ko-KR" altLang="en-US"/>
        </a:p>
      </dgm:t>
    </dgm:pt>
    <dgm:pt modelId="{7B40BEED-8405-4A28-B313-5055E195EC29}" type="parTrans" cxnId="{93A3E14D-4D4E-4D03-ABFA-A8ACD8EC7B31}">
      <dgm:prSet/>
      <dgm:spPr/>
      <dgm:t>
        <a:bodyPr/>
        <a:lstStyle/>
        <a:p>
          <a:pPr latinLnBrk="1"/>
          <a:endParaRPr lang="ko-KR" altLang="en-US"/>
        </a:p>
      </dgm:t>
    </dgm:pt>
    <dgm:pt modelId="{BCFF8A2F-6E70-4415-A497-EE6E9A2BF9E3}" type="pres">
      <dgm:prSet presAssocID="{D92F3FD3-6B8E-4667-BCFB-690AD831DD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0E8D4C-4D10-48AF-8F69-78CE3A284A7C}" type="pres">
      <dgm:prSet presAssocID="{339CB731-D2FD-4727-A580-35BA52D10B4D}" presName="vertOne" presStyleCnt="0"/>
      <dgm:spPr/>
    </dgm:pt>
    <dgm:pt modelId="{455D8E4E-33F2-4D31-BABA-4E0FF33183C0}" type="pres">
      <dgm:prSet presAssocID="{339CB731-D2FD-4727-A580-35BA52D10B4D}" presName="txOne" presStyleLbl="node0" presStyleIdx="0" presStyleCnt="1" custLinFactY="-2997" custLinFactNeighborX="7078" custLinFactNeighborY="-100000">
        <dgm:presLayoutVars>
          <dgm:chPref val="3"/>
        </dgm:presLayoutVars>
      </dgm:prSet>
      <dgm:spPr/>
    </dgm:pt>
    <dgm:pt modelId="{55AFB1FC-E8D9-4822-A75F-321E16101D72}" type="pres">
      <dgm:prSet presAssocID="{339CB731-D2FD-4727-A580-35BA52D10B4D}" presName="parTransOne" presStyleCnt="0"/>
      <dgm:spPr/>
    </dgm:pt>
    <dgm:pt modelId="{122E260D-B3AF-4350-B2F1-328A9F2866EB}" type="pres">
      <dgm:prSet presAssocID="{339CB731-D2FD-4727-A580-35BA52D10B4D}" presName="horzOne" presStyleCnt="0"/>
      <dgm:spPr/>
    </dgm:pt>
    <dgm:pt modelId="{3A0B1989-4DB3-4087-A827-C246ECC72347}" type="pres">
      <dgm:prSet presAssocID="{EF30E6DE-31A2-4F30-95B7-698FB6B9B79C}" presName="vertTwo" presStyleCnt="0"/>
      <dgm:spPr/>
    </dgm:pt>
    <dgm:pt modelId="{81D1C653-57B1-424C-ADC5-D82E2A9C4162}" type="pres">
      <dgm:prSet presAssocID="{EF30E6DE-31A2-4F30-95B7-698FB6B9B79C}" presName="txTwo" presStyleLbl="node2" presStyleIdx="0" presStyleCnt="2">
        <dgm:presLayoutVars>
          <dgm:chPref val="3"/>
        </dgm:presLayoutVars>
      </dgm:prSet>
      <dgm:spPr/>
    </dgm:pt>
    <dgm:pt modelId="{31C79465-5B63-41A7-A859-D2DC96E92347}" type="pres">
      <dgm:prSet presAssocID="{EF30E6DE-31A2-4F30-95B7-698FB6B9B79C}" presName="parTransTwo" presStyleCnt="0"/>
      <dgm:spPr/>
    </dgm:pt>
    <dgm:pt modelId="{DD495004-A65F-48CF-A573-368C062C4D23}" type="pres">
      <dgm:prSet presAssocID="{EF30E6DE-31A2-4F30-95B7-698FB6B9B79C}" presName="horzTwo" presStyleCnt="0"/>
      <dgm:spPr/>
    </dgm:pt>
    <dgm:pt modelId="{BC8EAC14-8C62-401C-9755-DC10DB941A49}" type="pres">
      <dgm:prSet presAssocID="{7413CCE7-91B7-44B0-8CA8-42F0566A3580}" presName="vertThree" presStyleCnt="0"/>
      <dgm:spPr/>
    </dgm:pt>
    <dgm:pt modelId="{64D425CA-8F13-450B-9D39-4E5D9539C950}" type="pres">
      <dgm:prSet presAssocID="{7413CCE7-91B7-44B0-8CA8-42F0566A3580}" presName="txThree" presStyleLbl="node3" presStyleIdx="0" presStyleCnt="2">
        <dgm:presLayoutVars>
          <dgm:chPref val="3"/>
        </dgm:presLayoutVars>
      </dgm:prSet>
      <dgm:spPr/>
    </dgm:pt>
    <dgm:pt modelId="{CF4F7AA5-76CE-4082-BC47-7CA6551C7C7E}" type="pres">
      <dgm:prSet presAssocID="{7413CCE7-91B7-44B0-8CA8-42F0566A3580}" presName="horzThree" presStyleCnt="0"/>
      <dgm:spPr/>
    </dgm:pt>
    <dgm:pt modelId="{EEF321F8-5EB6-4AE3-AFDF-F805F46A4994}" type="pres">
      <dgm:prSet presAssocID="{5B4026E3-B0B8-4D69-8514-B942AB0C53D9}" presName="sibSpaceTwo" presStyleCnt="0"/>
      <dgm:spPr/>
    </dgm:pt>
    <dgm:pt modelId="{C945F7BB-805C-45E8-8CDC-4C7AAF6229E4}" type="pres">
      <dgm:prSet presAssocID="{748398A9-2152-4CE8-94B3-52C444FE30CC}" presName="vertTwo" presStyleCnt="0"/>
      <dgm:spPr/>
    </dgm:pt>
    <dgm:pt modelId="{9EE11AB1-62DE-47E5-B6E2-F7B9F8A7CF04}" type="pres">
      <dgm:prSet presAssocID="{748398A9-2152-4CE8-94B3-52C444FE30CC}" presName="txTwo" presStyleLbl="node2" presStyleIdx="1" presStyleCnt="2" custScaleX="98212" custLinFactNeighborX="1117" custLinFactNeighborY="-6350">
        <dgm:presLayoutVars>
          <dgm:chPref val="3"/>
        </dgm:presLayoutVars>
      </dgm:prSet>
      <dgm:spPr/>
    </dgm:pt>
    <dgm:pt modelId="{CE06A6F2-6EDB-4A04-9931-D02698A068AF}" type="pres">
      <dgm:prSet presAssocID="{748398A9-2152-4CE8-94B3-52C444FE30CC}" presName="parTransTwo" presStyleCnt="0"/>
      <dgm:spPr/>
    </dgm:pt>
    <dgm:pt modelId="{136CF95B-9B1F-4712-8888-843553EF49B6}" type="pres">
      <dgm:prSet presAssocID="{748398A9-2152-4CE8-94B3-52C444FE30CC}" presName="horzTwo" presStyleCnt="0"/>
      <dgm:spPr/>
    </dgm:pt>
    <dgm:pt modelId="{1655AB81-9590-4DD2-A014-B0C31CBD6055}" type="pres">
      <dgm:prSet presAssocID="{34EDCA25-CEC0-4C41-8212-AC81BFB68B37}" presName="vertThree" presStyleCnt="0"/>
      <dgm:spPr/>
    </dgm:pt>
    <dgm:pt modelId="{E838A518-E16E-4427-A8A0-D9530DFAE035}" type="pres">
      <dgm:prSet presAssocID="{34EDCA25-CEC0-4C41-8212-AC81BFB68B37}" presName="txThree" presStyleLbl="node3" presStyleIdx="1" presStyleCnt="2" custScaleX="117491" custLinFactNeighborX="1998" custLinFactNeighborY="7017">
        <dgm:presLayoutVars>
          <dgm:chPref val="3"/>
        </dgm:presLayoutVars>
      </dgm:prSet>
      <dgm:spPr/>
    </dgm:pt>
    <dgm:pt modelId="{3D328A4A-3BBB-4711-834D-AEB654AA45E4}" type="pres">
      <dgm:prSet presAssocID="{34EDCA25-CEC0-4C41-8212-AC81BFB68B37}" presName="horzThree" presStyleCnt="0"/>
      <dgm:spPr/>
    </dgm:pt>
  </dgm:ptLst>
  <dgm:cxnLst>
    <dgm:cxn modelId="{CCE12E0F-1E06-48BF-B2B5-E1E01C3739C9}" srcId="{D92F3FD3-6B8E-4667-BCFB-690AD831DDD8}" destId="{339CB731-D2FD-4727-A580-35BA52D10B4D}" srcOrd="0" destOrd="0" parTransId="{F95AFBD6-41DB-456C-BD0E-4C3D27DB7853}" sibTransId="{8EC21F5B-AAC5-4AD6-9D21-D9A0595414F3}"/>
    <dgm:cxn modelId="{C2F7C35C-81B4-4481-980B-552321774DFB}" srcId="{339CB731-D2FD-4727-A580-35BA52D10B4D}" destId="{748398A9-2152-4CE8-94B3-52C444FE30CC}" srcOrd="1" destOrd="0" parTransId="{47768CF0-F207-49B8-B027-4ABA4F0A3E9B}" sibTransId="{C80F13EA-9410-43A0-BF1A-5DBAEBDF7149}"/>
    <dgm:cxn modelId="{B4914763-D7CE-4DD4-8A4B-73BD01553A79}" srcId="{EF30E6DE-31A2-4F30-95B7-698FB6B9B79C}" destId="{7413CCE7-91B7-44B0-8CA8-42F0566A3580}" srcOrd="0" destOrd="0" parTransId="{8E4400D0-61EA-40CF-9C51-08AF6A4978BB}" sibTransId="{EBC15259-CA84-4A45-B1C4-17822B186420}"/>
    <dgm:cxn modelId="{40405964-E588-4778-A925-911B23797428}" type="presOf" srcId="{748398A9-2152-4CE8-94B3-52C444FE30CC}" destId="{9EE11AB1-62DE-47E5-B6E2-F7B9F8A7CF04}" srcOrd="0" destOrd="0" presId="urn:microsoft.com/office/officeart/2005/8/layout/hierarchy4"/>
    <dgm:cxn modelId="{3A733665-AC0B-4C5B-AFB1-580F72816A61}" srcId="{748398A9-2152-4CE8-94B3-52C444FE30CC}" destId="{34EDCA25-CEC0-4C41-8212-AC81BFB68B37}" srcOrd="0" destOrd="0" parTransId="{4C67776A-EFCA-4BBC-9979-42740EFEF684}" sibTransId="{0EA07850-7B77-4B62-8685-2A89BE5FD00B}"/>
    <dgm:cxn modelId="{93A3E14D-4D4E-4D03-ABFA-A8ACD8EC7B31}" srcId="{339CB731-D2FD-4727-A580-35BA52D10B4D}" destId="{EF30E6DE-31A2-4F30-95B7-698FB6B9B79C}" srcOrd="0" destOrd="0" parTransId="{7B40BEED-8405-4A28-B313-5055E195EC29}" sibTransId="{5B4026E3-B0B8-4D69-8514-B942AB0C53D9}"/>
    <dgm:cxn modelId="{C97FCC59-3111-4504-A690-6EB7B37B362C}" type="presOf" srcId="{EF30E6DE-31A2-4F30-95B7-698FB6B9B79C}" destId="{81D1C653-57B1-424C-ADC5-D82E2A9C4162}" srcOrd="0" destOrd="0" presId="urn:microsoft.com/office/officeart/2005/8/layout/hierarchy4"/>
    <dgm:cxn modelId="{91205283-058B-4401-8013-B42348610AF3}" type="presOf" srcId="{7413CCE7-91B7-44B0-8CA8-42F0566A3580}" destId="{64D425CA-8F13-450B-9D39-4E5D9539C950}" srcOrd="0" destOrd="0" presId="urn:microsoft.com/office/officeart/2005/8/layout/hierarchy4"/>
    <dgm:cxn modelId="{4735F185-DA1D-42C5-A316-BF82F03F6D7B}" type="presOf" srcId="{339CB731-D2FD-4727-A580-35BA52D10B4D}" destId="{455D8E4E-33F2-4D31-BABA-4E0FF33183C0}" srcOrd="0" destOrd="0" presId="urn:microsoft.com/office/officeart/2005/8/layout/hierarchy4"/>
    <dgm:cxn modelId="{938A93DA-6198-4B48-B3F8-D8BB8B7435C4}" type="presOf" srcId="{34EDCA25-CEC0-4C41-8212-AC81BFB68B37}" destId="{E838A518-E16E-4427-A8A0-D9530DFAE035}" srcOrd="0" destOrd="0" presId="urn:microsoft.com/office/officeart/2005/8/layout/hierarchy4"/>
    <dgm:cxn modelId="{6CB2ADF1-A6CD-4E92-8892-0CC26D50ED3D}" type="presOf" srcId="{D92F3FD3-6B8E-4667-BCFB-690AD831DDD8}" destId="{BCFF8A2F-6E70-4415-A497-EE6E9A2BF9E3}" srcOrd="0" destOrd="0" presId="urn:microsoft.com/office/officeart/2005/8/layout/hierarchy4"/>
    <dgm:cxn modelId="{EAB56480-983D-48AE-8B09-F3BE546EF6D2}" type="presParOf" srcId="{BCFF8A2F-6E70-4415-A497-EE6E9A2BF9E3}" destId="{CB0E8D4C-4D10-48AF-8F69-78CE3A284A7C}" srcOrd="0" destOrd="0" presId="urn:microsoft.com/office/officeart/2005/8/layout/hierarchy4"/>
    <dgm:cxn modelId="{E8D0C55E-A69F-4A56-9B78-7073A9B19776}" type="presParOf" srcId="{CB0E8D4C-4D10-48AF-8F69-78CE3A284A7C}" destId="{455D8E4E-33F2-4D31-BABA-4E0FF33183C0}" srcOrd="0" destOrd="0" presId="urn:microsoft.com/office/officeart/2005/8/layout/hierarchy4"/>
    <dgm:cxn modelId="{77000161-F25B-43E8-A680-28AAABEF3ACB}" type="presParOf" srcId="{CB0E8D4C-4D10-48AF-8F69-78CE3A284A7C}" destId="{55AFB1FC-E8D9-4822-A75F-321E16101D72}" srcOrd="1" destOrd="0" presId="urn:microsoft.com/office/officeart/2005/8/layout/hierarchy4"/>
    <dgm:cxn modelId="{18B20918-5578-4E1E-942E-8F02EB3D84EB}" type="presParOf" srcId="{CB0E8D4C-4D10-48AF-8F69-78CE3A284A7C}" destId="{122E260D-B3AF-4350-B2F1-328A9F2866EB}" srcOrd="2" destOrd="0" presId="urn:microsoft.com/office/officeart/2005/8/layout/hierarchy4"/>
    <dgm:cxn modelId="{A345AE48-E440-4E2C-81C7-F3CBDCB37881}" type="presParOf" srcId="{122E260D-B3AF-4350-B2F1-328A9F2866EB}" destId="{3A0B1989-4DB3-4087-A827-C246ECC72347}" srcOrd="0" destOrd="0" presId="urn:microsoft.com/office/officeart/2005/8/layout/hierarchy4"/>
    <dgm:cxn modelId="{569247F0-8DE9-492C-903E-B06840CE138B}" type="presParOf" srcId="{3A0B1989-4DB3-4087-A827-C246ECC72347}" destId="{81D1C653-57B1-424C-ADC5-D82E2A9C4162}" srcOrd="0" destOrd="0" presId="urn:microsoft.com/office/officeart/2005/8/layout/hierarchy4"/>
    <dgm:cxn modelId="{B36590BC-2B16-4511-B891-2302B34848F6}" type="presParOf" srcId="{3A0B1989-4DB3-4087-A827-C246ECC72347}" destId="{31C79465-5B63-41A7-A859-D2DC96E92347}" srcOrd="1" destOrd="0" presId="urn:microsoft.com/office/officeart/2005/8/layout/hierarchy4"/>
    <dgm:cxn modelId="{986BBDCA-1BFC-49A5-A6B9-0C23C58DDD48}" type="presParOf" srcId="{3A0B1989-4DB3-4087-A827-C246ECC72347}" destId="{DD495004-A65F-48CF-A573-368C062C4D23}" srcOrd="2" destOrd="0" presId="urn:microsoft.com/office/officeart/2005/8/layout/hierarchy4"/>
    <dgm:cxn modelId="{4A0697A7-6565-4306-A7EA-9790E41E2104}" type="presParOf" srcId="{DD495004-A65F-48CF-A573-368C062C4D23}" destId="{BC8EAC14-8C62-401C-9755-DC10DB941A49}" srcOrd="0" destOrd="0" presId="urn:microsoft.com/office/officeart/2005/8/layout/hierarchy4"/>
    <dgm:cxn modelId="{81AD8406-3583-4CC8-9D3E-94854DD2EB18}" type="presParOf" srcId="{BC8EAC14-8C62-401C-9755-DC10DB941A49}" destId="{64D425CA-8F13-450B-9D39-4E5D9539C950}" srcOrd="0" destOrd="0" presId="urn:microsoft.com/office/officeart/2005/8/layout/hierarchy4"/>
    <dgm:cxn modelId="{015A5771-E7C5-4980-AB62-28D204A69138}" type="presParOf" srcId="{BC8EAC14-8C62-401C-9755-DC10DB941A49}" destId="{CF4F7AA5-76CE-4082-BC47-7CA6551C7C7E}" srcOrd="1" destOrd="0" presId="urn:microsoft.com/office/officeart/2005/8/layout/hierarchy4"/>
    <dgm:cxn modelId="{50A8B6E7-AE52-4F63-AC07-DEE4EAE6F00A}" type="presParOf" srcId="{122E260D-B3AF-4350-B2F1-328A9F2866EB}" destId="{EEF321F8-5EB6-4AE3-AFDF-F805F46A4994}" srcOrd="1" destOrd="0" presId="urn:microsoft.com/office/officeart/2005/8/layout/hierarchy4"/>
    <dgm:cxn modelId="{B50F1FC4-3365-4694-B5A0-A7C4D6A2EA9F}" type="presParOf" srcId="{122E260D-B3AF-4350-B2F1-328A9F2866EB}" destId="{C945F7BB-805C-45E8-8CDC-4C7AAF6229E4}" srcOrd="2" destOrd="0" presId="urn:microsoft.com/office/officeart/2005/8/layout/hierarchy4"/>
    <dgm:cxn modelId="{23FAEC85-41F5-404C-8260-B807D8D1B8D6}" type="presParOf" srcId="{C945F7BB-805C-45E8-8CDC-4C7AAF6229E4}" destId="{9EE11AB1-62DE-47E5-B6E2-F7B9F8A7CF04}" srcOrd="0" destOrd="0" presId="urn:microsoft.com/office/officeart/2005/8/layout/hierarchy4"/>
    <dgm:cxn modelId="{72D9EA57-4AA9-489C-9278-9967C9338665}" type="presParOf" srcId="{C945F7BB-805C-45E8-8CDC-4C7AAF6229E4}" destId="{CE06A6F2-6EDB-4A04-9931-D02698A068AF}" srcOrd="1" destOrd="0" presId="urn:microsoft.com/office/officeart/2005/8/layout/hierarchy4"/>
    <dgm:cxn modelId="{36C6A795-44F0-4A46-B435-B5B5E39EEEC4}" type="presParOf" srcId="{C945F7BB-805C-45E8-8CDC-4C7AAF6229E4}" destId="{136CF95B-9B1F-4712-8888-843553EF49B6}" srcOrd="2" destOrd="0" presId="urn:microsoft.com/office/officeart/2005/8/layout/hierarchy4"/>
    <dgm:cxn modelId="{C9B55D67-CD6B-4132-A33C-FF3775A7D891}" type="presParOf" srcId="{136CF95B-9B1F-4712-8888-843553EF49B6}" destId="{1655AB81-9590-4DD2-A014-B0C31CBD6055}" srcOrd="0" destOrd="0" presId="urn:microsoft.com/office/officeart/2005/8/layout/hierarchy4"/>
    <dgm:cxn modelId="{6F9CFED1-793F-4E48-939E-C8E6915C2853}" type="presParOf" srcId="{1655AB81-9590-4DD2-A014-B0C31CBD6055}" destId="{E838A518-E16E-4427-A8A0-D9530DFAE035}" srcOrd="0" destOrd="0" presId="urn:microsoft.com/office/officeart/2005/8/layout/hierarchy4"/>
    <dgm:cxn modelId="{11F889D7-4EB6-43BA-A72F-26ED516B7433}" type="presParOf" srcId="{1655AB81-9590-4DD2-A014-B0C31CBD6055}" destId="{3D328A4A-3BBB-4711-834D-AEB654AA45E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51AC9F-0AA0-4567-A0AA-FD581B490C53}" type="doc">
      <dgm:prSet loTypeId="urn:microsoft.com/office/officeart/2005/8/layout/hierarchy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B83381AA-B721-44AA-A27F-658E4E405628}">
      <dgm:prSet phldrT="[텍스트]"/>
      <dgm:spPr/>
      <dgm:t>
        <a:bodyPr/>
        <a:lstStyle/>
        <a:p>
          <a:pPr latinLnBrk="1"/>
          <a:r>
            <a:rPr lang="en-US" altLang="ko-KR" dirty="0"/>
            <a:t>Water Works</a:t>
          </a:r>
          <a:endParaRPr lang="ko-KR" altLang="en-US" dirty="0"/>
        </a:p>
      </dgm:t>
    </dgm:pt>
    <dgm:pt modelId="{ABAFCF3D-590C-473B-840B-C180F5D23CFF}" type="parTrans" cxnId="{F51C0A60-26C6-495C-A26E-D25BCE287870}">
      <dgm:prSet/>
      <dgm:spPr/>
      <dgm:t>
        <a:bodyPr/>
        <a:lstStyle/>
        <a:p>
          <a:pPr latinLnBrk="1"/>
          <a:endParaRPr lang="ko-KR" altLang="en-US"/>
        </a:p>
      </dgm:t>
    </dgm:pt>
    <dgm:pt modelId="{EEA582B2-ACAB-464F-AEBE-50A68A0C7C18}" type="sibTrans" cxnId="{F51C0A60-26C6-495C-A26E-D25BCE287870}">
      <dgm:prSet/>
      <dgm:spPr/>
      <dgm:t>
        <a:bodyPr/>
        <a:lstStyle/>
        <a:p>
          <a:pPr latinLnBrk="1"/>
          <a:endParaRPr lang="ko-KR" altLang="en-US"/>
        </a:p>
      </dgm:t>
    </dgm:pt>
    <dgm:pt modelId="{AED0EEFE-6A9D-4F1A-848C-437D193E6B4B}">
      <dgm:prSet/>
      <dgm:spPr/>
      <dgm:t>
        <a:bodyPr/>
        <a:lstStyle/>
        <a:p>
          <a:pPr latinLnBrk="1"/>
          <a:r>
            <a:rPr lang="en-US" altLang="ko-KR" dirty="0"/>
            <a:t>Dc-Motor</a:t>
          </a:r>
          <a:endParaRPr lang="ko-KR" altLang="en-US" dirty="0"/>
        </a:p>
      </dgm:t>
    </dgm:pt>
    <dgm:pt modelId="{08B84A0B-CC57-41D6-B9E1-D3485EF956DF}" type="parTrans" cxnId="{2AD28712-90FA-457A-BE0B-958E02EFCF61}">
      <dgm:prSet/>
      <dgm:spPr/>
      <dgm:t>
        <a:bodyPr/>
        <a:lstStyle/>
        <a:p>
          <a:pPr latinLnBrk="1"/>
          <a:endParaRPr lang="ko-KR" altLang="en-US"/>
        </a:p>
      </dgm:t>
    </dgm:pt>
    <dgm:pt modelId="{ADE03D59-8D95-4B45-96F5-24CDCCAB4D59}" type="sibTrans" cxnId="{2AD28712-90FA-457A-BE0B-958E02EFCF61}">
      <dgm:prSet/>
      <dgm:spPr/>
      <dgm:t>
        <a:bodyPr/>
        <a:lstStyle/>
        <a:p>
          <a:pPr latinLnBrk="1"/>
          <a:endParaRPr lang="ko-KR" altLang="en-US"/>
        </a:p>
      </dgm:t>
    </dgm:pt>
    <dgm:pt modelId="{EFA5AAD8-CB48-4236-97C3-4211AC26D11B}" type="pres">
      <dgm:prSet presAssocID="{0951AC9F-0AA0-4567-A0AA-FD581B490C5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9C0AEB9-47C1-4F64-8C67-A790627A6867}" type="pres">
      <dgm:prSet presAssocID="{B83381AA-B721-44AA-A27F-658E4E405628}" presName="vertOne" presStyleCnt="0"/>
      <dgm:spPr/>
    </dgm:pt>
    <dgm:pt modelId="{3807DC1B-77A6-4C04-A606-6D26E820BC20}" type="pres">
      <dgm:prSet presAssocID="{B83381AA-B721-44AA-A27F-658E4E405628}" presName="txOne" presStyleLbl="node0" presStyleIdx="0" presStyleCnt="1" custLinFactY="-5833" custLinFactNeighborX="21665" custLinFactNeighborY="-100000">
        <dgm:presLayoutVars>
          <dgm:chPref val="3"/>
        </dgm:presLayoutVars>
      </dgm:prSet>
      <dgm:spPr/>
    </dgm:pt>
    <dgm:pt modelId="{5FAEC166-EB81-4132-AB1D-5AFDF66C3D85}" type="pres">
      <dgm:prSet presAssocID="{B83381AA-B721-44AA-A27F-658E4E405628}" presName="parTransOne" presStyleCnt="0"/>
      <dgm:spPr/>
    </dgm:pt>
    <dgm:pt modelId="{4D08F06D-88A5-4555-B301-87A75A4A9ECC}" type="pres">
      <dgm:prSet presAssocID="{B83381AA-B721-44AA-A27F-658E4E405628}" presName="horzOne" presStyleCnt="0"/>
      <dgm:spPr/>
    </dgm:pt>
    <dgm:pt modelId="{19226278-03AB-42C2-8BBD-804CCCB5FFC9}" type="pres">
      <dgm:prSet presAssocID="{AED0EEFE-6A9D-4F1A-848C-437D193E6B4B}" presName="vertTwo" presStyleCnt="0"/>
      <dgm:spPr/>
    </dgm:pt>
    <dgm:pt modelId="{4FE3945B-29A1-4814-9FC8-B7F8BD7D1FDF}" type="pres">
      <dgm:prSet presAssocID="{AED0EEFE-6A9D-4F1A-848C-437D193E6B4B}" presName="txTwo" presStyleLbl="node2" presStyleIdx="0" presStyleCnt="1">
        <dgm:presLayoutVars>
          <dgm:chPref val="3"/>
        </dgm:presLayoutVars>
      </dgm:prSet>
      <dgm:spPr/>
    </dgm:pt>
    <dgm:pt modelId="{3E9C038B-E779-42A2-A7F0-1917DC3F9B4B}" type="pres">
      <dgm:prSet presAssocID="{AED0EEFE-6A9D-4F1A-848C-437D193E6B4B}" presName="horzTwo" presStyleCnt="0"/>
      <dgm:spPr/>
    </dgm:pt>
  </dgm:ptLst>
  <dgm:cxnLst>
    <dgm:cxn modelId="{2AD28712-90FA-457A-BE0B-958E02EFCF61}" srcId="{B83381AA-B721-44AA-A27F-658E4E405628}" destId="{AED0EEFE-6A9D-4F1A-848C-437D193E6B4B}" srcOrd="0" destOrd="0" parTransId="{08B84A0B-CC57-41D6-B9E1-D3485EF956DF}" sibTransId="{ADE03D59-8D95-4B45-96F5-24CDCCAB4D59}"/>
    <dgm:cxn modelId="{8DABCE14-DE89-4373-9515-A64DAB1A1E97}" type="presOf" srcId="{B83381AA-B721-44AA-A27F-658E4E405628}" destId="{3807DC1B-77A6-4C04-A606-6D26E820BC20}" srcOrd="0" destOrd="0" presId="urn:microsoft.com/office/officeart/2005/8/layout/hierarchy4"/>
    <dgm:cxn modelId="{F51C0A60-26C6-495C-A26E-D25BCE287870}" srcId="{0951AC9F-0AA0-4567-A0AA-FD581B490C53}" destId="{B83381AA-B721-44AA-A27F-658E4E405628}" srcOrd="0" destOrd="0" parTransId="{ABAFCF3D-590C-473B-840B-C180F5D23CFF}" sibTransId="{EEA582B2-ACAB-464F-AEBE-50A68A0C7C18}"/>
    <dgm:cxn modelId="{C08B469C-8C41-4EB1-9865-8699824CEEF3}" type="presOf" srcId="{0951AC9F-0AA0-4567-A0AA-FD581B490C53}" destId="{EFA5AAD8-CB48-4236-97C3-4211AC26D11B}" srcOrd="0" destOrd="0" presId="urn:microsoft.com/office/officeart/2005/8/layout/hierarchy4"/>
    <dgm:cxn modelId="{EA0A60A3-419B-43E0-9D3C-7026B7813E8F}" type="presOf" srcId="{AED0EEFE-6A9D-4F1A-848C-437D193E6B4B}" destId="{4FE3945B-29A1-4814-9FC8-B7F8BD7D1FDF}" srcOrd="0" destOrd="0" presId="urn:microsoft.com/office/officeart/2005/8/layout/hierarchy4"/>
    <dgm:cxn modelId="{639A40B3-FCD6-48FC-BE31-8218D9E7F353}" type="presParOf" srcId="{EFA5AAD8-CB48-4236-97C3-4211AC26D11B}" destId="{69C0AEB9-47C1-4F64-8C67-A790627A6867}" srcOrd="0" destOrd="0" presId="urn:microsoft.com/office/officeart/2005/8/layout/hierarchy4"/>
    <dgm:cxn modelId="{837E20BE-5493-445E-BFBD-BD396D1C390A}" type="presParOf" srcId="{69C0AEB9-47C1-4F64-8C67-A790627A6867}" destId="{3807DC1B-77A6-4C04-A606-6D26E820BC20}" srcOrd="0" destOrd="0" presId="urn:microsoft.com/office/officeart/2005/8/layout/hierarchy4"/>
    <dgm:cxn modelId="{26D0B58B-C579-4A5E-BB5A-07B7BD404E38}" type="presParOf" srcId="{69C0AEB9-47C1-4F64-8C67-A790627A6867}" destId="{5FAEC166-EB81-4132-AB1D-5AFDF66C3D85}" srcOrd="1" destOrd="0" presId="urn:microsoft.com/office/officeart/2005/8/layout/hierarchy4"/>
    <dgm:cxn modelId="{53EEA312-1F34-4FCD-A989-E98CE31C09E4}" type="presParOf" srcId="{69C0AEB9-47C1-4F64-8C67-A790627A6867}" destId="{4D08F06D-88A5-4555-B301-87A75A4A9ECC}" srcOrd="2" destOrd="0" presId="urn:microsoft.com/office/officeart/2005/8/layout/hierarchy4"/>
    <dgm:cxn modelId="{DBB985AC-F0DA-4625-94A8-562BA9D8F84C}" type="presParOf" srcId="{4D08F06D-88A5-4555-B301-87A75A4A9ECC}" destId="{19226278-03AB-42C2-8BBD-804CCCB5FFC9}" srcOrd="0" destOrd="0" presId="urn:microsoft.com/office/officeart/2005/8/layout/hierarchy4"/>
    <dgm:cxn modelId="{FD24BDBF-B17F-43FB-A53D-002BF5BE7A96}" type="presParOf" srcId="{19226278-03AB-42C2-8BBD-804CCCB5FFC9}" destId="{4FE3945B-29A1-4814-9FC8-B7F8BD7D1FDF}" srcOrd="0" destOrd="0" presId="urn:microsoft.com/office/officeart/2005/8/layout/hierarchy4"/>
    <dgm:cxn modelId="{11485F25-3A24-4A3C-B8E6-D2A970438A4F}" type="presParOf" srcId="{19226278-03AB-42C2-8BBD-804CCCB5FFC9}" destId="{3E9C038B-E779-42A2-A7F0-1917DC3F9B4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51AC9F-0AA0-4567-A0AA-FD581B490C53}" type="doc">
      <dgm:prSet loTypeId="urn:microsoft.com/office/officeart/2005/8/layout/hierarchy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B83381AA-B721-44AA-A27F-658E4E405628}">
      <dgm:prSet phldrT="[텍스트]"/>
      <dgm:spPr/>
      <dgm:t>
        <a:bodyPr/>
        <a:lstStyle/>
        <a:p>
          <a:pPr latinLnBrk="1"/>
          <a:r>
            <a:rPr lang="en-US" altLang="ko-KR" dirty="0"/>
            <a:t>App</a:t>
          </a:r>
          <a:endParaRPr lang="ko-KR" altLang="en-US" dirty="0"/>
        </a:p>
      </dgm:t>
    </dgm:pt>
    <dgm:pt modelId="{ABAFCF3D-590C-473B-840B-C180F5D23CFF}" type="parTrans" cxnId="{F51C0A60-26C6-495C-A26E-D25BCE287870}">
      <dgm:prSet/>
      <dgm:spPr/>
      <dgm:t>
        <a:bodyPr/>
        <a:lstStyle/>
        <a:p>
          <a:pPr latinLnBrk="1"/>
          <a:endParaRPr lang="ko-KR" altLang="en-US"/>
        </a:p>
      </dgm:t>
    </dgm:pt>
    <dgm:pt modelId="{EEA582B2-ACAB-464F-AEBE-50A68A0C7C18}" type="sibTrans" cxnId="{F51C0A60-26C6-495C-A26E-D25BCE287870}">
      <dgm:prSet/>
      <dgm:spPr/>
      <dgm:t>
        <a:bodyPr/>
        <a:lstStyle/>
        <a:p>
          <a:pPr latinLnBrk="1"/>
          <a:endParaRPr lang="ko-KR" altLang="en-US"/>
        </a:p>
      </dgm:t>
    </dgm:pt>
    <dgm:pt modelId="{AED0EEFE-6A9D-4F1A-848C-437D193E6B4B}">
      <dgm:prSet/>
      <dgm:spPr/>
      <dgm:t>
        <a:bodyPr/>
        <a:lstStyle/>
        <a:p>
          <a:pPr latinLnBrk="1"/>
          <a:r>
            <a:rPr lang="en-US" altLang="ko-KR" dirty="0"/>
            <a:t>Monitoring</a:t>
          </a:r>
          <a:endParaRPr lang="ko-KR" altLang="en-US" dirty="0"/>
        </a:p>
      </dgm:t>
    </dgm:pt>
    <dgm:pt modelId="{08B84A0B-CC57-41D6-B9E1-D3485EF956DF}" type="parTrans" cxnId="{2AD28712-90FA-457A-BE0B-958E02EFCF61}">
      <dgm:prSet/>
      <dgm:spPr/>
      <dgm:t>
        <a:bodyPr/>
        <a:lstStyle/>
        <a:p>
          <a:pPr latinLnBrk="1"/>
          <a:endParaRPr lang="ko-KR" altLang="en-US"/>
        </a:p>
      </dgm:t>
    </dgm:pt>
    <dgm:pt modelId="{ADE03D59-8D95-4B45-96F5-24CDCCAB4D59}" type="sibTrans" cxnId="{2AD28712-90FA-457A-BE0B-958E02EFCF61}">
      <dgm:prSet/>
      <dgm:spPr/>
      <dgm:t>
        <a:bodyPr/>
        <a:lstStyle/>
        <a:p>
          <a:pPr latinLnBrk="1"/>
          <a:endParaRPr lang="ko-KR" altLang="en-US"/>
        </a:p>
      </dgm:t>
    </dgm:pt>
    <dgm:pt modelId="{3DF822DB-4F84-4996-9A32-72F7B315EB90}">
      <dgm:prSet/>
      <dgm:spPr/>
      <dgm:t>
        <a:bodyPr/>
        <a:lstStyle/>
        <a:p>
          <a:pPr latinLnBrk="1"/>
          <a:r>
            <a:rPr lang="en-US" altLang="ko-KR" dirty="0"/>
            <a:t>Water control</a:t>
          </a:r>
          <a:endParaRPr lang="ko-KR" altLang="en-US" dirty="0"/>
        </a:p>
      </dgm:t>
    </dgm:pt>
    <dgm:pt modelId="{9ABBED87-7B9C-49FA-9817-FC0D13B95A05}" type="parTrans" cxnId="{62F40117-4815-4E20-A6AD-EFD023700FA6}">
      <dgm:prSet/>
      <dgm:spPr/>
      <dgm:t>
        <a:bodyPr/>
        <a:lstStyle/>
        <a:p>
          <a:pPr latinLnBrk="1"/>
          <a:endParaRPr lang="ko-KR" altLang="en-US"/>
        </a:p>
      </dgm:t>
    </dgm:pt>
    <dgm:pt modelId="{541B8A10-7FE5-4EE4-B9ED-B46692F007A0}" type="sibTrans" cxnId="{62F40117-4815-4E20-A6AD-EFD023700FA6}">
      <dgm:prSet/>
      <dgm:spPr/>
      <dgm:t>
        <a:bodyPr/>
        <a:lstStyle/>
        <a:p>
          <a:pPr latinLnBrk="1"/>
          <a:endParaRPr lang="ko-KR" altLang="en-US"/>
        </a:p>
      </dgm:t>
    </dgm:pt>
    <dgm:pt modelId="{EFA5AAD8-CB48-4236-97C3-4211AC26D11B}" type="pres">
      <dgm:prSet presAssocID="{0951AC9F-0AA0-4567-A0AA-FD581B490C5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9C0AEB9-47C1-4F64-8C67-A790627A6867}" type="pres">
      <dgm:prSet presAssocID="{B83381AA-B721-44AA-A27F-658E4E405628}" presName="vertOne" presStyleCnt="0"/>
      <dgm:spPr/>
    </dgm:pt>
    <dgm:pt modelId="{3807DC1B-77A6-4C04-A606-6D26E820BC20}" type="pres">
      <dgm:prSet presAssocID="{B83381AA-B721-44AA-A27F-658E4E405628}" presName="txOne" presStyleLbl="node0" presStyleIdx="0" presStyleCnt="1" custLinFactY="-5833" custLinFactNeighborX="21665" custLinFactNeighborY="-100000">
        <dgm:presLayoutVars>
          <dgm:chPref val="3"/>
        </dgm:presLayoutVars>
      </dgm:prSet>
      <dgm:spPr/>
    </dgm:pt>
    <dgm:pt modelId="{5FAEC166-EB81-4132-AB1D-5AFDF66C3D85}" type="pres">
      <dgm:prSet presAssocID="{B83381AA-B721-44AA-A27F-658E4E405628}" presName="parTransOne" presStyleCnt="0"/>
      <dgm:spPr/>
    </dgm:pt>
    <dgm:pt modelId="{4D08F06D-88A5-4555-B301-87A75A4A9ECC}" type="pres">
      <dgm:prSet presAssocID="{B83381AA-B721-44AA-A27F-658E4E405628}" presName="horzOne" presStyleCnt="0"/>
      <dgm:spPr/>
    </dgm:pt>
    <dgm:pt modelId="{19226278-03AB-42C2-8BBD-804CCCB5FFC9}" type="pres">
      <dgm:prSet presAssocID="{AED0EEFE-6A9D-4F1A-848C-437D193E6B4B}" presName="vertTwo" presStyleCnt="0"/>
      <dgm:spPr/>
    </dgm:pt>
    <dgm:pt modelId="{4FE3945B-29A1-4814-9FC8-B7F8BD7D1FDF}" type="pres">
      <dgm:prSet presAssocID="{AED0EEFE-6A9D-4F1A-848C-437D193E6B4B}" presName="txTwo" presStyleLbl="node2" presStyleIdx="0" presStyleCnt="2">
        <dgm:presLayoutVars>
          <dgm:chPref val="3"/>
        </dgm:presLayoutVars>
      </dgm:prSet>
      <dgm:spPr/>
    </dgm:pt>
    <dgm:pt modelId="{3E9C038B-E779-42A2-A7F0-1917DC3F9B4B}" type="pres">
      <dgm:prSet presAssocID="{AED0EEFE-6A9D-4F1A-848C-437D193E6B4B}" presName="horzTwo" presStyleCnt="0"/>
      <dgm:spPr/>
    </dgm:pt>
    <dgm:pt modelId="{1A500CBC-F61A-461E-9987-A92644D013B3}" type="pres">
      <dgm:prSet presAssocID="{ADE03D59-8D95-4B45-96F5-24CDCCAB4D59}" presName="sibSpaceTwo" presStyleCnt="0"/>
      <dgm:spPr/>
    </dgm:pt>
    <dgm:pt modelId="{35E0A2EC-D6F2-4156-B11F-684457C8CB10}" type="pres">
      <dgm:prSet presAssocID="{3DF822DB-4F84-4996-9A32-72F7B315EB90}" presName="vertTwo" presStyleCnt="0"/>
      <dgm:spPr/>
    </dgm:pt>
    <dgm:pt modelId="{160FDEDA-123D-47A6-AF7E-6C581EBF9415}" type="pres">
      <dgm:prSet presAssocID="{3DF822DB-4F84-4996-9A32-72F7B315EB90}" presName="txTwo" presStyleLbl="node2" presStyleIdx="1" presStyleCnt="2">
        <dgm:presLayoutVars>
          <dgm:chPref val="3"/>
        </dgm:presLayoutVars>
      </dgm:prSet>
      <dgm:spPr/>
    </dgm:pt>
    <dgm:pt modelId="{88F95BFE-08B7-4B32-98E7-44A23E02B63D}" type="pres">
      <dgm:prSet presAssocID="{3DF822DB-4F84-4996-9A32-72F7B315EB90}" presName="horzTwo" presStyleCnt="0"/>
      <dgm:spPr/>
    </dgm:pt>
  </dgm:ptLst>
  <dgm:cxnLst>
    <dgm:cxn modelId="{2AD28712-90FA-457A-BE0B-958E02EFCF61}" srcId="{B83381AA-B721-44AA-A27F-658E4E405628}" destId="{AED0EEFE-6A9D-4F1A-848C-437D193E6B4B}" srcOrd="0" destOrd="0" parTransId="{08B84A0B-CC57-41D6-B9E1-D3485EF956DF}" sibTransId="{ADE03D59-8D95-4B45-96F5-24CDCCAB4D59}"/>
    <dgm:cxn modelId="{8DABCE14-DE89-4373-9515-A64DAB1A1E97}" type="presOf" srcId="{B83381AA-B721-44AA-A27F-658E4E405628}" destId="{3807DC1B-77A6-4C04-A606-6D26E820BC20}" srcOrd="0" destOrd="0" presId="urn:microsoft.com/office/officeart/2005/8/layout/hierarchy4"/>
    <dgm:cxn modelId="{62F40117-4815-4E20-A6AD-EFD023700FA6}" srcId="{B83381AA-B721-44AA-A27F-658E4E405628}" destId="{3DF822DB-4F84-4996-9A32-72F7B315EB90}" srcOrd="1" destOrd="0" parTransId="{9ABBED87-7B9C-49FA-9817-FC0D13B95A05}" sibTransId="{541B8A10-7FE5-4EE4-B9ED-B46692F007A0}"/>
    <dgm:cxn modelId="{F51C0A60-26C6-495C-A26E-D25BCE287870}" srcId="{0951AC9F-0AA0-4567-A0AA-FD581B490C53}" destId="{B83381AA-B721-44AA-A27F-658E4E405628}" srcOrd="0" destOrd="0" parTransId="{ABAFCF3D-590C-473B-840B-C180F5D23CFF}" sibTransId="{EEA582B2-ACAB-464F-AEBE-50A68A0C7C18}"/>
    <dgm:cxn modelId="{C08B469C-8C41-4EB1-9865-8699824CEEF3}" type="presOf" srcId="{0951AC9F-0AA0-4567-A0AA-FD581B490C53}" destId="{EFA5AAD8-CB48-4236-97C3-4211AC26D11B}" srcOrd="0" destOrd="0" presId="urn:microsoft.com/office/officeart/2005/8/layout/hierarchy4"/>
    <dgm:cxn modelId="{EA0A60A3-419B-43E0-9D3C-7026B7813E8F}" type="presOf" srcId="{AED0EEFE-6A9D-4F1A-848C-437D193E6B4B}" destId="{4FE3945B-29A1-4814-9FC8-B7F8BD7D1FDF}" srcOrd="0" destOrd="0" presId="urn:microsoft.com/office/officeart/2005/8/layout/hierarchy4"/>
    <dgm:cxn modelId="{96FD94E6-5A89-4AC0-B2C4-1ACFD1682463}" type="presOf" srcId="{3DF822DB-4F84-4996-9A32-72F7B315EB90}" destId="{160FDEDA-123D-47A6-AF7E-6C581EBF9415}" srcOrd="0" destOrd="0" presId="urn:microsoft.com/office/officeart/2005/8/layout/hierarchy4"/>
    <dgm:cxn modelId="{639A40B3-FCD6-48FC-BE31-8218D9E7F353}" type="presParOf" srcId="{EFA5AAD8-CB48-4236-97C3-4211AC26D11B}" destId="{69C0AEB9-47C1-4F64-8C67-A790627A6867}" srcOrd="0" destOrd="0" presId="urn:microsoft.com/office/officeart/2005/8/layout/hierarchy4"/>
    <dgm:cxn modelId="{837E20BE-5493-445E-BFBD-BD396D1C390A}" type="presParOf" srcId="{69C0AEB9-47C1-4F64-8C67-A790627A6867}" destId="{3807DC1B-77A6-4C04-A606-6D26E820BC20}" srcOrd="0" destOrd="0" presId="urn:microsoft.com/office/officeart/2005/8/layout/hierarchy4"/>
    <dgm:cxn modelId="{26D0B58B-C579-4A5E-BB5A-07B7BD404E38}" type="presParOf" srcId="{69C0AEB9-47C1-4F64-8C67-A790627A6867}" destId="{5FAEC166-EB81-4132-AB1D-5AFDF66C3D85}" srcOrd="1" destOrd="0" presId="urn:microsoft.com/office/officeart/2005/8/layout/hierarchy4"/>
    <dgm:cxn modelId="{53EEA312-1F34-4FCD-A989-E98CE31C09E4}" type="presParOf" srcId="{69C0AEB9-47C1-4F64-8C67-A790627A6867}" destId="{4D08F06D-88A5-4555-B301-87A75A4A9ECC}" srcOrd="2" destOrd="0" presId="urn:microsoft.com/office/officeart/2005/8/layout/hierarchy4"/>
    <dgm:cxn modelId="{DBB985AC-F0DA-4625-94A8-562BA9D8F84C}" type="presParOf" srcId="{4D08F06D-88A5-4555-B301-87A75A4A9ECC}" destId="{19226278-03AB-42C2-8BBD-804CCCB5FFC9}" srcOrd="0" destOrd="0" presId="urn:microsoft.com/office/officeart/2005/8/layout/hierarchy4"/>
    <dgm:cxn modelId="{FD24BDBF-B17F-43FB-A53D-002BF5BE7A96}" type="presParOf" srcId="{19226278-03AB-42C2-8BBD-804CCCB5FFC9}" destId="{4FE3945B-29A1-4814-9FC8-B7F8BD7D1FDF}" srcOrd="0" destOrd="0" presId="urn:microsoft.com/office/officeart/2005/8/layout/hierarchy4"/>
    <dgm:cxn modelId="{11485F25-3A24-4A3C-B8E6-D2A970438A4F}" type="presParOf" srcId="{19226278-03AB-42C2-8BBD-804CCCB5FFC9}" destId="{3E9C038B-E779-42A2-A7F0-1917DC3F9B4B}" srcOrd="1" destOrd="0" presId="urn:microsoft.com/office/officeart/2005/8/layout/hierarchy4"/>
    <dgm:cxn modelId="{62975103-55F8-4FC8-BBF4-B7A87663A992}" type="presParOf" srcId="{4D08F06D-88A5-4555-B301-87A75A4A9ECC}" destId="{1A500CBC-F61A-461E-9987-A92644D013B3}" srcOrd="1" destOrd="0" presId="urn:microsoft.com/office/officeart/2005/8/layout/hierarchy4"/>
    <dgm:cxn modelId="{49917AD1-4EBB-444E-A091-CD3DDB251FCA}" type="presParOf" srcId="{4D08F06D-88A5-4555-B301-87A75A4A9ECC}" destId="{35E0A2EC-D6F2-4156-B11F-684457C8CB10}" srcOrd="2" destOrd="0" presId="urn:microsoft.com/office/officeart/2005/8/layout/hierarchy4"/>
    <dgm:cxn modelId="{D908F79C-C8E0-4823-9E1A-9D60442228A1}" type="presParOf" srcId="{35E0A2EC-D6F2-4156-B11F-684457C8CB10}" destId="{160FDEDA-123D-47A6-AF7E-6C581EBF9415}" srcOrd="0" destOrd="0" presId="urn:microsoft.com/office/officeart/2005/8/layout/hierarchy4"/>
    <dgm:cxn modelId="{07DD7258-1EA9-4396-8E96-F77552EF39E9}" type="presParOf" srcId="{35E0A2EC-D6F2-4156-B11F-684457C8CB10}" destId="{88F95BFE-08B7-4B32-98E7-44A23E02B63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B746D-B96F-49C5-9E0F-693C8E3B0A0F}">
      <dsp:nvSpPr>
        <dsp:cNvPr id="0" name=""/>
        <dsp:cNvSpPr/>
      </dsp:nvSpPr>
      <dsp:spPr>
        <a:xfrm>
          <a:off x="1364047" y="275433"/>
          <a:ext cx="3713708" cy="3713708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+mj-lt"/>
            </a:rPr>
            <a:t>최적화</a:t>
          </a:r>
          <a:endParaRPr lang="en-US" altLang="ko-KR" sz="1600" b="1" kern="1200" dirty="0">
            <a:latin typeface="+mj-lt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latin typeface="+mj-lt"/>
            </a:rPr>
            <a:t>높은 생산량과 품질</a:t>
          </a:r>
          <a:endParaRPr lang="ko-KR" altLang="en-US" sz="1600" kern="1200" dirty="0"/>
        </a:p>
      </dsp:txBody>
      <dsp:txXfrm>
        <a:off x="3263344" y="962469"/>
        <a:ext cx="1370535" cy="1105270"/>
      </dsp:txXfrm>
    </dsp:sp>
    <dsp:sp modelId="{E327F6C8-E730-42FB-A710-159806421261}">
      <dsp:nvSpPr>
        <dsp:cNvPr id="0" name=""/>
        <dsp:cNvSpPr/>
      </dsp:nvSpPr>
      <dsp:spPr>
        <a:xfrm>
          <a:off x="1207541" y="431939"/>
          <a:ext cx="3713708" cy="3713708"/>
        </a:xfrm>
        <a:prstGeom prst="pie">
          <a:avLst>
            <a:gd name="adj1" fmla="val 0"/>
            <a:gd name="adj2" fmla="val 54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+mj-lt"/>
            </a:rPr>
            <a:t>자동화</a:t>
          </a:r>
          <a:endParaRPr lang="en-US" altLang="ko-KR" sz="1600" b="1" kern="1200" dirty="0">
            <a:latin typeface="+mj-lt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>
              <a:latin typeface="+mj-lt"/>
            </a:rPr>
            <a:t>인건비 감소</a:t>
          </a:r>
          <a:endParaRPr lang="ko-KR" altLang="en-US" sz="1600" kern="1200"/>
        </a:p>
      </dsp:txBody>
      <dsp:txXfrm>
        <a:off x="3130711" y="2355109"/>
        <a:ext cx="1370535" cy="1105270"/>
      </dsp:txXfrm>
    </dsp:sp>
    <dsp:sp modelId="{5E75DF66-8539-421D-8EF0-48E632810414}">
      <dsp:nvSpPr>
        <dsp:cNvPr id="0" name=""/>
        <dsp:cNvSpPr/>
      </dsp:nvSpPr>
      <dsp:spPr>
        <a:xfrm>
          <a:off x="1207541" y="431939"/>
          <a:ext cx="3713708" cy="3713708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+mj-lt"/>
            </a:rPr>
            <a:t>친환경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>
              <a:latin typeface="+mj-lt"/>
            </a:rPr>
            <a:t>농약</a:t>
          </a:r>
          <a:r>
            <a:rPr lang="en-US" altLang="ko-KR" sz="1600" b="1" kern="1200">
              <a:latin typeface="+mj-lt"/>
            </a:rPr>
            <a:t>, </a:t>
          </a:r>
          <a:r>
            <a:rPr lang="ko-KR" altLang="en-US" sz="1600" b="1" kern="1200">
              <a:latin typeface="+mj-lt"/>
            </a:rPr>
            <a:t>비료 사용량 감소</a:t>
          </a:r>
          <a:endParaRPr lang="ko-KR" altLang="en-US" sz="1600" kern="1200"/>
        </a:p>
      </dsp:txBody>
      <dsp:txXfrm>
        <a:off x="1627544" y="2355109"/>
        <a:ext cx="1370535" cy="1105270"/>
      </dsp:txXfrm>
    </dsp:sp>
    <dsp:sp modelId="{5320B892-F4A8-4E02-A8EB-E7D05A9F02A9}">
      <dsp:nvSpPr>
        <dsp:cNvPr id="0" name=""/>
        <dsp:cNvSpPr/>
      </dsp:nvSpPr>
      <dsp:spPr>
        <a:xfrm>
          <a:off x="1207541" y="431939"/>
          <a:ext cx="3713708" cy="3713708"/>
        </a:xfrm>
        <a:prstGeom prst="pie">
          <a:avLst>
            <a:gd name="adj1" fmla="val 108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+mj-lt"/>
            </a:rPr>
            <a:t>안정화</a:t>
          </a:r>
          <a:endParaRPr lang="en-US" altLang="ko-KR" sz="1600" b="1" kern="1200" dirty="0">
            <a:latin typeface="+mj-lt"/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kern="1200" dirty="0">
              <a:latin typeface="+mj-lt"/>
            </a:rPr>
            <a:t>지속적인 식량공급</a:t>
          </a:r>
          <a:endParaRPr lang="ko-KR" altLang="en-US" sz="1600" kern="1200" dirty="0"/>
        </a:p>
      </dsp:txBody>
      <dsp:txXfrm>
        <a:off x="1627544" y="1117207"/>
        <a:ext cx="1370535" cy="1105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D8E4E-33F2-4D31-BABA-4E0FF33183C0}">
      <dsp:nvSpPr>
        <dsp:cNvPr id="0" name=""/>
        <dsp:cNvSpPr/>
      </dsp:nvSpPr>
      <dsp:spPr>
        <a:xfrm>
          <a:off x="74" y="0"/>
          <a:ext cx="2692548" cy="607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Modelling</a:t>
          </a:r>
          <a:endParaRPr lang="ko-KR" altLang="en-US" sz="2000" kern="1200" dirty="0"/>
        </a:p>
      </dsp:txBody>
      <dsp:txXfrm>
        <a:off x="17861" y="17787"/>
        <a:ext cx="2656974" cy="571734"/>
      </dsp:txXfrm>
    </dsp:sp>
    <dsp:sp modelId="{410BD5E7-55A7-4222-B959-C5F20EFB1EF8}">
      <dsp:nvSpPr>
        <dsp:cNvPr id="0" name=""/>
        <dsp:cNvSpPr/>
      </dsp:nvSpPr>
      <dsp:spPr>
        <a:xfrm>
          <a:off x="2665" y="656734"/>
          <a:ext cx="1849924" cy="6073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Sensor</a:t>
          </a:r>
          <a:endParaRPr lang="ko-KR" altLang="en-US" sz="2000" kern="1200" dirty="0"/>
        </a:p>
      </dsp:txBody>
      <dsp:txXfrm>
        <a:off x="20452" y="674521"/>
        <a:ext cx="1814350" cy="571734"/>
      </dsp:txXfrm>
    </dsp:sp>
    <dsp:sp modelId="{CD9F8F32-EB7F-45B3-A948-C84BA48F06B8}">
      <dsp:nvSpPr>
        <dsp:cNvPr id="0" name=""/>
        <dsp:cNvSpPr/>
      </dsp:nvSpPr>
      <dsp:spPr>
        <a:xfrm>
          <a:off x="4" y="1313468"/>
          <a:ext cx="562832" cy="5484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700" kern="1200" dirty="0"/>
            <a:t>Soil Moisture Top</a:t>
          </a:r>
          <a:endParaRPr lang="ko-KR" altLang="en-US" sz="700" kern="1200" dirty="0"/>
        </a:p>
      </dsp:txBody>
      <dsp:txXfrm>
        <a:off x="16068" y="1329532"/>
        <a:ext cx="530704" cy="516332"/>
      </dsp:txXfrm>
    </dsp:sp>
    <dsp:sp modelId="{D67654AB-9B18-463F-ACA4-7B89EA12497D}">
      <dsp:nvSpPr>
        <dsp:cNvPr id="0" name=""/>
        <dsp:cNvSpPr/>
      </dsp:nvSpPr>
      <dsp:spPr>
        <a:xfrm>
          <a:off x="639054" y="1313468"/>
          <a:ext cx="562832" cy="5484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700" kern="1200" dirty="0"/>
            <a:t>Soil Moisture Center</a:t>
          </a:r>
          <a:endParaRPr lang="ko-KR" altLang="en-US" sz="700" kern="1200" dirty="0"/>
        </a:p>
      </dsp:txBody>
      <dsp:txXfrm>
        <a:off x="655118" y="1329532"/>
        <a:ext cx="530704" cy="516332"/>
      </dsp:txXfrm>
    </dsp:sp>
    <dsp:sp modelId="{92B44EC3-14F0-4BA8-B026-48096876EA71}">
      <dsp:nvSpPr>
        <dsp:cNvPr id="0" name=""/>
        <dsp:cNvSpPr/>
      </dsp:nvSpPr>
      <dsp:spPr>
        <a:xfrm>
          <a:off x="1949476" y="656734"/>
          <a:ext cx="740481" cy="6073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TDR</a:t>
          </a:r>
          <a:endParaRPr lang="ko-KR" altLang="en-US" sz="2000" kern="1200" dirty="0"/>
        </a:p>
      </dsp:txBody>
      <dsp:txXfrm>
        <a:off x="1967263" y="674521"/>
        <a:ext cx="704907" cy="571734"/>
      </dsp:txXfrm>
    </dsp:sp>
    <dsp:sp modelId="{7B092ADF-AAB8-4028-9F0E-095EE74F52E1}">
      <dsp:nvSpPr>
        <dsp:cNvPr id="0" name=""/>
        <dsp:cNvSpPr/>
      </dsp:nvSpPr>
      <dsp:spPr>
        <a:xfrm>
          <a:off x="1249595" y="1313468"/>
          <a:ext cx="562832" cy="5484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700" kern="1200" dirty="0"/>
            <a:t>Soil Moisture Under</a:t>
          </a:r>
          <a:endParaRPr lang="ko-KR" altLang="en-US" sz="700" kern="1200" dirty="0"/>
        </a:p>
      </dsp:txBody>
      <dsp:txXfrm>
        <a:off x="1265659" y="1329532"/>
        <a:ext cx="530704" cy="5163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D8E4E-33F2-4D31-BABA-4E0FF33183C0}">
      <dsp:nvSpPr>
        <dsp:cNvPr id="0" name=""/>
        <dsp:cNvSpPr/>
      </dsp:nvSpPr>
      <dsp:spPr>
        <a:xfrm>
          <a:off x="1672" y="0"/>
          <a:ext cx="2397118" cy="4809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Controller</a:t>
          </a:r>
          <a:endParaRPr lang="ko-KR" altLang="en-US" sz="1600" kern="1200" dirty="0"/>
        </a:p>
      </dsp:txBody>
      <dsp:txXfrm>
        <a:off x="15759" y="14087"/>
        <a:ext cx="2368944" cy="452797"/>
      </dsp:txXfrm>
    </dsp:sp>
    <dsp:sp modelId="{81D1C653-57B1-424C-ADC5-D82E2A9C4162}">
      <dsp:nvSpPr>
        <dsp:cNvPr id="0" name=""/>
        <dsp:cNvSpPr/>
      </dsp:nvSpPr>
      <dsp:spPr>
        <a:xfrm>
          <a:off x="3175" y="524289"/>
          <a:ext cx="1059112" cy="4809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H/W</a:t>
          </a:r>
          <a:endParaRPr lang="ko-KR" altLang="en-US" sz="1600" kern="1200" dirty="0"/>
        </a:p>
      </dsp:txBody>
      <dsp:txXfrm>
        <a:off x="17262" y="538376"/>
        <a:ext cx="1030938" cy="452797"/>
      </dsp:txXfrm>
    </dsp:sp>
    <dsp:sp modelId="{64D425CA-8F13-450B-9D39-4E5D9539C950}">
      <dsp:nvSpPr>
        <dsp:cNvPr id="0" name=""/>
        <dsp:cNvSpPr/>
      </dsp:nvSpPr>
      <dsp:spPr>
        <a:xfrm>
          <a:off x="3175" y="1047502"/>
          <a:ext cx="1059112" cy="4809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Uno R3</a:t>
          </a:r>
          <a:endParaRPr lang="ko-KR" altLang="en-US" sz="1600" kern="1200" dirty="0"/>
        </a:p>
      </dsp:txBody>
      <dsp:txXfrm>
        <a:off x="17262" y="1061589"/>
        <a:ext cx="1030938" cy="452797"/>
      </dsp:txXfrm>
    </dsp:sp>
    <dsp:sp modelId="{9EE11AB1-62DE-47E5-B6E2-F7B9F8A7CF04}">
      <dsp:nvSpPr>
        <dsp:cNvPr id="0" name=""/>
        <dsp:cNvSpPr/>
      </dsp:nvSpPr>
      <dsp:spPr>
        <a:xfrm>
          <a:off x="1176277" y="521606"/>
          <a:ext cx="1222112" cy="4809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Communication</a:t>
          </a:r>
          <a:endParaRPr lang="ko-KR" altLang="en-US" sz="1200" kern="1200" dirty="0"/>
        </a:p>
      </dsp:txBody>
      <dsp:txXfrm>
        <a:off x="1190364" y="535693"/>
        <a:ext cx="1193938" cy="452797"/>
      </dsp:txXfrm>
    </dsp:sp>
    <dsp:sp modelId="{E838A518-E16E-4427-A8A0-D9530DFAE035}">
      <dsp:nvSpPr>
        <dsp:cNvPr id="0" name=""/>
        <dsp:cNvSpPr/>
      </dsp:nvSpPr>
      <dsp:spPr>
        <a:xfrm>
          <a:off x="1154429" y="1048578"/>
          <a:ext cx="1244361" cy="4809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BLE</a:t>
          </a:r>
          <a:endParaRPr lang="ko-KR" altLang="en-US" sz="1600" kern="1200" dirty="0"/>
        </a:p>
      </dsp:txBody>
      <dsp:txXfrm>
        <a:off x="1168516" y="1062665"/>
        <a:ext cx="1216187" cy="4527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7DC1B-77A6-4C04-A606-6D26E820BC20}">
      <dsp:nvSpPr>
        <dsp:cNvPr id="0" name=""/>
        <dsp:cNvSpPr/>
      </dsp:nvSpPr>
      <dsp:spPr>
        <a:xfrm>
          <a:off x="1495" y="0"/>
          <a:ext cx="1529482" cy="6275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Water Works</a:t>
          </a:r>
          <a:endParaRPr lang="ko-KR" altLang="en-US" sz="1800" kern="1200" dirty="0"/>
        </a:p>
      </dsp:txBody>
      <dsp:txXfrm>
        <a:off x="19874" y="18379"/>
        <a:ext cx="1492724" cy="590758"/>
      </dsp:txXfrm>
    </dsp:sp>
    <dsp:sp modelId="{4FE3945B-29A1-4814-9FC8-B7F8BD7D1FDF}">
      <dsp:nvSpPr>
        <dsp:cNvPr id="0" name=""/>
        <dsp:cNvSpPr/>
      </dsp:nvSpPr>
      <dsp:spPr>
        <a:xfrm>
          <a:off x="747" y="669155"/>
          <a:ext cx="1529482" cy="6275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Dc-Motor</a:t>
          </a:r>
          <a:endParaRPr lang="ko-KR" altLang="en-US" sz="1800" kern="1200" dirty="0"/>
        </a:p>
      </dsp:txBody>
      <dsp:txXfrm>
        <a:off x="19126" y="687534"/>
        <a:ext cx="1492724" cy="590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7DC1B-77A6-4C04-A606-6D26E820BC20}">
      <dsp:nvSpPr>
        <dsp:cNvPr id="0" name=""/>
        <dsp:cNvSpPr/>
      </dsp:nvSpPr>
      <dsp:spPr>
        <a:xfrm>
          <a:off x="1130" y="0"/>
          <a:ext cx="1529847" cy="6275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App</a:t>
          </a:r>
          <a:endParaRPr lang="ko-KR" altLang="en-US" sz="2100" kern="1200" dirty="0"/>
        </a:p>
      </dsp:txBody>
      <dsp:txXfrm>
        <a:off x="19509" y="18379"/>
        <a:ext cx="1493089" cy="590758"/>
      </dsp:txXfrm>
    </dsp:sp>
    <dsp:sp modelId="{4FE3945B-29A1-4814-9FC8-B7F8BD7D1FDF}">
      <dsp:nvSpPr>
        <dsp:cNvPr id="0" name=""/>
        <dsp:cNvSpPr/>
      </dsp:nvSpPr>
      <dsp:spPr>
        <a:xfrm>
          <a:off x="565" y="669155"/>
          <a:ext cx="734091" cy="6275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Monitoring</a:t>
          </a:r>
          <a:endParaRPr lang="ko-KR" altLang="en-US" sz="900" kern="1200" dirty="0"/>
        </a:p>
      </dsp:txBody>
      <dsp:txXfrm>
        <a:off x="18944" y="687534"/>
        <a:ext cx="697333" cy="590758"/>
      </dsp:txXfrm>
    </dsp:sp>
    <dsp:sp modelId="{160FDEDA-123D-47A6-AF7E-6C581EBF9415}">
      <dsp:nvSpPr>
        <dsp:cNvPr id="0" name=""/>
        <dsp:cNvSpPr/>
      </dsp:nvSpPr>
      <dsp:spPr>
        <a:xfrm>
          <a:off x="796320" y="669155"/>
          <a:ext cx="734091" cy="6275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Water control</a:t>
          </a:r>
          <a:endParaRPr lang="ko-KR" altLang="en-US" sz="900" kern="1200" dirty="0"/>
        </a:p>
      </dsp:txBody>
      <dsp:txXfrm>
        <a:off x="814699" y="687534"/>
        <a:ext cx="697333" cy="590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82B95-7B1A-4C88-99D2-82CBF512341C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BADAC-3FDB-4EF5-BD8D-618EF7FAE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3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BADAC-3FDB-4EF5-BD8D-618EF7FAE3C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5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BADAC-3FDB-4EF5-BD8D-618EF7FAE3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17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BADAC-3FDB-4EF5-BD8D-618EF7FAE3C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980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8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3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4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5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3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b="1" spc="70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2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200" b="1" kern="1200" spc="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 spc="4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 spc="4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3" Type="http://schemas.openxmlformats.org/officeDocument/2006/relationships/diagramData" Target="../diagrams/data2.xml"/><Relationship Id="rId21" Type="http://schemas.openxmlformats.org/officeDocument/2006/relationships/diagramColors" Target="../diagrams/colors5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>
            <a:extLst>
              <a:ext uri="{FF2B5EF4-FFF2-40B4-BE49-F238E27FC236}">
                <a16:creationId xmlns:a16="http://schemas.microsoft.com/office/drawing/2014/main" id="{FE48DF55-6C0C-44CA-91C6-09BC61AFD815}"/>
              </a:ext>
            </a:extLst>
          </p:cNvPr>
          <p:cNvSpPr txBox="1">
            <a:spLocks/>
          </p:cNvSpPr>
          <p:nvPr/>
        </p:nvSpPr>
        <p:spPr>
          <a:xfrm>
            <a:off x="984068" y="4253288"/>
            <a:ext cx="6990259" cy="2957248"/>
          </a:xfrm>
          <a:prstGeom prst="rect">
            <a:avLst/>
          </a:prstGeom>
        </p:spPr>
        <p:txBody>
          <a:bodyPr lIns="109728" tIns="109728" rIns="109728" bIns="91440">
            <a:noAutofit/>
          </a:bodyPr>
          <a:lstStyle>
            <a:lvl1pPr marL="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 spc="4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600" i="1" kern="1200" spc="4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 spc="4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5000"/>
              </a:lnSpc>
            </a:pPr>
            <a:r>
              <a:rPr lang="ko-KR" altLang="en-US" b="1" kern="0" spc="-60" dirty="0">
                <a:latin typeface="+mj-lt"/>
                <a:ea typeface="휴먼명조"/>
                <a:cs typeface="+mj-cs"/>
              </a:rPr>
              <a:t>한국교통대학교</a:t>
            </a:r>
            <a:endParaRPr lang="en-US" altLang="ko-KR" b="1" kern="0" spc="-60" dirty="0">
              <a:latin typeface="+mj-lt"/>
              <a:ea typeface="휴먼명조"/>
              <a:cs typeface="+mj-cs"/>
            </a:endParaRPr>
          </a:p>
          <a:p>
            <a:pPr algn="l">
              <a:lnSpc>
                <a:spcPct val="95000"/>
              </a:lnSpc>
            </a:pPr>
            <a:r>
              <a:rPr lang="ko-KR" altLang="en-US" b="1" kern="0" spc="-60" dirty="0">
                <a:latin typeface="+mj-lt"/>
                <a:ea typeface="휴먼명조"/>
                <a:cs typeface="+mj-cs"/>
              </a:rPr>
              <a:t>컴퓨터공학과</a:t>
            </a:r>
            <a:endParaRPr lang="en-US" altLang="ko-KR" sz="1600" b="1" kern="0" spc="-60" dirty="0">
              <a:latin typeface="+mj-lt"/>
              <a:ea typeface="휴먼명조"/>
              <a:cs typeface="+mj-cs"/>
            </a:endParaRPr>
          </a:p>
          <a:p>
            <a:pPr algn="l">
              <a:lnSpc>
                <a:spcPct val="95000"/>
              </a:lnSpc>
            </a:pPr>
            <a:r>
              <a:rPr lang="ko-KR" altLang="en-US" b="1" kern="0" spc="-60" dirty="0">
                <a:latin typeface="+mj-lt"/>
                <a:ea typeface="휴먼명조"/>
                <a:cs typeface="+mj-cs"/>
              </a:rPr>
              <a:t>정현우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F65065B-21A3-4CD8-A7AD-CBA5AC2698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00569" y="6174352"/>
            <a:ext cx="2679184" cy="5358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851D07-0ECE-4A33-A1C4-6CE732538E46}"/>
              </a:ext>
            </a:extLst>
          </p:cNvPr>
          <p:cNvSpPr txBox="1"/>
          <p:nvPr/>
        </p:nvSpPr>
        <p:spPr>
          <a:xfrm>
            <a:off x="5115638" y="6211669"/>
            <a:ext cx="765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kern="0" spc="0" dirty="0">
                <a:solidFill>
                  <a:srgbClr val="000000">
                    <a:alpha val="35000"/>
                  </a:srgbClr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2021 </a:t>
            </a:r>
            <a:r>
              <a:rPr lang="ko-KR" altLang="en-US" sz="1800" kern="0" spc="0" dirty="0">
                <a:solidFill>
                  <a:srgbClr val="000000">
                    <a:alpha val="35000"/>
                  </a:srgbClr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한국정보기술학회 종합학술대회 대학생부문 논문 발표 </a:t>
            </a:r>
            <a:r>
              <a:rPr lang="en-US" altLang="ko-KR" sz="1800" kern="0" spc="0" dirty="0">
                <a:solidFill>
                  <a:srgbClr val="000000">
                    <a:alpha val="35000"/>
                  </a:srgbClr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PPT</a:t>
            </a:r>
            <a:endParaRPr lang="ko-KR" altLang="en-US" sz="1800" kern="0" spc="-60" dirty="0">
              <a:solidFill>
                <a:srgbClr val="000000">
                  <a:alpha val="35000"/>
                </a:srgbClr>
              </a:solidFill>
              <a:effectLst/>
              <a:latin typeface="휴먼명조"/>
            </a:endParaRPr>
          </a:p>
          <a:p>
            <a:endParaRPr lang="ko-KR" altLang="en-US" dirty="0">
              <a:solidFill>
                <a:schemeClr val="tx1">
                  <a:alpha val="35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6F4CBCE-79C5-4523-81FD-57DB8284DA44}"/>
              </a:ext>
            </a:extLst>
          </p:cNvPr>
          <p:cNvSpPr txBox="1">
            <a:spLocks/>
          </p:cNvSpPr>
          <p:nvPr/>
        </p:nvSpPr>
        <p:spPr>
          <a:xfrm>
            <a:off x="984068" y="646331"/>
            <a:ext cx="9123501" cy="3836773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kern="1200" spc="7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kern="0" spc="-100" dirty="0">
                <a:latin typeface="+mn-lt"/>
                <a:ea typeface="휴먼명조"/>
              </a:rPr>
              <a:t>토양 습도센서를 이용한</a:t>
            </a:r>
            <a:endParaRPr lang="en-US" altLang="ko-KR" sz="4800" kern="0" spc="-100" dirty="0">
              <a:latin typeface="+mn-lt"/>
              <a:ea typeface="휴먼명조"/>
            </a:endParaRPr>
          </a:p>
          <a:p>
            <a:pPr algn="l"/>
            <a:r>
              <a:rPr lang="ko-KR" altLang="en-US" sz="4800" kern="0" spc="-100" dirty="0">
                <a:latin typeface="+mn-lt"/>
                <a:ea typeface="휴먼명조"/>
              </a:rPr>
              <a:t>정밀농업을 위한 </a:t>
            </a:r>
            <a:endParaRPr lang="en-US" altLang="ko-KR" sz="4800" u="sng" kern="0" spc="-100" dirty="0">
              <a:latin typeface="+mn-lt"/>
              <a:ea typeface="휴먼명조"/>
            </a:endParaRPr>
          </a:p>
          <a:p>
            <a:pPr algn="l"/>
            <a:r>
              <a:rPr lang="ko-KR" altLang="en-US" sz="4800" kern="0" spc="-100" dirty="0">
                <a:latin typeface="+mn-lt"/>
                <a:ea typeface="휴먼명조"/>
              </a:rPr>
              <a:t>스마트 관수시스템</a:t>
            </a:r>
            <a:br>
              <a:rPr lang="ko-KR" altLang="en-US" sz="3600" kern="0" spc="-1000" dirty="0">
                <a:latin typeface="한양신명조"/>
              </a:rPr>
            </a:br>
            <a:endParaRPr lang="ko-KR" altLang="en-US" sz="3600" spc="-1000" dirty="0"/>
          </a:p>
        </p:txBody>
      </p:sp>
      <p:pic>
        <p:nvPicPr>
          <p:cNvPr id="3" name="그림 2" descr="장난감, 명함이(가) 표시된 사진&#10;&#10;자동 생성된 설명">
            <a:extLst>
              <a:ext uri="{FF2B5EF4-FFF2-40B4-BE49-F238E27FC236}">
                <a16:creationId xmlns:a16="http://schemas.microsoft.com/office/drawing/2014/main" id="{44E93CB5-60F6-49F2-BE20-A8000A87B6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758" r="-1137" b="24444"/>
          <a:stretch/>
        </p:blipFill>
        <p:spPr>
          <a:xfrm>
            <a:off x="6096000" y="2681493"/>
            <a:ext cx="4808032" cy="295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7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68355E7C-7D94-4611-A04F-BAFB14577974}"/>
              </a:ext>
            </a:extLst>
          </p:cNvPr>
          <p:cNvSpPr txBox="1">
            <a:spLocks/>
          </p:cNvSpPr>
          <p:nvPr/>
        </p:nvSpPr>
        <p:spPr>
          <a:xfrm>
            <a:off x="1524000" y="420694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B6ECCC6C-3827-4DA8-87A4-1B78756B3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69928" y="1096128"/>
            <a:ext cx="9144000" cy="1767050"/>
          </a:xfrm>
        </p:spPr>
        <p:txBody>
          <a:bodyPr/>
          <a:lstStyle/>
          <a:p>
            <a:r>
              <a:rPr lang="ko-KR" altLang="en-US" sz="7200" dirty="0"/>
              <a:t>목  차</a:t>
            </a:r>
          </a:p>
        </p:txBody>
      </p:sp>
      <p:sp>
        <p:nvSpPr>
          <p:cNvPr id="10" name="부제목 9">
            <a:extLst>
              <a:ext uri="{FF2B5EF4-FFF2-40B4-BE49-F238E27FC236}">
                <a16:creationId xmlns:a16="http://schemas.microsoft.com/office/drawing/2014/main" id="{353C8CA0-2BE6-4D90-BCB7-C78C06E57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3277" y="1483209"/>
            <a:ext cx="6001947" cy="3891581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ko-KR" sz="4000" b="1" dirty="0"/>
              <a:t>ⅰ  </a:t>
            </a:r>
            <a:r>
              <a:rPr lang="ko-KR" altLang="en-US" sz="4000" b="1" dirty="0">
                <a:latin typeface="+mj-lt"/>
              </a:rPr>
              <a:t>연구목적</a:t>
            </a:r>
            <a:endParaRPr lang="en-US" altLang="ko-KR" sz="4000" b="1" dirty="0"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4000" b="1" dirty="0">
                <a:latin typeface="+mj-lt"/>
              </a:rPr>
              <a:t>ⅱ  </a:t>
            </a:r>
            <a:r>
              <a:rPr lang="ko-KR" altLang="en-US" sz="4000" b="1" dirty="0">
                <a:latin typeface="+mj-lt"/>
              </a:rPr>
              <a:t>본론</a:t>
            </a:r>
            <a:endParaRPr lang="en-US" altLang="ko-KR" sz="4000" b="1" dirty="0">
              <a:latin typeface="+mj-lt"/>
            </a:endParaRPr>
          </a:p>
          <a:p>
            <a:pPr lvl="1" algn="l"/>
            <a:r>
              <a:rPr lang="en-US" altLang="ko-KR" sz="2800" b="1" dirty="0">
                <a:solidFill>
                  <a:schemeClr val="tx1"/>
                </a:solidFill>
                <a:latin typeface="+mj-lt"/>
              </a:rPr>
              <a:t>	2-1 </a:t>
            </a:r>
            <a:r>
              <a:rPr lang="ko-KR" altLang="en-US" sz="2800" b="1" dirty="0">
                <a:solidFill>
                  <a:schemeClr val="tx1"/>
                </a:solidFill>
                <a:latin typeface="+mj-lt"/>
              </a:rPr>
              <a:t>시스템 구축</a:t>
            </a:r>
            <a:endParaRPr lang="en-US" altLang="ko-KR" sz="2800" b="1" dirty="0">
              <a:solidFill>
                <a:schemeClr val="tx1"/>
              </a:solidFill>
              <a:latin typeface="+mj-lt"/>
            </a:endParaRPr>
          </a:p>
          <a:p>
            <a:pPr lvl="1" algn="l">
              <a:lnSpc>
                <a:spcPct val="150000"/>
              </a:lnSpc>
            </a:pPr>
            <a:r>
              <a:rPr lang="en-US" altLang="ko-KR" sz="2800" b="1" dirty="0">
                <a:solidFill>
                  <a:schemeClr val="tx1"/>
                </a:solidFill>
                <a:latin typeface="+mj-lt"/>
              </a:rPr>
              <a:t>	2-2 </a:t>
            </a:r>
            <a:r>
              <a:rPr lang="ko-KR" altLang="en-US" sz="2800" b="1" dirty="0">
                <a:solidFill>
                  <a:schemeClr val="tx1"/>
                </a:solidFill>
                <a:latin typeface="+mj-lt"/>
              </a:rPr>
              <a:t>시험 결과</a:t>
            </a:r>
            <a:endParaRPr lang="en-US" altLang="ko-KR" sz="3200" b="1" dirty="0"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4000" b="1" dirty="0">
                <a:latin typeface="+mj-lt"/>
              </a:rPr>
              <a:t> iii  </a:t>
            </a:r>
            <a:r>
              <a:rPr lang="ko-KR" altLang="en-US" sz="4000" b="1" dirty="0">
                <a:latin typeface="+mj-lt"/>
              </a:rPr>
              <a:t>결론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DD3C2BB-3420-40BB-ACD9-D4BB481AC9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100569" y="6174352"/>
            <a:ext cx="2679184" cy="53583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CB2A388-DE11-471D-860B-FDD3BDFFB9D8}"/>
              </a:ext>
            </a:extLst>
          </p:cNvPr>
          <p:cNvSpPr txBox="1"/>
          <p:nvPr/>
        </p:nvSpPr>
        <p:spPr>
          <a:xfrm>
            <a:off x="5115638" y="6211669"/>
            <a:ext cx="765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kern="0" spc="0" dirty="0">
                <a:solidFill>
                  <a:srgbClr val="000000">
                    <a:alpha val="35000"/>
                  </a:srgbClr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2021 </a:t>
            </a:r>
            <a:r>
              <a:rPr lang="ko-KR" altLang="en-US" sz="1800" kern="0" spc="0" dirty="0">
                <a:solidFill>
                  <a:srgbClr val="000000">
                    <a:alpha val="35000"/>
                  </a:srgbClr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한국정보기술학회 종합학술대회 대학생부문 논문 발표 </a:t>
            </a:r>
            <a:r>
              <a:rPr lang="en-US" altLang="ko-KR" sz="1800" kern="0" spc="0" dirty="0">
                <a:solidFill>
                  <a:srgbClr val="000000">
                    <a:alpha val="35000"/>
                  </a:srgbClr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PPT</a:t>
            </a:r>
            <a:endParaRPr lang="ko-KR" altLang="en-US" sz="1800" kern="0" spc="-60" dirty="0">
              <a:solidFill>
                <a:srgbClr val="000000">
                  <a:alpha val="35000"/>
                </a:srgbClr>
              </a:solidFill>
              <a:effectLst/>
              <a:latin typeface="휴먼명조"/>
            </a:endParaRPr>
          </a:p>
          <a:p>
            <a:endParaRPr lang="ko-KR" altLang="en-US" dirty="0">
              <a:solidFill>
                <a:schemeClr val="tx1">
                  <a:alpha val="35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0AD0E64-5F08-4F93-9FA3-41CC76F8051E}"/>
              </a:ext>
            </a:extLst>
          </p:cNvPr>
          <p:cNvGrpSpPr/>
          <p:nvPr/>
        </p:nvGrpSpPr>
        <p:grpSpPr>
          <a:xfrm>
            <a:off x="1214472" y="2651051"/>
            <a:ext cx="4775200" cy="3338414"/>
            <a:chOff x="3494492" y="1325144"/>
            <a:chExt cx="5892396" cy="3681394"/>
          </a:xfrm>
        </p:grpSpPr>
        <p:pic>
          <p:nvPicPr>
            <p:cNvPr id="9" name="그림 8" descr="지도이(가) 표시된 사진&#10;&#10;자동 생성된 설명">
              <a:extLst>
                <a:ext uri="{FF2B5EF4-FFF2-40B4-BE49-F238E27FC236}">
                  <a16:creationId xmlns:a16="http://schemas.microsoft.com/office/drawing/2014/main" id="{5ECCB195-A1A4-4883-8225-D12048412D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-577" b="32674"/>
            <a:stretch/>
          </p:blipFill>
          <p:spPr>
            <a:xfrm>
              <a:off x="3494492" y="1325144"/>
              <a:ext cx="5892396" cy="3681394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42870BC-3C80-4F87-BF3A-0F5DB684B91D}"/>
                </a:ext>
              </a:extLst>
            </p:cNvPr>
            <p:cNvSpPr/>
            <p:nvPr/>
          </p:nvSpPr>
          <p:spPr>
            <a:xfrm>
              <a:off x="7867252" y="1506436"/>
              <a:ext cx="1328286" cy="967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924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271B572-E4A1-43FC-BD7D-541E5A19E38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00569" y="6174352"/>
            <a:ext cx="2679184" cy="5358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E84733-7665-4E7C-9C67-1AF7B5E81807}"/>
              </a:ext>
            </a:extLst>
          </p:cNvPr>
          <p:cNvSpPr txBox="1"/>
          <p:nvPr/>
        </p:nvSpPr>
        <p:spPr>
          <a:xfrm>
            <a:off x="5115638" y="6211669"/>
            <a:ext cx="765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kern="0" spc="0" dirty="0">
                <a:solidFill>
                  <a:srgbClr val="000000">
                    <a:alpha val="35000"/>
                  </a:srgbClr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2021 </a:t>
            </a:r>
            <a:r>
              <a:rPr lang="ko-KR" altLang="en-US" sz="1800" kern="0" spc="0" dirty="0">
                <a:solidFill>
                  <a:srgbClr val="000000">
                    <a:alpha val="35000"/>
                  </a:srgbClr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한국정보기술학회 종합학술대회 대학생부문 논문 발표 </a:t>
            </a:r>
            <a:r>
              <a:rPr lang="en-US" altLang="ko-KR" sz="1800" kern="0" spc="0" dirty="0">
                <a:solidFill>
                  <a:srgbClr val="000000">
                    <a:alpha val="35000"/>
                  </a:srgbClr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PPT</a:t>
            </a:r>
            <a:endParaRPr lang="ko-KR" altLang="en-US" sz="1800" kern="0" spc="-60" dirty="0">
              <a:solidFill>
                <a:srgbClr val="000000">
                  <a:alpha val="35000"/>
                </a:srgbClr>
              </a:solidFill>
              <a:effectLst/>
              <a:latin typeface="휴먼명조"/>
            </a:endParaRPr>
          </a:p>
          <a:p>
            <a:endParaRPr lang="ko-KR" altLang="en-US" dirty="0">
              <a:solidFill>
                <a:schemeClr val="tx1">
                  <a:alpha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5C4F39-98C4-40AB-B80D-51059C036D99}"/>
              </a:ext>
            </a:extLst>
          </p:cNvPr>
          <p:cNvSpPr txBox="1"/>
          <p:nvPr/>
        </p:nvSpPr>
        <p:spPr>
          <a:xfrm flipH="1">
            <a:off x="1633482" y="872849"/>
            <a:ext cx="39711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latin typeface="+mj-lt"/>
              </a:rPr>
              <a:t>연구목적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0C709C-2A20-4E59-B088-C01601F4DD5B}"/>
              </a:ext>
            </a:extLst>
          </p:cNvPr>
          <p:cNvSpPr txBox="1"/>
          <p:nvPr/>
        </p:nvSpPr>
        <p:spPr>
          <a:xfrm>
            <a:off x="5178482" y="1496580"/>
            <a:ext cx="7816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lt"/>
              </a:rPr>
              <a:t>4</a:t>
            </a:r>
            <a:r>
              <a:rPr lang="ko-KR" altLang="en-US" sz="2400" b="1" dirty="0">
                <a:latin typeface="+mj-lt"/>
              </a:rPr>
              <a:t>차 산업 혁명 시대</a:t>
            </a:r>
            <a:r>
              <a:rPr lang="en-US" altLang="ko-KR" sz="2400" b="1" dirty="0">
                <a:latin typeface="+mj-lt"/>
              </a:rPr>
              <a:t>, </a:t>
            </a:r>
            <a:r>
              <a:rPr lang="ko-KR" altLang="en-US" sz="2400" b="1" dirty="0">
                <a:latin typeface="+mj-lt"/>
              </a:rPr>
              <a:t>정밀농업을 주목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5531D34E-0742-466F-BBC4-CF97C0F72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747642"/>
              </p:ext>
            </p:extLst>
          </p:nvPr>
        </p:nvGraphicFramePr>
        <p:xfrm>
          <a:off x="335241" y="1926303"/>
          <a:ext cx="6285297" cy="4421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8E5B37B-846D-46C0-BF08-7189F94739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4663" y="2150065"/>
            <a:ext cx="5449367" cy="4090678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0643977-2A45-47B6-B902-A5C23CDE1EB9}"/>
              </a:ext>
            </a:extLst>
          </p:cNvPr>
          <p:cNvCxnSpPr>
            <a:cxnSpLocks/>
          </p:cNvCxnSpPr>
          <p:nvPr/>
        </p:nvCxnSpPr>
        <p:spPr>
          <a:xfrm flipV="1">
            <a:off x="1737360" y="2008728"/>
            <a:ext cx="8717279" cy="34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86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세로 제목 1">
            <a:extLst>
              <a:ext uri="{FF2B5EF4-FFF2-40B4-BE49-F238E27FC236}">
                <a16:creationId xmlns:a16="http://schemas.microsoft.com/office/drawing/2014/main" id="{9AD43A0D-C52D-49A0-AF39-CCAFE57C0768}"/>
              </a:ext>
            </a:extLst>
          </p:cNvPr>
          <p:cNvSpPr txBox="1">
            <a:spLocks/>
          </p:cNvSpPr>
          <p:nvPr/>
        </p:nvSpPr>
        <p:spPr>
          <a:xfrm>
            <a:off x="-1300576" y="497588"/>
            <a:ext cx="3555706" cy="4040777"/>
          </a:xfrm>
          <a:prstGeom prst="rect">
            <a:avLst/>
          </a:prstGeom>
        </p:spPr>
        <p:txBody>
          <a:bodyPr vert="eaVert"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200" b="1" kern="1200" spc="7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dirty="0"/>
              <a:t>  </a:t>
            </a:r>
            <a:r>
              <a:rPr lang="ko-KR" altLang="en-US" sz="6600" dirty="0"/>
              <a:t>본론</a:t>
            </a:r>
            <a:br>
              <a:rPr lang="en-US" altLang="ko-KR" sz="6600" dirty="0"/>
            </a:br>
            <a:endParaRPr lang="ko-KR" altLang="en-US" sz="6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BBE0AB9-4E7C-4162-821D-6F3BC262B3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100569" y="6174352"/>
            <a:ext cx="2679184" cy="5358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E621DC-F13B-49D0-8FAB-5A0CCF85A9B7}"/>
              </a:ext>
            </a:extLst>
          </p:cNvPr>
          <p:cNvSpPr txBox="1"/>
          <p:nvPr/>
        </p:nvSpPr>
        <p:spPr>
          <a:xfrm>
            <a:off x="5115638" y="6211669"/>
            <a:ext cx="765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kern="0" spc="0" dirty="0">
                <a:solidFill>
                  <a:srgbClr val="000000">
                    <a:alpha val="35000"/>
                  </a:srgbClr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2021 </a:t>
            </a:r>
            <a:r>
              <a:rPr lang="ko-KR" altLang="en-US" sz="1800" kern="0" spc="0" dirty="0">
                <a:solidFill>
                  <a:srgbClr val="000000">
                    <a:alpha val="35000"/>
                  </a:srgbClr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한국정보기술학회 종합학술대회 대학생부문 논문 발표 </a:t>
            </a:r>
            <a:r>
              <a:rPr lang="en-US" altLang="ko-KR" sz="1800" kern="0" spc="0" dirty="0">
                <a:solidFill>
                  <a:srgbClr val="000000">
                    <a:alpha val="35000"/>
                  </a:srgbClr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PPT</a:t>
            </a:r>
            <a:endParaRPr lang="ko-KR" altLang="en-US" sz="1800" kern="0" spc="-60" dirty="0">
              <a:solidFill>
                <a:srgbClr val="000000">
                  <a:alpha val="35000"/>
                </a:srgbClr>
              </a:solidFill>
              <a:effectLst/>
              <a:latin typeface="휴먼명조"/>
            </a:endParaRPr>
          </a:p>
          <a:p>
            <a:endParaRPr lang="ko-KR" altLang="en-US" dirty="0">
              <a:solidFill>
                <a:schemeClr val="tx1">
                  <a:alpha val="35000"/>
                </a:scheme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5F658F5-4E9F-41B2-B20F-FBEC77F00C07}"/>
              </a:ext>
            </a:extLst>
          </p:cNvPr>
          <p:cNvCxnSpPr>
            <a:cxnSpLocks/>
          </p:cNvCxnSpPr>
          <p:nvPr/>
        </p:nvCxnSpPr>
        <p:spPr>
          <a:xfrm flipV="1">
            <a:off x="2369120" y="1125677"/>
            <a:ext cx="0" cy="4606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5EC23C6-AFCA-4183-98F8-5E33B4E0E4DA}"/>
              </a:ext>
            </a:extLst>
          </p:cNvPr>
          <p:cNvCxnSpPr>
            <a:cxnSpLocks/>
          </p:cNvCxnSpPr>
          <p:nvPr/>
        </p:nvCxnSpPr>
        <p:spPr>
          <a:xfrm flipV="1">
            <a:off x="6706553" y="2785153"/>
            <a:ext cx="0" cy="643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7290ADD-9557-4C92-925B-402BDD2F87D9}"/>
              </a:ext>
            </a:extLst>
          </p:cNvPr>
          <p:cNvCxnSpPr>
            <a:cxnSpLocks/>
          </p:cNvCxnSpPr>
          <p:nvPr/>
        </p:nvCxnSpPr>
        <p:spPr>
          <a:xfrm flipH="1" flipV="1">
            <a:off x="8070273" y="4343894"/>
            <a:ext cx="1522702" cy="476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4C8ADF-87D7-440F-B545-4A94665A5AB4}"/>
              </a:ext>
            </a:extLst>
          </p:cNvPr>
          <p:cNvSpPr txBox="1"/>
          <p:nvPr/>
        </p:nvSpPr>
        <p:spPr>
          <a:xfrm>
            <a:off x="6804005" y="2850663"/>
            <a:ext cx="2011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0" dirty="0">
                <a:solidFill>
                  <a:srgbClr val="000000"/>
                </a:solidFill>
                <a:effectLst/>
                <a:latin typeface="Noto Sans"/>
              </a:rPr>
              <a:t>Real-time sensor </a:t>
            </a:r>
          </a:p>
          <a:p>
            <a:r>
              <a:rPr lang="en-US" altLang="ko-KR" sz="1400" b="1" i="0" dirty="0">
                <a:solidFill>
                  <a:srgbClr val="000000"/>
                </a:solidFill>
                <a:effectLst/>
                <a:latin typeface="Noto Sans"/>
              </a:rPr>
              <a:t>data collection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BA44C7-4E56-4A62-BC2F-DE675B3A40C3}"/>
              </a:ext>
            </a:extLst>
          </p:cNvPr>
          <p:cNvSpPr txBox="1"/>
          <p:nvPr/>
        </p:nvSpPr>
        <p:spPr>
          <a:xfrm rot="1104098">
            <a:off x="7917641" y="4764963"/>
            <a:ext cx="2011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0" dirty="0">
                <a:solidFill>
                  <a:srgbClr val="000000"/>
                </a:solidFill>
                <a:effectLst/>
                <a:latin typeface="Noto Sans"/>
              </a:rPr>
              <a:t>Real-time monitoring,</a:t>
            </a:r>
            <a:br>
              <a:rPr lang="en-US" altLang="ko-KR" sz="1400" b="1" dirty="0"/>
            </a:br>
            <a:r>
              <a:rPr lang="en-US" altLang="ko-KR" sz="1400" b="1" i="0" dirty="0">
                <a:solidFill>
                  <a:srgbClr val="000000"/>
                </a:solidFill>
                <a:effectLst/>
                <a:latin typeface="Noto Sans"/>
              </a:rPr>
              <a:t>Soil Humidity Control</a:t>
            </a:r>
            <a:endParaRPr lang="en-US" altLang="ko-KR" sz="1400" b="1" dirty="0"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BDBB79-92B6-49BD-98BE-57DAE2411174}"/>
              </a:ext>
            </a:extLst>
          </p:cNvPr>
          <p:cNvSpPr txBox="1"/>
          <p:nvPr/>
        </p:nvSpPr>
        <p:spPr>
          <a:xfrm rot="20273137">
            <a:off x="4109800" y="4558613"/>
            <a:ext cx="2011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0" dirty="0">
                <a:solidFill>
                  <a:srgbClr val="000000"/>
                </a:solidFill>
                <a:effectLst/>
                <a:latin typeface="Noto Sans"/>
              </a:rPr>
              <a:t>Water supply as </a:t>
            </a:r>
          </a:p>
          <a:p>
            <a:r>
              <a:rPr lang="en-US" altLang="ko-KR" sz="1400" b="1" i="0" dirty="0">
                <a:solidFill>
                  <a:srgbClr val="000000"/>
                </a:solidFill>
                <a:effectLst/>
                <a:latin typeface="Noto Sans"/>
              </a:rPr>
              <a:t>much as signal</a:t>
            </a:r>
            <a:endParaRPr lang="en-US" altLang="ko-KR" sz="1400" b="1" dirty="0"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281780-3A94-4111-AD26-2EDA7DE037A7}"/>
              </a:ext>
            </a:extLst>
          </p:cNvPr>
          <p:cNvSpPr txBox="1"/>
          <p:nvPr/>
        </p:nvSpPr>
        <p:spPr>
          <a:xfrm>
            <a:off x="809552" y="3136839"/>
            <a:ext cx="1437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+mj-lt"/>
              </a:rPr>
              <a:t>2-1</a:t>
            </a:r>
          </a:p>
          <a:p>
            <a:pPr algn="r"/>
            <a:r>
              <a:rPr lang="ko-KR" altLang="en-US" sz="3200" b="1" dirty="0">
                <a:latin typeface="+mj-lt"/>
              </a:rPr>
              <a:t>시스템 구축</a:t>
            </a:r>
            <a:endParaRPr lang="ko-KR" altLang="en-US" sz="3200" dirty="0"/>
          </a:p>
        </p:txBody>
      </p:sp>
      <p:graphicFrame>
        <p:nvGraphicFramePr>
          <p:cNvPr id="48" name="다이어그램 47">
            <a:extLst>
              <a:ext uri="{FF2B5EF4-FFF2-40B4-BE49-F238E27FC236}">
                <a16:creationId xmlns:a16="http://schemas.microsoft.com/office/drawing/2014/main" id="{759B35DC-272A-45B0-A220-76040F52C2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008558"/>
              </p:ext>
            </p:extLst>
          </p:nvPr>
        </p:nvGraphicFramePr>
        <p:xfrm>
          <a:off x="5389634" y="864667"/>
          <a:ext cx="2692623" cy="1861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9" name="다이어그램 48">
            <a:extLst>
              <a:ext uri="{FF2B5EF4-FFF2-40B4-BE49-F238E27FC236}">
                <a16:creationId xmlns:a16="http://schemas.microsoft.com/office/drawing/2014/main" id="{A3CC940D-A1AA-446E-A008-B26BDAE90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852900"/>
              </p:ext>
            </p:extLst>
          </p:nvPr>
        </p:nvGraphicFramePr>
        <p:xfrm>
          <a:off x="5547857" y="3497022"/>
          <a:ext cx="2398791" cy="152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1" name="다이어그램 50">
            <a:extLst>
              <a:ext uri="{FF2B5EF4-FFF2-40B4-BE49-F238E27FC236}">
                <a16:creationId xmlns:a16="http://schemas.microsoft.com/office/drawing/2014/main" id="{A23043C2-49F4-43D5-AE72-59516D02BD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3435107"/>
              </p:ext>
            </p:extLst>
          </p:nvPr>
        </p:nvGraphicFramePr>
        <p:xfrm>
          <a:off x="2599025" y="4538365"/>
          <a:ext cx="1530978" cy="1296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53" name="다이어그램 52">
            <a:extLst>
              <a:ext uri="{FF2B5EF4-FFF2-40B4-BE49-F238E27FC236}">
                <a16:creationId xmlns:a16="http://schemas.microsoft.com/office/drawing/2014/main" id="{67F1C61B-6EA2-4816-BAA0-9706C2E02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0277597"/>
              </p:ext>
            </p:extLst>
          </p:nvPr>
        </p:nvGraphicFramePr>
        <p:xfrm>
          <a:off x="9687169" y="4428914"/>
          <a:ext cx="1530978" cy="1296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53D921C-2ADA-428E-8981-9704075A75BE}"/>
              </a:ext>
            </a:extLst>
          </p:cNvPr>
          <p:cNvCxnSpPr>
            <a:cxnSpLocks/>
          </p:cNvCxnSpPr>
          <p:nvPr/>
        </p:nvCxnSpPr>
        <p:spPr>
          <a:xfrm flipH="1">
            <a:off x="4183229" y="4330305"/>
            <a:ext cx="1261520" cy="4417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57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세로 텍스트 개체 틀 2">
            <a:extLst>
              <a:ext uri="{FF2B5EF4-FFF2-40B4-BE49-F238E27FC236}">
                <a16:creationId xmlns:a16="http://schemas.microsoft.com/office/drawing/2014/main" id="{E2A42460-333E-4C3C-9B98-9EB38E338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866032" y="5275464"/>
            <a:ext cx="4955111" cy="1329126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한양신명조"/>
              </a:rPr>
              <a:t>90*90*220,  100 (mm)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solidFill>
                  <a:srgbClr val="000000"/>
                </a:solidFill>
                <a:latin typeface="한양신명조"/>
              </a:rPr>
              <a:t>S-lite</a:t>
            </a:r>
            <a:r>
              <a:rPr lang="ko-KR" altLang="en-US" sz="1050" dirty="0">
                <a:solidFill>
                  <a:srgbClr val="000000"/>
                </a:solidFill>
                <a:latin typeface="한양신명조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latin typeface="한양신명조"/>
              </a:rPr>
              <a:t>(s)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C0526A2-6A0F-4627-8BFB-BC1400ECE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25449640">
            <a:extLst>
              <a:ext uri="{FF2B5EF4-FFF2-40B4-BE49-F238E27FC236}">
                <a16:creationId xmlns:a16="http://schemas.microsoft.com/office/drawing/2014/main" id="{E4A3A057-04BC-4074-A876-C488E1C6E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26" y="2043595"/>
            <a:ext cx="5428675" cy="225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9EC3FE1-72D2-4B27-BD09-549CE12FBA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00569" y="6174352"/>
            <a:ext cx="2679184" cy="5358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8C9FCA7-9910-4764-95D6-0796BFC9CD73}"/>
              </a:ext>
            </a:extLst>
          </p:cNvPr>
          <p:cNvSpPr txBox="1"/>
          <p:nvPr/>
        </p:nvSpPr>
        <p:spPr>
          <a:xfrm>
            <a:off x="5115638" y="6211669"/>
            <a:ext cx="765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kern="0" spc="0" dirty="0">
                <a:solidFill>
                  <a:srgbClr val="000000">
                    <a:alpha val="35000"/>
                  </a:srgbClr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2021 </a:t>
            </a:r>
            <a:r>
              <a:rPr lang="ko-KR" altLang="en-US" sz="1800" kern="0" spc="0" dirty="0">
                <a:solidFill>
                  <a:srgbClr val="000000">
                    <a:alpha val="35000"/>
                  </a:srgbClr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한국정보기술학회 종합학술대회 대학생부문 논문 발표 </a:t>
            </a:r>
            <a:r>
              <a:rPr lang="en-US" altLang="ko-KR" sz="1800" kern="0" spc="0" dirty="0">
                <a:solidFill>
                  <a:srgbClr val="000000">
                    <a:alpha val="35000"/>
                  </a:srgbClr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PPT</a:t>
            </a:r>
            <a:endParaRPr lang="ko-KR" altLang="en-US" sz="1800" kern="0" spc="-60" dirty="0">
              <a:solidFill>
                <a:srgbClr val="000000">
                  <a:alpha val="35000"/>
                </a:srgbClr>
              </a:solidFill>
              <a:effectLst/>
              <a:latin typeface="휴먼명조"/>
            </a:endParaRPr>
          </a:p>
          <a:p>
            <a:endParaRPr lang="ko-KR" altLang="en-US" dirty="0">
              <a:solidFill>
                <a:schemeClr val="tx1">
                  <a:alpha val="35000"/>
                </a:schemeClr>
              </a:solidFill>
            </a:endParaRPr>
          </a:p>
        </p:txBody>
      </p:sp>
      <p:sp>
        <p:nvSpPr>
          <p:cNvPr id="11" name="세로 제목 1">
            <a:extLst>
              <a:ext uri="{FF2B5EF4-FFF2-40B4-BE49-F238E27FC236}">
                <a16:creationId xmlns:a16="http://schemas.microsoft.com/office/drawing/2014/main" id="{25D9F631-93F8-4EB0-9438-4E34C43AEF49}"/>
              </a:ext>
            </a:extLst>
          </p:cNvPr>
          <p:cNvSpPr txBox="1">
            <a:spLocks/>
          </p:cNvSpPr>
          <p:nvPr/>
        </p:nvSpPr>
        <p:spPr>
          <a:xfrm>
            <a:off x="-1300576" y="497588"/>
            <a:ext cx="3555706" cy="4040777"/>
          </a:xfrm>
          <a:prstGeom prst="rect">
            <a:avLst/>
          </a:prstGeom>
        </p:spPr>
        <p:txBody>
          <a:bodyPr vert="eaVert"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200" b="1" kern="1200" spc="7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dirty="0"/>
              <a:t>  </a:t>
            </a:r>
            <a:r>
              <a:rPr lang="ko-KR" altLang="en-US" sz="6600" dirty="0"/>
              <a:t>본론</a:t>
            </a:r>
            <a:br>
              <a:rPr lang="en-US" altLang="ko-KR" sz="6600" dirty="0"/>
            </a:br>
            <a:endParaRPr lang="ko-KR" altLang="en-US" sz="66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2DCCCAC-C250-4B6A-B36A-EF246E5435B8}"/>
              </a:ext>
            </a:extLst>
          </p:cNvPr>
          <p:cNvCxnSpPr>
            <a:cxnSpLocks/>
          </p:cNvCxnSpPr>
          <p:nvPr/>
        </p:nvCxnSpPr>
        <p:spPr>
          <a:xfrm flipV="1">
            <a:off x="2369120" y="1125677"/>
            <a:ext cx="0" cy="4606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EEC2BA-7858-4BA6-B9F5-A5E5FB4CBD35}"/>
              </a:ext>
            </a:extLst>
          </p:cNvPr>
          <p:cNvSpPr txBox="1"/>
          <p:nvPr/>
        </p:nvSpPr>
        <p:spPr>
          <a:xfrm>
            <a:off x="809552" y="3136839"/>
            <a:ext cx="1437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latin typeface="+mj-lt"/>
              </a:rPr>
              <a:t>2-2</a:t>
            </a:r>
          </a:p>
          <a:p>
            <a:pPr algn="r"/>
            <a:r>
              <a:rPr lang="ko-KR" altLang="en-US" sz="3200" b="1" dirty="0">
                <a:latin typeface="+mj-lt"/>
              </a:rPr>
              <a:t>시험</a:t>
            </a:r>
            <a:endParaRPr lang="en-US" altLang="ko-KR" sz="3200" b="1" dirty="0">
              <a:latin typeface="+mj-lt"/>
            </a:endParaRPr>
          </a:p>
          <a:p>
            <a:pPr algn="r"/>
            <a:r>
              <a:rPr lang="ko-KR" altLang="en-US" sz="3200" b="1" dirty="0">
                <a:latin typeface="+mj-lt"/>
              </a:rPr>
              <a:t>결과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D5B65B-E606-49B8-BF08-364081291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762" y="1266918"/>
            <a:ext cx="2686223" cy="3812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0CF09F-479B-4025-9371-E438F86C0380}"/>
              </a:ext>
            </a:extLst>
          </p:cNvPr>
          <p:cNvSpPr txBox="1"/>
          <p:nvPr/>
        </p:nvSpPr>
        <p:spPr>
          <a:xfrm>
            <a:off x="6721461" y="1334630"/>
            <a:ext cx="3101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lt"/>
              </a:rPr>
              <a:t>실시간 수분 데이터를 도식화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2F7EBAA-32E5-473C-A64A-4992AE0C2E5D}"/>
              </a:ext>
            </a:extLst>
          </p:cNvPr>
          <p:cNvCxnSpPr>
            <a:cxnSpLocks/>
          </p:cNvCxnSpPr>
          <p:nvPr/>
        </p:nvCxnSpPr>
        <p:spPr>
          <a:xfrm>
            <a:off x="5351985" y="1654857"/>
            <a:ext cx="3316126" cy="35784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00FBAEA-ACCA-4901-8A72-FBF032BF6762}"/>
              </a:ext>
            </a:extLst>
          </p:cNvPr>
          <p:cNvSpPr txBox="1"/>
          <p:nvPr/>
        </p:nvSpPr>
        <p:spPr>
          <a:xfrm>
            <a:off x="6022365" y="4411854"/>
            <a:ext cx="3498059" cy="122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>
                <a:latin typeface="+mj-lt"/>
              </a:rPr>
              <a:t>토양마다의 </a:t>
            </a:r>
            <a:endParaRPr lang="en-US" altLang="ko-KR" sz="1600" b="1" dirty="0">
              <a:latin typeface="+mj-lt"/>
            </a:endParaRPr>
          </a:p>
          <a:p>
            <a:pPr marR="0" indent="0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>
                <a:latin typeface="+mj-lt"/>
              </a:rPr>
              <a:t>입도</a:t>
            </a:r>
            <a:r>
              <a:rPr lang="en-US" altLang="ko-KR" sz="1600" b="1" dirty="0">
                <a:latin typeface="+mj-lt"/>
              </a:rPr>
              <a:t>, </a:t>
            </a:r>
            <a:r>
              <a:rPr lang="ko-KR" altLang="en-US" sz="1600" b="1" dirty="0" err="1">
                <a:latin typeface="+mj-lt"/>
              </a:rPr>
              <a:t>체분석</a:t>
            </a:r>
            <a:r>
              <a:rPr lang="en-US" altLang="ko-KR" sz="1600" b="1" dirty="0">
                <a:latin typeface="+mj-lt"/>
              </a:rPr>
              <a:t>, </a:t>
            </a:r>
            <a:r>
              <a:rPr lang="ko-KR" altLang="en-US" sz="1600" b="1" dirty="0">
                <a:latin typeface="+mj-lt"/>
              </a:rPr>
              <a:t>비중</a:t>
            </a:r>
            <a:r>
              <a:rPr lang="en-US" altLang="ko-KR" sz="1600" b="1" dirty="0">
                <a:latin typeface="+mj-lt"/>
              </a:rPr>
              <a:t>, </a:t>
            </a:r>
            <a:r>
              <a:rPr lang="ko-KR" altLang="en-US" sz="1600" b="1" dirty="0">
                <a:latin typeface="+mj-lt"/>
              </a:rPr>
              <a:t>단위 체적중량에 </a:t>
            </a:r>
            <a:r>
              <a:rPr lang="ko-KR" altLang="en-US" sz="1600" b="1">
                <a:latin typeface="+mj-lt"/>
              </a:rPr>
              <a:t>따라 그래프상이</a:t>
            </a:r>
            <a:endParaRPr lang="ko-KR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218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9A2F45-BDD0-45B5-92A1-AA5A3493D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440161" y="1870262"/>
            <a:ext cx="1667322" cy="328322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95000"/>
              </a:lnSpc>
            </a:pPr>
            <a:r>
              <a:rPr lang="ko-KR" altLang="en-US" sz="11500" spc="-50" dirty="0"/>
              <a:t>결론</a:t>
            </a:r>
            <a:endParaRPr lang="en-US" altLang="ko-KR" sz="13800" spc="-5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E5B1E00-16EB-45ED-9170-54F7D050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100569" y="6174352"/>
            <a:ext cx="2679184" cy="5358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6F5003F-816D-437B-A728-C6A95D01899B}"/>
              </a:ext>
            </a:extLst>
          </p:cNvPr>
          <p:cNvSpPr txBox="1"/>
          <p:nvPr/>
        </p:nvSpPr>
        <p:spPr>
          <a:xfrm>
            <a:off x="5115638" y="6211669"/>
            <a:ext cx="765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kern="0" spc="0" dirty="0">
                <a:solidFill>
                  <a:srgbClr val="000000">
                    <a:alpha val="35000"/>
                  </a:srgbClr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2021 </a:t>
            </a:r>
            <a:r>
              <a:rPr lang="ko-KR" altLang="en-US" sz="1800" kern="0" spc="0" dirty="0">
                <a:solidFill>
                  <a:srgbClr val="000000">
                    <a:alpha val="35000"/>
                  </a:srgbClr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한국정보기술학회 종합학술대회 대학생부문 논문 발표 </a:t>
            </a:r>
            <a:r>
              <a:rPr lang="en-US" altLang="ko-KR" sz="1800" kern="0" spc="0" dirty="0">
                <a:solidFill>
                  <a:srgbClr val="000000">
                    <a:alpha val="35000"/>
                  </a:srgbClr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PPT</a:t>
            </a:r>
            <a:endParaRPr lang="ko-KR" altLang="en-US" sz="1800" kern="0" spc="-60" dirty="0">
              <a:solidFill>
                <a:srgbClr val="000000">
                  <a:alpha val="35000"/>
                </a:srgbClr>
              </a:solidFill>
              <a:effectLst/>
              <a:latin typeface="휴먼명조"/>
            </a:endParaRPr>
          </a:p>
          <a:p>
            <a:endParaRPr lang="ko-KR" altLang="en-US" dirty="0">
              <a:solidFill>
                <a:schemeClr val="tx1">
                  <a:alpha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50786-2391-4B08-B445-7125CDA951AE}"/>
              </a:ext>
            </a:extLst>
          </p:cNvPr>
          <p:cNvSpPr txBox="1"/>
          <p:nvPr/>
        </p:nvSpPr>
        <p:spPr>
          <a:xfrm>
            <a:off x="3856108" y="2415357"/>
            <a:ext cx="64793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일반 토양 측정 방법으로 비대생장 하는 목본식물에 </a:t>
            </a:r>
            <a:endParaRPr lang="en-US" altLang="ko-KR" sz="1800" kern="0" spc="-6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r>
              <a:rPr lang="en-US" altLang="ko-KR" kern="0" spc="-60" dirty="0">
                <a:solidFill>
                  <a:srgbClr val="000000"/>
                </a:solidFill>
                <a:latin typeface="휴먼명조"/>
                <a:ea typeface="휴먼명조"/>
              </a:rPr>
              <a:t>     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적용되는 생장환경에 기초</a:t>
            </a:r>
            <a:endParaRPr lang="en-US" altLang="ko-KR" sz="1800" kern="0" spc="-6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endParaRPr lang="en-US" altLang="ko-KR" sz="1800" kern="0" spc="-6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실험환경을 구성하여 토양의 습도데이터를 측정하고 이를 바탕으로 관수와 토양의 습도관계를 분석</a:t>
            </a:r>
            <a:endParaRPr lang="en-US" altLang="ko-KR" sz="1800" kern="0" spc="-6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kern="0" spc="-60" dirty="0">
              <a:solidFill>
                <a:srgbClr val="000000"/>
              </a:solidFill>
              <a:effectLst/>
              <a:latin typeface="휴먼명조"/>
              <a:ea typeface="휴먼명조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토양의 습도 제어기술에서 환경요소 간의 최적화 제어기술에 대한 연구가 향후과제로 남음</a:t>
            </a:r>
            <a:endParaRPr lang="ko-KR" altLang="en-US" sz="1800" kern="100" spc="-60" dirty="0">
              <a:solidFill>
                <a:srgbClr val="000000"/>
              </a:solidFill>
              <a:effectLst/>
              <a:latin typeface="HCI Tulip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53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세로 제목 1">
            <a:extLst>
              <a:ext uri="{FF2B5EF4-FFF2-40B4-BE49-F238E27FC236}">
                <a16:creationId xmlns:a16="http://schemas.microsoft.com/office/drawing/2014/main" id="{42C25692-0634-4673-B2BA-0F96562D4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45453" y="891208"/>
            <a:ext cx="10070538" cy="497457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altLang="ko-KR" sz="43400" spc="-50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altLang="ko-KR" sz="52000" spc="-5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9CBAE1D-4E21-4533-BCDD-A15ECA72810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00569" y="6174352"/>
            <a:ext cx="2679184" cy="5358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03F52E-B37B-4CC1-BD88-C2BD0D4B44F2}"/>
              </a:ext>
            </a:extLst>
          </p:cNvPr>
          <p:cNvSpPr txBox="1"/>
          <p:nvPr/>
        </p:nvSpPr>
        <p:spPr>
          <a:xfrm>
            <a:off x="5115638" y="6211669"/>
            <a:ext cx="765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kern="0" spc="0" dirty="0">
                <a:solidFill>
                  <a:srgbClr val="000000">
                    <a:alpha val="35000"/>
                  </a:srgbClr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2021 </a:t>
            </a:r>
            <a:r>
              <a:rPr lang="ko-KR" altLang="en-US" sz="1800" kern="0" spc="0" dirty="0">
                <a:solidFill>
                  <a:srgbClr val="000000">
                    <a:alpha val="35000"/>
                  </a:srgbClr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한국정보기술학회 종합학술대회 대학생부문 논문 발표 </a:t>
            </a:r>
            <a:r>
              <a:rPr lang="en-US" altLang="ko-KR" sz="1800" kern="0" spc="0" dirty="0">
                <a:solidFill>
                  <a:srgbClr val="000000">
                    <a:alpha val="35000"/>
                  </a:srgbClr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PPT</a:t>
            </a:r>
            <a:endParaRPr lang="ko-KR" altLang="en-US" sz="1800" kern="0" spc="-60" dirty="0">
              <a:solidFill>
                <a:srgbClr val="000000">
                  <a:alpha val="35000"/>
                </a:srgbClr>
              </a:solidFill>
              <a:effectLst/>
              <a:latin typeface="휴먼명조"/>
            </a:endParaRPr>
          </a:p>
          <a:p>
            <a:endParaRPr lang="ko-KR" altLang="en-US" dirty="0">
              <a:solidFill>
                <a:schemeClr val="tx1">
                  <a:alpha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83223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412E24"/>
      </a:dk2>
      <a:lt2>
        <a:srgbClr val="E8E7E2"/>
      </a:lt2>
      <a:accent1>
        <a:srgbClr val="9197CC"/>
      </a:accent1>
      <a:accent2>
        <a:srgbClr val="789EC0"/>
      </a:accent2>
      <a:accent3>
        <a:srgbClr val="7DADB0"/>
      </a:accent3>
      <a:accent4>
        <a:srgbClr val="6EB099"/>
      </a:accent4>
      <a:accent5>
        <a:srgbClr val="7CB188"/>
      </a:accent5>
      <a:accent6>
        <a:srgbClr val="7AB06E"/>
      </a:accent6>
      <a:hlink>
        <a:srgbClr val="898453"/>
      </a:hlink>
      <a:folHlink>
        <a:srgbClr val="7F7F7F"/>
      </a:folHlink>
    </a:clrScheme>
    <a:fontScheme name="Custom 166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</TotalTime>
  <Words>221</Words>
  <Application>Microsoft Office PowerPoint</Application>
  <PresentationFormat>와이드스크린</PresentationFormat>
  <Paragraphs>73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HCI Tulip</vt:lpstr>
      <vt:lpstr>Malgun Gothic Semilight</vt:lpstr>
      <vt:lpstr>Noto Sans</vt:lpstr>
      <vt:lpstr>돋움</vt:lpstr>
      <vt:lpstr>Malgun Gothic</vt:lpstr>
      <vt:lpstr>Malgun Gothic</vt:lpstr>
      <vt:lpstr>한양신명조</vt:lpstr>
      <vt:lpstr>휴먼명조</vt:lpstr>
      <vt:lpstr>Arial</vt:lpstr>
      <vt:lpstr>Avenir Next LT Pro</vt:lpstr>
      <vt:lpstr>PrismaticVTI</vt:lpstr>
      <vt:lpstr>PowerPoint 프레젠테이션</vt:lpstr>
      <vt:lpstr>목  차</vt:lpstr>
      <vt:lpstr>PowerPoint 프레젠테이션</vt:lpstr>
      <vt:lpstr>PowerPoint 프레젠테이션</vt:lpstr>
      <vt:lpstr>PowerPoint 프레젠테이션</vt:lpstr>
      <vt:lpstr>결론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토양 습도센서를 이용한  정밀농업을 위한 스마트 관수시스템</dc:title>
  <dc:creator>정 현우</dc:creator>
  <cp:lastModifiedBy>정 현우</cp:lastModifiedBy>
  <cp:revision>64</cp:revision>
  <dcterms:created xsi:type="dcterms:W3CDTF">2021-05-20T05:13:04Z</dcterms:created>
  <dcterms:modified xsi:type="dcterms:W3CDTF">2021-05-27T07:19:39Z</dcterms:modified>
</cp:coreProperties>
</file>