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8D84-E6BC-4A9D-94AC-DBBB9074EAB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374-EDC3-4089-9618-FA9D1578D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8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4718807" y="1070654"/>
            <a:ext cx="1079992" cy="403244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87624" y="1340768"/>
            <a:ext cx="648072" cy="6480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4156" y="4149080"/>
            <a:ext cx="648072" cy="6480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32104" y="1340768"/>
            <a:ext cx="648072" cy="6480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32104" y="4149080"/>
            <a:ext cx="648072" cy="6480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68408" y="2708920"/>
            <a:ext cx="648072" cy="6480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6"/>
            <a:endCxn id="8" idx="2"/>
          </p:cNvCxnSpPr>
          <p:nvPr/>
        </p:nvCxnSpPr>
        <p:spPr>
          <a:xfrm>
            <a:off x="1835696" y="1664804"/>
            <a:ext cx="30964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8" idx="2"/>
          </p:cNvCxnSpPr>
          <p:nvPr/>
        </p:nvCxnSpPr>
        <p:spPr>
          <a:xfrm flipV="1">
            <a:off x="1842228" y="1664804"/>
            <a:ext cx="3089876" cy="2808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6"/>
            <a:endCxn id="9" idx="2"/>
          </p:cNvCxnSpPr>
          <p:nvPr/>
        </p:nvCxnSpPr>
        <p:spPr>
          <a:xfrm>
            <a:off x="1842228" y="4473116"/>
            <a:ext cx="308987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6"/>
            <a:endCxn id="9" idx="2"/>
          </p:cNvCxnSpPr>
          <p:nvPr/>
        </p:nvCxnSpPr>
        <p:spPr>
          <a:xfrm>
            <a:off x="1835696" y="1664804"/>
            <a:ext cx="3096408" cy="28083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6"/>
            <a:endCxn id="10" idx="2"/>
          </p:cNvCxnSpPr>
          <p:nvPr/>
        </p:nvCxnSpPr>
        <p:spPr>
          <a:xfrm>
            <a:off x="5580176" y="1664804"/>
            <a:ext cx="2088232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6"/>
            <a:endCxn id="10" idx="2"/>
          </p:cNvCxnSpPr>
          <p:nvPr/>
        </p:nvCxnSpPr>
        <p:spPr>
          <a:xfrm flipV="1">
            <a:off x="5580176" y="3032956"/>
            <a:ext cx="2088232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14801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90354" y="4288450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6132" y="150731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R00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6132" y="42838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R01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54350" y="5714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6120" y="5723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55" idx="6"/>
            <a:endCxn id="8" idx="2"/>
          </p:cNvCxnSpPr>
          <p:nvPr/>
        </p:nvCxnSpPr>
        <p:spPr>
          <a:xfrm flipV="1">
            <a:off x="1823601" y="1664804"/>
            <a:ext cx="3108503" cy="4220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5" idx="6"/>
            <a:endCxn id="9" idx="2"/>
          </p:cNvCxnSpPr>
          <p:nvPr/>
        </p:nvCxnSpPr>
        <p:spPr>
          <a:xfrm flipV="1">
            <a:off x="1823601" y="4473116"/>
            <a:ext cx="3108503" cy="1412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60" idx="6"/>
            <a:endCxn id="10" idx="2"/>
          </p:cNvCxnSpPr>
          <p:nvPr/>
        </p:nvCxnSpPr>
        <p:spPr>
          <a:xfrm flipV="1">
            <a:off x="5556743" y="3032956"/>
            <a:ext cx="2111665" cy="2851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59569" y="1070654"/>
            <a:ext cx="1079992" cy="403244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86837" y="701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10412" y="701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은닉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82412" y="701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452448" y="1070654"/>
            <a:ext cx="1079992" cy="403244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596400" y="2843644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175529" y="5561185"/>
            <a:ext cx="648072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908671" y="5560165"/>
            <a:ext cx="648072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26" y="132718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W1[0][0]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79369" y="2194991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W1[1][0]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93349" y="362886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W1[0][1]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827" y="4503893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W1[1][1]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608" y="5252388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bw</a:t>
            </a:r>
            <a:r>
              <a:rPr lang="en-US" altLang="ko-KR" sz="1400" b="1" dirty="0" smtClean="0"/>
              <a:t>[0][0]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981606" y="556016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b</a:t>
            </a:r>
            <a:r>
              <a:rPr lang="en-US" altLang="ko-KR" sz="1400" b="1" dirty="0" err="1" smtClean="0"/>
              <a:t>w</a:t>
            </a:r>
            <a:r>
              <a:rPr lang="en-US" altLang="ko-KR" sz="1400" b="1" dirty="0" smtClean="0"/>
              <a:t>[0][1]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197236" y="183495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W2[0]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197236" y="344525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W2[1]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745028" y="5560164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bw</a:t>
            </a:r>
            <a:r>
              <a:rPr lang="en-US" altLang="ko-KR" sz="1400" b="1" dirty="0" smtClean="0"/>
              <a:t>[1][0]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71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5201"/>
            <a:ext cx="5400600" cy="3992421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H="1">
            <a:off x="5364088" y="1052736"/>
            <a:ext cx="100811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67937" y="81930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loss = 10</a:t>
            </a:r>
            <a:endParaRPr lang="ko-KR" altLang="en-US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07904" y="689577"/>
            <a:ext cx="432048" cy="3960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118717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0.3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67944" y="213285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0.7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64115" y="38180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R1_loss = 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45964" y="351167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R2_loss = 7</a:t>
            </a:r>
            <a:endParaRPr lang="ko-KR" altLang="en-US" sz="14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3702292" y="3140968"/>
            <a:ext cx="79770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568" y="4653136"/>
            <a:ext cx="361838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Loss </a:t>
            </a:r>
            <a:r>
              <a:rPr lang="ko-KR" altLang="en-US" b="1" dirty="0" smtClean="0">
                <a:solidFill>
                  <a:srgbClr val="FF0000"/>
                </a:solidFill>
              </a:rPr>
              <a:t>공식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R1_loss = loss(10) * w(0.3) = 3</a:t>
            </a:r>
          </a:p>
          <a:p>
            <a:r>
              <a:rPr lang="en-US" altLang="ko-KR" dirty="0" smtClean="0"/>
              <a:t>R2_loss = loss(10) * w(0.7) = 7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7752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54" grpId="0"/>
      <p:bldP spid="57" grpId="0"/>
      <p:bldP spid="5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620688"/>
            <a:ext cx="705678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/>
              <a:t>경사하강법</a:t>
            </a:r>
            <a:endParaRPr lang="en-US" altLang="ko-KR" sz="6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5814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18448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미분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찰나의 순간에서 움직이려는 시도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인 순간 변화율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22491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</a:rPr>
              <a:t>한 점에서의 기울기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908" y="2924944"/>
            <a:ext cx="46400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첫째</a:t>
            </a:r>
            <a:r>
              <a:rPr lang="en-US" altLang="ko-KR" b="1" dirty="0" smtClean="0"/>
              <a:t>, 	</a:t>
            </a:r>
            <a:r>
              <a:rPr lang="ko-KR" altLang="en-US" sz="1600" b="1" dirty="0" smtClean="0"/>
              <a:t>기울기가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이 되는 지점을 찾기 위해 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미분을 반복할 것이다</a:t>
            </a:r>
            <a:r>
              <a:rPr lang="en-US" altLang="ko-KR" sz="1600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둘째</a:t>
            </a:r>
            <a:r>
              <a:rPr lang="en-US" altLang="ko-KR" b="1" dirty="0" smtClean="0"/>
              <a:t>, 	</a:t>
            </a:r>
            <a:r>
              <a:rPr lang="ko-KR" altLang="en-US" sz="1600" b="1" dirty="0" smtClean="0"/>
              <a:t>어느 한 점에서 미분 값이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양수</a:t>
            </a:r>
            <a:r>
              <a:rPr lang="en-US" altLang="ko-KR" sz="1600" b="1" dirty="0" smtClean="0"/>
              <a:t>(+)</a:t>
            </a:r>
            <a:r>
              <a:rPr lang="ko-KR" altLang="en-US" sz="1600" b="1" dirty="0" smtClean="0"/>
              <a:t>면 작은 수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왼쪽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으로 이동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음수</a:t>
            </a:r>
            <a:r>
              <a:rPr lang="en-US" altLang="ko-KR" sz="1600" b="1" dirty="0" smtClean="0"/>
              <a:t>(-)</a:t>
            </a:r>
            <a:r>
              <a:rPr lang="ko-KR" altLang="en-US" sz="1600" b="1" dirty="0" smtClean="0"/>
              <a:t>라면 큰 수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오른쪽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으로 이동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184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25024"/>
          <a:stretch/>
        </p:blipFill>
        <p:spPr bwMode="auto">
          <a:xfrm>
            <a:off x="395536" y="537025"/>
            <a:ext cx="3316833" cy="887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6" y="537025"/>
            <a:ext cx="4430590" cy="46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211960" cy="838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3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92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</dc:creator>
  <cp:lastModifiedBy>GO</cp:lastModifiedBy>
  <cp:revision>9</cp:revision>
  <dcterms:created xsi:type="dcterms:W3CDTF">2021-12-27T08:57:43Z</dcterms:created>
  <dcterms:modified xsi:type="dcterms:W3CDTF">2021-12-27T10:25:41Z</dcterms:modified>
</cp:coreProperties>
</file>