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4" r:id="rId16"/>
    <p:sldId id="275" r:id="rId17"/>
    <p:sldId id="273" r:id="rId18"/>
    <p:sldId id="271" r:id="rId19"/>
    <p:sldId id="272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AB475D-684F-473B-91D4-E347A95A23E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B9638F-49F0-4222-8116-DA5AB7EFCA79}">
      <dgm:prSet phldrT="[텍스트]"/>
      <dgm:spPr/>
      <dgm:t>
        <a:bodyPr/>
        <a:lstStyle/>
        <a:p>
          <a:pPr latinLnBrk="1"/>
          <a:r>
            <a:rPr lang="ko-KR" altLang="en-US" dirty="0" smtClean="0"/>
            <a:t>기초프로그래밍언어</a:t>
          </a:r>
          <a:endParaRPr lang="ko-KR" altLang="en-US" dirty="0"/>
        </a:p>
      </dgm:t>
    </dgm:pt>
    <dgm:pt modelId="{27D5A54C-EC22-4A1D-8CC6-6D9F6F7F42E5}" type="parTrans" cxnId="{E3EBE785-F261-4BFD-9901-465530E6CC89}">
      <dgm:prSet/>
      <dgm:spPr/>
      <dgm:t>
        <a:bodyPr/>
        <a:lstStyle/>
        <a:p>
          <a:pPr latinLnBrk="1"/>
          <a:endParaRPr lang="ko-KR" altLang="en-US"/>
        </a:p>
      </dgm:t>
    </dgm:pt>
    <dgm:pt modelId="{14E2BCC9-6B38-4E76-8B29-A2091C39DFF7}" type="sibTrans" cxnId="{E3EBE785-F261-4BFD-9901-465530E6CC89}">
      <dgm:prSet/>
      <dgm:spPr/>
      <dgm:t>
        <a:bodyPr/>
        <a:lstStyle/>
        <a:p>
          <a:pPr latinLnBrk="1"/>
          <a:endParaRPr lang="ko-KR" altLang="en-US"/>
        </a:p>
      </dgm:t>
    </dgm:pt>
    <dgm:pt modelId="{C37B08C9-4006-4782-A377-45AD15400AC8}">
      <dgm:prSet phldrT="[텍스트]"/>
      <dgm:spPr/>
      <dgm:t>
        <a:bodyPr/>
        <a:lstStyle/>
        <a:p>
          <a:pPr latinLnBrk="1"/>
          <a:r>
            <a:rPr lang="en-US" altLang="ko-KR" dirty="0" smtClean="0"/>
            <a:t>C,C++ </a:t>
          </a:r>
          <a:r>
            <a:rPr lang="ko-KR" altLang="en-US" dirty="0" smtClean="0"/>
            <a:t>언어를 통한 프로그래밍 기법학습</a:t>
          </a:r>
          <a:endParaRPr lang="ko-KR" altLang="en-US" dirty="0"/>
        </a:p>
      </dgm:t>
    </dgm:pt>
    <dgm:pt modelId="{2463506A-45E9-4263-9CD9-9B67EB28400D}" type="parTrans" cxnId="{B35305E7-207A-49EB-BC67-60D8BE120132}">
      <dgm:prSet/>
      <dgm:spPr/>
      <dgm:t>
        <a:bodyPr/>
        <a:lstStyle/>
        <a:p>
          <a:pPr latinLnBrk="1"/>
          <a:endParaRPr lang="ko-KR" altLang="en-US"/>
        </a:p>
      </dgm:t>
    </dgm:pt>
    <dgm:pt modelId="{1650AD1D-0C13-464C-B7B5-B38024C83E2A}" type="sibTrans" cxnId="{B35305E7-207A-49EB-BC67-60D8BE120132}">
      <dgm:prSet/>
      <dgm:spPr/>
      <dgm:t>
        <a:bodyPr/>
        <a:lstStyle/>
        <a:p>
          <a:pPr latinLnBrk="1"/>
          <a:endParaRPr lang="ko-KR" altLang="en-US"/>
        </a:p>
      </dgm:t>
    </dgm:pt>
    <dgm:pt modelId="{64E07BEF-EF0C-4294-B9D7-00849FC9FDCA}">
      <dgm:prSet phldrT="[텍스트]"/>
      <dgm:spPr/>
      <dgm:t>
        <a:bodyPr/>
        <a:lstStyle/>
        <a:p>
          <a:pPr latinLnBrk="1"/>
          <a:r>
            <a:rPr lang="ko-KR" altLang="en-US" dirty="0" smtClean="0"/>
            <a:t>객체지향프로그래밍</a:t>
          </a:r>
          <a:r>
            <a:rPr lang="en-US" altLang="ko-KR" dirty="0" smtClean="0"/>
            <a:t>, </a:t>
          </a:r>
          <a:r>
            <a:rPr lang="ko-KR" altLang="en-US" dirty="0" smtClean="0"/>
            <a:t>응용</a:t>
          </a:r>
          <a:r>
            <a:rPr lang="en-US" altLang="ko-KR" dirty="0" smtClean="0"/>
            <a:t>SW</a:t>
          </a:r>
          <a:r>
            <a:rPr lang="ko-KR" altLang="en-US" dirty="0" smtClean="0"/>
            <a:t>개발기초</a:t>
          </a:r>
          <a:endParaRPr lang="ko-KR" altLang="en-US" dirty="0"/>
        </a:p>
      </dgm:t>
    </dgm:pt>
    <dgm:pt modelId="{0651D157-E7D4-49E2-B6EB-9163239229F3}" type="parTrans" cxnId="{A7D58FC9-0EB5-4514-BADD-72A5CF819687}">
      <dgm:prSet/>
      <dgm:spPr/>
      <dgm:t>
        <a:bodyPr/>
        <a:lstStyle/>
        <a:p>
          <a:pPr latinLnBrk="1"/>
          <a:endParaRPr lang="ko-KR" altLang="en-US"/>
        </a:p>
      </dgm:t>
    </dgm:pt>
    <dgm:pt modelId="{76484A4D-320A-42F7-B341-4E24C8E2CE6C}" type="sibTrans" cxnId="{A7D58FC9-0EB5-4514-BADD-72A5CF819687}">
      <dgm:prSet/>
      <dgm:spPr/>
      <dgm:t>
        <a:bodyPr/>
        <a:lstStyle/>
        <a:p>
          <a:pPr latinLnBrk="1"/>
          <a:endParaRPr lang="ko-KR" altLang="en-US"/>
        </a:p>
      </dgm:t>
    </dgm:pt>
    <dgm:pt modelId="{313973F4-28BD-466E-8DB4-6EA9F574C4C3}">
      <dgm:prSet phldrT="[텍스트]"/>
      <dgm:spPr/>
      <dgm:t>
        <a:bodyPr/>
        <a:lstStyle/>
        <a:p>
          <a:pPr latinLnBrk="1"/>
          <a:r>
            <a:rPr lang="en-US" altLang="ko-KR" dirty="0" smtClean="0"/>
            <a:t>Java </a:t>
          </a:r>
          <a:r>
            <a:rPr lang="ko-KR" altLang="en-US" dirty="0" smtClean="0"/>
            <a:t>언어 문법 및 </a:t>
          </a:r>
          <a:r>
            <a:rPr lang="en-US" altLang="ko-KR" dirty="0" smtClean="0"/>
            <a:t>API</a:t>
          </a:r>
          <a:r>
            <a:rPr lang="ko-KR" altLang="en-US" dirty="0" smtClean="0"/>
            <a:t>습득</a:t>
          </a:r>
          <a:endParaRPr lang="ko-KR" altLang="en-US" dirty="0"/>
        </a:p>
      </dgm:t>
    </dgm:pt>
    <dgm:pt modelId="{AA2E5942-1F7C-4ADE-BF89-60541B153600}" type="parTrans" cxnId="{DDF08894-DB98-4262-9E17-6E4E4DDFE33C}">
      <dgm:prSet/>
      <dgm:spPr/>
      <dgm:t>
        <a:bodyPr/>
        <a:lstStyle/>
        <a:p>
          <a:pPr latinLnBrk="1"/>
          <a:endParaRPr lang="ko-KR" altLang="en-US"/>
        </a:p>
      </dgm:t>
    </dgm:pt>
    <dgm:pt modelId="{9A683E89-19B1-4EED-9CE3-082D35780368}" type="sibTrans" cxnId="{DDF08894-DB98-4262-9E17-6E4E4DDFE33C}">
      <dgm:prSet/>
      <dgm:spPr/>
      <dgm:t>
        <a:bodyPr/>
        <a:lstStyle/>
        <a:p>
          <a:pPr latinLnBrk="1"/>
          <a:endParaRPr lang="ko-KR" altLang="en-US"/>
        </a:p>
      </dgm:t>
    </dgm:pt>
    <dgm:pt modelId="{996A4A0A-4F3F-4BB4-B951-3AC7B2E7F0E7}">
      <dgm:prSet phldrT="[텍스트]"/>
      <dgm:spPr/>
      <dgm:t>
        <a:bodyPr/>
        <a:lstStyle/>
        <a:p>
          <a:pPr latinLnBrk="1"/>
          <a:r>
            <a:rPr lang="en-US" altLang="ko-KR" dirty="0" smtClean="0"/>
            <a:t>Android Native App </a:t>
          </a:r>
          <a:r>
            <a:rPr lang="ko-KR" altLang="en-US" dirty="0" smtClean="0"/>
            <a:t>제작</a:t>
          </a:r>
          <a:endParaRPr lang="ko-KR" altLang="en-US" dirty="0"/>
        </a:p>
      </dgm:t>
    </dgm:pt>
    <dgm:pt modelId="{C7696BAC-8188-4243-800C-F1C2831F6B1D}" type="parTrans" cxnId="{6178DDD6-AB09-47F5-919E-3584307D1A76}">
      <dgm:prSet/>
      <dgm:spPr/>
      <dgm:t>
        <a:bodyPr/>
        <a:lstStyle/>
        <a:p>
          <a:pPr latinLnBrk="1"/>
          <a:endParaRPr lang="ko-KR" altLang="en-US"/>
        </a:p>
      </dgm:t>
    </dgm:pt>
    <dgm:pt modelId="{B2A6EA5E-872C-4EF4-A397-D6AA8C450390}" type="sibTrans" cxnId="{6178DDD6-AB09-47F5-919E-3584307D1A76}">
      <dgm:prSet/>
      <dgm:spPr/>
      <dgm:t>
        <a:bodyPr/>
        <a:lstStyle/>
        <a:p>
          <a:pPr latinLnBrk="1"/>
          <a:endParaRPr lang="ko-KR" altLang="en-US"/>
        </a:p>
      </dgm:t>
    </dgm:pt>
    <dgm:pt modelId="{22C5769F-763D-4737-A786-8E4998E6823D}">
      <dgm:prSet/>
      <dgm:spPr/>
      <dgm:t>
        <a:bodyPr/>
        <a:lstStyle/>
        <a:p>
          <a:pPr latinLnBrk="1"/>
          <a:r>
            <a:rPr lang="en-US" altLang="ko-KR" dirty="0" smtClean="0"/>
            <a:t>Native App Project</a:t>
          </a:r>
          <a:endParaRPr lang="ko-KR" altLang="en-US" dirty="0"/>
        </a:p>
      </dgm:t>
    </dgm:pt>
    <dgm:pt modelId="{89E40709-FACC-4CB9-AF89-0D5D833E1834}" type="parTrans" cxnId="{2306C41F-3703-4057-B961-93AC703A317D}">
      <dgm:prSet/>
      <dgm:spPr/>
      <dgm:t>
        <a:bodyPr/>
        <a:lstStyle/>
        <a:p>
          <a:pPr latinLnBrk="1"/>
          <a:endParaRPr lang="ko-KR" altLang="en-US"/>
        </a:p>
      </dgm:t>
    </dgm:pt>
    <dgm:pt modelId="{E9652C97-93EA-4C80-A267-8DCB635AB601}" type="sibTrans" cxnId="{2306C41F-3703-4057-B961-93AC703A317D}">
      <dgm:prSet/>
      <dgm:spPr/>
      <dgm:t>
        <a:bodyPr/>
        <a:lstStyle/>
        <a:p>
          <a:pPr latinLnBrk="1"/>
          <a:endParaRPr lang="ko-KR" altLang="en-US"/>
        </a:p>
      </dgm:t>
    </dgm:pt>
    <dgm:pt modelId="{7AC4932D-F416-41C4-BD37-7BA7169F8A8B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머티리얼</a:t>
          </a:r>
          <a:r>
            <a:rPr lang="ko-KR" altLang="en-US" dirty="0" smtClean="0"/>
            <a:t> 적용 </a:t>
          </a:r>
          <a:r>
            <a:rPr lang="ko-KR" altLang="en-US" dirty="0" err="1" smtClean="0"/>
            <a:t>앱</a:t>
          </a:r>
          <a:r>
            <a:rPr lang="ko-KR" altLang="en-US" dirty="0" smtClean="0"/>
            <a:t> 제작 및 배포</a:t>
          </a:r>
          <a:endParaRPr lang="ko-KR" altLang="en-US" dirty="0"/>
        </a:p>
      </dgm:t>
    </dgm:pt>
    <dgm:pt modelId="{7CCF633B-8C70-426A-81CC-6D3184417BD1}" type="parTrans" cxnId="{53916E8F-0FEC-49C3-9AD1-E046D2BB5685}">
      <dgm:prSet/>
      <dgm:spPr/>
      <dgm:t>
        <a:bodyPr/>
        <a:lstStyle/>
        <a:p>
          <a:pPr latinLnBrk="1"/>
          <a:endParaRPr lang="ko-KR" altLang="en-US"/>
        </a:p>
      </dgm:t>
    </dgm:pt>
    <dgm:pt modelId="{098AF991-FE6C-4B1C-B506-F675B3E824E4}" type="sibTrans" cxnId="{53916E8F-0FEC-49C3-9AD1-E046D2BB5685}">
      <dgm:prSet/>
      <dgm:spPr/>
      <dgm:t>
        <a:bodyPr/>
        <a:lstStyle/>
        <a:p>
          <a:pPr latinLnBrk="1"/>
          <a:endParaRPr lang="ko-KR" altLang="en-US"/>
        </a:p>
      </dgm:t>
    </dgm:pt>
    <dgm:pt modelId="{548488F6-F6B4-429F-8A3D-DCD8F0DBEE1D}">
      <dgm:prSet/>
      <dgm:spPr/>
      <dgm:t>
        <a:bodyPr/>
        <a:lstStyle/>
        <a:p>
          <a:pPr latinLnBrk="1"/>
          <a:r>
            <a:rPr lang="en-US" altLang="ko-KR" dirty="0" smtClean="0"/>
            <a:t>Java </a:t>
          </a:r>
          <a:r>
            <a:rPr lang="ko-KR" altLang="en-US" dirty="0" smtClean="0"/>
            <a:t>언어로 개발기술 학습</a:t>
          </a:r>
          <a:endParaRPr lang="ko-KR" altLang="en-US" dirty="0"/>
        </a:p>
      </dgm:t>
    </dgm:pt>
    <dgm:pt modelId="{5CF9BEBC-2BE6-44C6-AEC4-1FB0B562CA5F}" type="parTrans" cxnId="{687523BA-27D5-4024-BAF6-6AA45680F804}">
      <dgm:prSet/>
      <dgm:spPr/>
      <dgm:t>
        <a:bodyPr/>
        <a:lstStyle/>
        <a:p>
          <a:pPr latinLnBrk="1"/>
          <a:endParaRPr lang="ko-KR" altLang="en-US"/>
        </a:p>
      </dgm:t>
    </dgm:pt>
    <dgm:pt modelId="{5D3FC880-8B9C-4008-91CD-3B09CE2315B8}" type="sibTrans" cxnId="{687523BA-27D5-4024-BAF6-6AA45680F804}">
      <dgm:prSet/>
      <dgm:spPr/>
      <dgm:t>
        <a:bodyPr/>
        <a:lstStyle/>
        <a:p>
          <a:pPr latinLnBrk="1"/>
          <a:endParaRPr lang="ko-KR" altLang="en-US"/>
        </a:p>
      </dgm:t>
    </dgm:pt>
    <dgm:pt modelId="{3D5D871B-D906-4D4A-AC2E-3AF25DBAF04E}">
      <dgm:prSet phldrT="[텍스트]"/>
      <dgm:spPr/>
      <dgm:t>
        <a:bodyPr/>
        <a:lstStyle/>
        <a:p>
          <a:pPr latinLnBrk="1"/>
          <a:r>
            <a:rPr lang="en-US" altLang="ko-KR" dirty="0" smtClean="0"/>
            <a:t>1 </a:t>
          </a:r>
          <a:r>
            <a:rPr lang="ko-KR" altLang="en-US" dirty="0" smtClean="0"/>
            <a:t>개월</a:t>
          </a:r>
          <a:endParaRPr lang="ko-KR" altLang="en-US" dirty="0"/>
        </a:p>
      </dgm:t>
    </dgm:pt>
    <dgm:pt modelId="{5E3CF209-FAB0-42FF-B630-430909310A41}" type="parTrans" cxnId="{C1B18FD7-7A2A-49B1-922A-355701549EE0}">
      <dgm:prSet/>
      <dgm:spPr/>
      <dgm:t>
        <a:bodyPr/>
        <a:lstStyle/>
        <a:p>
          <a:pPr latinLnBrk="1"/>
          <a:endParaRPr lang="ko-KR" altLang="en-US"/>
        </a:p>
      </dgm:t>
    </dgm:pt>
    <dgm:pt modelId="{AA792585-BE99-4862-AE0B-42821423271A}" type="sibTrans" cxnId="{C1B18FD7-7A2A-49B1-922A-355701549EE0}">
      <dgm:prSet/>
      <dgm:spPr/>
      <dgm:t>
        <a:bodyPr/>
        <a:lstStyle/>
        <a:p>
          <a:pPr latinLnBrk="1"/>
          <a:endParaRPr lang="ko-KR" altLang="en-US"/>
        </a:p>
      </dgm:t>
    </dgm:pt>
    <dgm:pt modelId="{3402C591-7109-4F40-8D54-5BF41B886E66}">
      <dgm:prSet phldrT="[텍스트]"/>
      <dgm:spPr/>
      <dgm:t>
        <a:bodyPr/>
        <a:lstStyle/>
        <a:p>
          <a:pPr latinLnBrk="1"/>
          <a:r>
            <a:rPr lang="en-US" altLang="ko-KR" dirty="0" smtClean="0"/>
            <a:t>1.5 </a:t>
          </a:r>
          <a:r>
            <a:rPr lang="ko-KR" altLang="en-US" dirty="0" smtClean="0"/>
            <a:t>개월</a:t>
          </a:r>
          <a:endParaRPr lang="ko-KR" altLang="en-US" dirty="0"/>
        </a:p>
      </dgm:t>
    </dgm:pt>
    <dgm:pt modelId="{A1F5B0A3-E436-43C9-92AF-8BC47FC9E60F}" type="parTrans" cxnId="{B6CECAC1-3516-4967-AE73-DE9FDF86165D}">
      <dgm:prSet/>
      <dgm:spPr/>
      <dgm:t>
        <a:bodyPr/>
        <a:lstStyle/>
        <a:p>
          <a:pPr latinLnBrk="1"/>
          <a:endParaRPr lang="ko-KR" altLang="en-US"/>
        </a:p>
      </dgm:t>
    </dgm:pt>
    <dgm:pt modelId="{FFAAE59B-D102-42D0-A116-FBCDAA6A88EB}" type="sibTrans" cxnId="{B6CECAC1-3516-4967-AE73-DE9FDF86165D}">
      <dgm:prSet/>
      <dgm:spPr/>
      <dgm:t>
        <a:bodyPr/>
        <a:lstStyle/>
        <a:p>
          <a:pPr latinLnBrk="1"/>
          <a:endParaRPr lang="ko-KR" altLang="en-US"/>
        </a:p>
      </dgm:t>
    </dgm:pt>
    <dgm:pt modelId="{43D91F3E-2847-4E12-B3C0-D40995915458}">
      <dgm:prSet/>
      <dgm:spPr/>
      <dgm:t>
        <a:bodyPr/>
        <a:lstStyle/>
        <a:p>
          <a:pPr latinLnBrk="1"/>
          <a:r>
            <a:rPr lang="en-US" altLang="ko-KR" dirty="0" smtClean="0"/>
            <a:t>2 </a:t>
          </a:r>
          <a:r>
            <a:rPr lang="ko-KR" altLang="en-US" dirty="0" smtClean="0"/>
            <a:t>개월</a:t>
          </a:r>
          <a:endParaRPr lang="ko-KR" altLang="en-US" dirty="0"/>
        </a:p>
      </dgm:t>
    </dgm:pt>
    <dgm:pt modelId="{C178F411-B494-4424-9475-2A98AC942562}" type="parTrans" cxnId="{C5DEA418-3871-4FDD-A5A7-6D85B6282BC9}">
      <dgm:prSet/>
      <dgm:spPr/>
      <dgm:t>
        <a:bodyPr/>
        <a:lstStyle/>
        <a:p>
          <a:pPr latinLnBrk="1"/>
          <a:endParaRPr lang="ko-KR" altLang="en-US"/>
        </a:p>
      </dgm:t>
    </dgm:pt>
    <dgm:pt modelId="{5538D7CC-A84B-4A66-AEC4-B95203C13042}" type="sibTrans" cxnId="{C5DEA418-3871-4FDD-A5A7-6D85B6282BC9}">
      <dgm:prSet/>
      <dgm:spPr/>
      <dgm:t>
        <a:bodyPr/>
        <a:lstStyle/>
        <a:p>
          <a:pPr latinLnBrk="1"/>
          <a:endParaRPr lang="ko-KR" altLang="en-US"/>
        </a:p>
      </dgm:t>
    </dgm:pt>
    <dgm:pt modelId="{8989A398-0BA9-467D-A8C4-C1E5852A5061}">
      <dgm:prSet/>
      <dgm:spPr/>
      <dgm:t>
        <a:bodyPr/>
        <a:lstStyle/>
        <a:p>
          <a:pPr latinLnBrk="1"/>
          <a:r>
            <a:rPr lang="en-US" altLang="ko-KR" dirty="0" smtClean="0"/>
            <a:t>1 </a:t>
          </a:r>
          <a:r>
            <a:rPr lang="ko-KR" altLang="en-US" dirty="0" smtClean="0"/>
            <a:t>개월</a:t>
          </a:r>
          <a:endParaRPr lang="ko-KR" altLang="en-US" dirty="0"/>
        </a:p>
      </dgm:t>
    </dgm:pt>
    <dgm:pt modelId="{16C6D548-71C6-4569-BFDE-7819732BDD3B}" type="parTrans" cxnId="{EA4132FB-3D07-4473-A945-8B43C91F9C2A}">
      <dgm:prSet/>
      <dgm:spPr/>
      <dgm:t>
        <a:bodyPr/>
        <a:lstStyle/>
        <a:p>
          <a:pPr latinLnBrk="1"/>
          <a:endParaRPr lang="ko-KR" altLang="en-US"/>
        </a:p>
      </dgm:t>
    </dgm:pt>
    <dgm:pt modelId="{83B9E602-81C5-49A6-93DA-C6C512E8AAEB}" type="sibTrans" cxnId="{EA4132FB-3D07-4473-A945-8B43C91F9C2A}">
      <dgm:prSet/>
      <dgm:spPr/>
      <dgm:t>
        <a:bodyPr/>
        <a:lstStyle/>
        <a:p>
          <a:pPr latinLnBrk="1"/>
          <a:endParaRPr lang="ko-KR" altLang="en-US"/>
        </a:p>
      </dgm:t>
    </dgm:pt>
    <dgm:pt modelId="{D49CC010-7719-47F3-BAA6-A7C2844A04D7}" type="pres">
      <dgm:prSet presAssocID="{75AB475D-684F-473B-91D4-E347A95A23E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057F65-B96F-43B6-B2B6-9385C2870461}" type="pres">
      <dgm:prSet presAssocID="{87B9638F-49F0-4222-8116-DA5AB7EFCA79}" presName="composite" presStyleCnt="0"/>
      <dgm:spPr/>
    </dgm:pt>
    <dgm:pt modelId="{3B10BED0-2A69-433D-AA2A-DF3A7EF645E0}" type="pres">
      <dgm:prSet presAssocID="{87B9638F-49F0-4222-8116-DA5AB7EFCA79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BA7FFC-B39F-46F8-A011-9E30F8F2F3F3}" type="pres">
      <dgm:prSet presAssocID="{87B9638F-49F0-4222-8116-DA5AB7EFCA79}" presName="parSh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35188C5-FFB2-4941-90BB-C56075F80650}" type="pres">
      <dgm:prSet presAssocID="{87B9638F-49F0-4222-8116-DA5AB7EFCA79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F6E72-032D-4A73-BFC5-21129ACACA71}" type="pres">
      <dgm:prSet presAssocID="{14E2BCC9-6B38-4E76-8B29-A2091C39DFF7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67D3FCB-359F-4B0F-8DB7-9784457F9216}" type="pres">
      <dgm:prSet presAssocID="{14E2BCC9-6B38-4E76-8B29-A2091C39DFF7}" presName="connTx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C066E54-B882-4FFB-8B41-BA9CB5881658}" type="pres">
      <dgm:prSet presAssocID="{64E07BEF-EF0C-4294-B9D7-00849FC9FDCA}" presName="composite" presStyleCnt="0"/>
      <dgm:spPr/>
    </dgm:pt>
    <dgm:pt modelId="{82705581-2BA9-4390-9C2C-4D439EE03EB7}" type="pres">
      <dgm:prSet presAssocID="{64E07BEF-EF0C-4294-B9D7-00849FC9FDCA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3D5072-2260-4EA3-A62D-485CF3C30F85}" type="pres">
      <dgm:prSet presAssocID="{64E07BEF-EF0C-4294-B9D7-00849FC9FDCA}" presName="parSh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D3999E1-7280-40C3-A622-989A4ABFB6E8}" type="pres">
      <dgm:prSet presAssocID="{64E07BEF-EF0C-4294-B9D7-00849FC9FDCA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BE5DCC-A47A-4F5F-B5B7-A5BAA1553C6C}" type="pres">
      <dgm:prSet presAssocID="{76484A4D-320A-42F7-B341-4E24C8E2CE6C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9E033C6-D3DC-43E1-B1E6-9F7009D0A2F3}" type="pres">
      <dgm:prSet presAssocID="{76484A4D-320A-42F7-B341-4E24C8E2CE6C}" presName="connTx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3997953-CB8E-4FE0-AEC6-91CDB294060E}" type="pres">
      <dgm:prSet presAssocID="{996A4A0A-4F3F-4BB4-B951-3AC7B2E7F0E7}" presName="composite" presStyleCnt="0"/>
      <dgm:spPr/>
    </dgm:pt>
    <dgm:pt modelId="{3DD28E76-817C-43A9-AF36-507D1F75F519}" type="pres">
      <dgm:prSet presAssocID="{996A4A0A-4F3F-4BB4-B951-3AC7B2E7F0E7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72D8F7-F83D-4B19-84FE-4E77E229F21D}" type="pres">
      <dgm:prSet presAssocID="{996A4A0A-4F3F-4BB4-B951-3AC7B2E7F0E7}" presName="parSh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BAAD632-5F02-4284-A96F-55574E94444E}" type="pres">
      <dgm:prSet presAssocID="{996A4A0A-4F3F-4BB4-B951-3AC7B2E7F0E7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EF4FA9-726C-4BC3-BA12-28C64EA2F0FA}" type="pres">
      <dgm:prSet presAssocID="{B2A6EA5E-872C-4EF4-A397-D6AA8C450390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E4046F0D-9279-4689-B8BC-FAC38FAF0310}" type="pres">
      <dgm:prSet presAssocID="{B2A6EA5E-872C-4EF4-A397-D6AA8C450390}" presName="connTx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A2205094-D5D6-46F2-A3F9-9D8293383DB8}" type="pres">
      <dgm:prSet presAssocID="{7AC4932D-F416-41C4-BD37-7BA7169F8A8B}" presName="composite" presStyleCnt="0"/>
      <dgm:spPr/>
    </dgm:pt>
    <dgm:pt modelId="{8D162EA6-8C7E-472C-85A4-B7F11C866D2C}" type="pres">
      <dgm:prSet presAssocID="{7AC4932D-F416-41C4-BD37-7BA7169F8A8B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BE706B-2726-4CF9-9F4B-E855F0ED70CA}" type="pres">
      <dgm:prSet presAssocID="{7AC4932D-F416-41C4-BD37-7BA7169F8A8B}" presName="parSh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C67B0E06-364B-4BBF-AF84-4D235306659B}" type="pres">
      <dgm:prSet presAssocID="{7AC4932D-F416-41C4-BD37-7BA7169F8A8B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3916E8F-0FEC-49C3-9AD1-E046D2BB5685}" srcId="{75AB475D-684F-473B-91D4-E347A95A23E8}" destId="{7AC4932D-F416-41C4-BD37-7BA7169F8A8B}" srcOrd="3" destOrd="0" parTransId="{7CCF633B-8C70-426A-81CC-6D3184417BD1}" sibTransId="{098AF991-FE6C-4B1C-B506-F675B3E824E4}"/>
    <dgm:cxn modelId="{A7D58FC9-0EB5-4514-BADD-72A5CF819687}" srcId="{75AB475D-684F-473B-91D4-E347A95A23E8}" destId="{64E07BEF-EF0C-4294-B9D7-00849FC9FDCA}" srcOrd="1" destOrd="0" parTransId="{0651D157-E7D4-49E2-B6EB-9163239229F3}" sibTransId="{76484A4D-320A-42F7-B341-4E24C8E2CE6C}"/>
    <dgm:cxn modelId="{055B579A-8E91-4A32-9D99-23B694E232C0}" type="presOf" srcId="{75AB475D-684F-473B-91D4-E347A95A23E8}" destId="{D49CC010-7719-47F3-BAA6-A7C2844A04D7}" srcOrd="0" destOrd="0" presId="urn:microsoft.com/office/officeart/2005/8/layout/process3"/>
    <dgm:cxn modelId="{D131689B-0EA9-43FC-BE10-D3BAA433F2EF}" type="presOf" srcId="{22C5769F-763D-4737-A786-8E4998E6823D}" destId="{C67B0E06-364B-4BBF-AF84-4D235306659B}" srcOrd="0" destOrd="0" presId="urn:microsoft.com/office/officeart/2005/8/layout/process3"/>
    <dgm:cxn modelId="{80175978-55A8-426E-9C0B-339C8283F555}" type="presOf" srcId="{996A4A0A-4F3F-4BB4-B951-3AC7B2E7F0E7}" destId="{FF72D8F7-F83D-4B19-84FE-4E77E229F21D}" srcOrd="1" destOrd="0" presId="urn:microsoft.com/office/officeart/2005/8/layout/process3"/>
    <dgm:cxn modelId="{55EDFCCB-D660-45BE-9BAD-6EE025AF610D}" type="presOf" srcId="{3D5D871B-D906-4D4A-AC2E-3AF25DBAF04E}" destId="{A35188C5-FFB2-4941-90BB-C56075F80650}" srcOrd="0" destOrd="1" presId="urn:microsoft.com/office/officeart/2005/8/layout/process3"/>
    <dgm:cxn modelId="{7A1B0064-F5D6-4278-A269-76A8CED62B02}" type="presOf" srcId="{14E2BCC9-6B38-4E76-8B29-A2091C39DFF7}" destId="{667D3FCB-359F-4B0F-8DB7-9784457F9216}" srcOrd="1" destOrd="0" presId="urn:microsoft.com/office/officeart/2005/8/layout/process3"/>
    <dgm:cxn modelId="{56DE9AE4-3E7C-4CDE-90D0-C5398F5C3B01}" type="presOf" srcId="{64E07BEF-EF0C-4294-B9D7-00849FC9FDCA}" destId="{593D5072-2260-4EA3-A62D-485CF3C30F85}" srcOrd="1" destOrd="0" presId="urn:microsoft.com/office/officeart/2005/8/layout/process3"/>
    <dgm:cxn modelId="{7C51663A-A3E8-46C6-8AB4-43131CEA1428}" type="presOf" srcId="{548488F6-F6B4-429F-8A3D-DCD8F0DBEE1D}" destId="{4BAAD632-5F02-4284-A96F-55574E94444E}" srcOrd="0" destOrd="0" presId="urn:microsoft.com/office/officeart/2005/8/layout/process3"/>
    <dgm:cxn modelId="{5768292A-7BA9-4482-B2F2-242F13DA551A}" type="presOf" srcId="{14E2BCC9-6B38-4E76-8B29-A2091C39DFF7}" destId="{82DF6E72-032D-4A73-BFC5-21129ACACA71}" srcOrd="0" destOrd="0" presId="urn:microsoft.com/office/officeart/2005/8/layout/process3"/>
    <dgm:cxn modelId="{B6CECAC1-3516-4967-AE73-DE9FDF86165D}" srcId="{64E07BEF-EF0C-4294-B9D7-00849FC9FDCA}" destId="{3402C591-7109-4F40-8D54-5BF41B886E66}" srcOrd="1" destOrd="0" parTransId="{A1F5B0A3-E436-43C9-92AF-8BC47FC9E60F}" sibTransId="{FFAAE59B-D102-42D0-A116-FBCDAA6A88EB}"/>
    <dgm:cxn modelId="{2306C41F-3703-4057-B961-93AC703A317D}" srcId="{7AC4932D-F416-41C4-BD37-7BA7169F8A8B}" destId="{22C5769F-763D-4737-A786-8E4998E6823D}" srcOrd="0" destOrd="0" parTransId="{89E40709-FACC-4CB9-AF89-0D5D833E1834}" sibTransId="{E9652C97-93EA-4C80-A267-8DCB635AB601}"/>
    <dgm:cxn modelId="{A037B2FE-7650-4B25-A7AF-DE73D6BB5546}" type="presOf" srcId="{C37B08C9-4006-4782-A377-45AD15400AC8}" destId="{A35188C5-FFB2-4941-90BB-C56075F80650}" srcOrd="0" destOrd="0" presId="urn:microsoft.com/office/officeart/2005/8/layout/process3"/>
    <dgm:cxn modelId="{E3EBE785-F261-4BFD-9901-465530E6CC89}" srcId="{75AB475D-684F-473B-91D4-E347A95A23E8}" destId="{87B9638F-49F0-4222-8116-DA5AB7EFCA79}" srcOrd="0" destOrd="0" parTransId="{27D5A54C-EC22-4A1D-8CC6-6D9F6F7F42E5}" sibTransId="{14E2BCC9-6B38-4E76-8B29-A2091C39DFF7}"/>
    <dgm:cxn modelId="{7AAFF224-76B3-4BCC-B63A-FDDBC76B500D}" type="presOf" srcId="{7AC4932D-F416-41C4-BD37-7BA7169F8A8B}" destId="{8D162EA6-8C7E-472C-85A4-B7F11C866D2C}" srcOrd="0" destOrd="0" presId="urn:microsoft.com/office/officeart/2005/8/layout/process3"/>
    <dgm:cxn modelId="{B35305E7-207A-49EB-BC67-60D8BE120132}" srcId="{87B9638F-49F0-4222-8116-DA5AB7EFCA79}" destId="{C37B08C9-4006-4782-A377-45AD15400AC8}" srcOrd="0" destOrd="0" parTransId="{2463506A-45E9-4263-9CD9-9B67EB28400D}" sibTransId="{1650AD1D-0C13-464C-B7B5-B38024C83E2A}"/>
    <dgm:cxn modelId="{8F9E60EC-9065-4F02-A0EA-5772A12CD8E3}" type="presOf" srcId="{87B9638F-49F0-4222-8116-DA5AB7EFCA79}" destId="{3B10BED0-2A69-433D-AA2A-DF3A7EF645E0}" srcOrd="0" destOrd="0" presId="urn:microsoft.com/office/officeart/2005/8/layout/process3"/>
    <dgm:cxn modelId="{2F3C1C53-1E14-4B32-A078-8FB305008AE4}" type="presOf" srcId="{996A4A0A-4F3F-4BB4-B951-3AC7B2E7F0E7}" destId="{3DD28E76-817C-43A9-AF36-507D1F75F519}" srcOrd="0" destOrd="0" presId="urn:microsoft.com/office/officeart/2005/8/layout/process3"/>
    <dgm:cxn modelId="{8F9086F0-0ABC-4C87-9BDA-08B8413F5B1B}" type="presOf" srcId="{76484A4D-320A-42F7-B341-4E24C8E2CE6C}" destId="{5BBE5DCC-A47A-4F5F-B5B7-A5BAA1553C6C}" srcOrd="0" destOrd="0" presId="urn:microsoft.com/office/officeart/2005/8/layout/process3"/>
    <dgm:cxn modelId="{C1B18FD7-7A2A-49B1-922A-355701549EE0}" srcId="{87B9638F-49F0-4222-8116-DA5AB7EFCA79}" destId="{3D5D871B-D906-4D4A-AC2E-3AF25DBAF04E}" srcOrd="1" destOrd="0" parTransId="{5E3CF209-FAB0-42FF-B630-430909310A41}" sibTransId="{AA792585-BE99-4862-AE0B-42821423271A}"/>
    <dgm:cxn modelId="{C798AEF1-F8FC-4B48-BAFB-47EFE1839DE1}" type="presOf" srcId="{43D91F3E-2847-4E12-B3C0-D40995915458}" destId="{4BAAD632-5F02-4284-A96F-55574E94444E}" srcOrd="0" destOrd="1" presId="urn:microsoft.com/office/officeart/2005/8/layout/process3"/>
    <dgm:cxn modelId="{6178DDD6-AB09-47F5-919E-3584307D1A76}" srcId="{75AB475D-684F-473B-91D4-E347A95A23E8}" destId="{996A4A0A-4F3F-4BB4-B951-3AC7B2E7F0E7}" srcOrd="2" destOrd="0" parTransId="{C7696BAC-8188-4243-800C-F1C2831F6B1D}" sibTransId="{B2A6EA5E-872C-4EF4-A397-D6AA8C450390}"/>
    <dgm:cxn modelId="{EA4132FB-3D07-4473-A945-8B43C91F9C2A}" srcId="{7AC4932D-F416-41C4-BD37-7BA7169F8A8B}" destId="{8989A398-0BA9-467D-A8C4-C1E5852A5061}" srcOrd="1" destOrd="0" parTransId="{16C6D548-71C6-4569-BFDE-7819732BDD3B}" sibTransId="{83B9E602-81C5-49A6-93DA-C6C512E8AAEB}"/>
    <dgm:cxn modelId="{821E1240-E692-4EC6-81F4-36F62424C917}" type="presOf" srcId="{64E07BEF-EF0C-4294-B9D7-00849FC9FDCA}" destId="{82705581-2BA9-4390-9C2C-4D439EE03EB7}" srcOrd="0" destOrd="0" presId="urn:microsoft.com/office/officeart/2005/8/layout/process3"/>
    <dgm:cxn modelId="{1BFBF836-7425-47C4-BA60-79619FB01EAF}" type="presOf" srcId="{313973F4-28BD-466E-8DB4-6EA9F574C4C3}" destId="{7D3999E1-7280-40C3-A622-989A4ABFB6E8}" srcOrd="0" destOrd="0" presId="urn:microsoft.com/office/officeart/2005/8/layout/process3"/>
    <dgm:cxn modelId="{DDF08894-DB98-4262-9E17-6E4E4DDFE33C}" srcId="{64E07BEF-EF0C-4294-B9D7-00849FC9FDCA}" destId="{313973F4-28BD-466E-8DB4-6EA9F574C4C3}" srcOrd="0" destOrd="0" parTransId="{AA2E5942-1F7C-4ADE-BF89-60541B153600}" sibTransId="{9A683E89-19B1-4EED-9CE3-082D35780368}"/>
    <dgm:cxn modelId="{D43C4BE4-79C1-4475-99D2-CDF22EB66E98}" type="presOf" srcId="{B2A6EA5E-872C-4EF4-A397-D6AA8C450390}" destId="{E4046F0D-9279-4689-B8BC-FAC38FAF0310}" srcOrd="1" destOrd="0" presId="urn:microsoft.com/office/officeart/2005/8/layout/process3"/>
    <dgm:cxn modelId="{006DE971-35F0-4B81-AEDD-A868B5388341}" type="presOf" srcId="{7AC4932D-F416-41C4-BD37-7BA7169F8A8B}" destId="{BBBE706B-2726-4CF9-9F4B-E855F0ED70CA}" srcOrd="1" destOrd="0" presId="urn:microsoft.com/office/officeart/2005/8/layout/process3"/>
    <dgm:cxn modelId="{100FBC3A-0914-4021-BEC3-1E880AA3D629}" type="presOf" srcId="{8989A398-0BA9-467D-A8C4-C1E5852A5061}" destId="{C67B0E06-364B-4BBF-AF84-4D235306659B}" srcOrd="0" destOrd="1" presId="urn:microsoft.com/office/officeart/2005/8/layout/process3"/>
    <dgm:cxn modelId="{853C72D3-6D85-4E0A-B06E-E1DA46CE607D}" type="presOf" srcId="{76484A4D-320A-42F7-B341-4E24C8E2CE6C}" destId="{39E033C6-D3DC-43E1-B1E6-9F7009D0A2F3}" srcOrd="1" destOrd="0" presId="urn:microsoft.com/office/officeart/2005/8/layout/process3"/>
    <dgm:cxn modelId="{687523BA-27D5-4024-BAF6-6AA45680F804}" srcId="{996A4A0A-4F3F-4BB4-B951-3AC7B2E7F0E7}" destId="{548488F6-F6B4-429F-8A3D-DCD8F0DBEE1D}" srcOrd="0" destOrd="0" parTransId="{5CF9BEBC-2BE6-44C6-AEC4-1FB0B562CA5F}" sibTransId="{5D3FC880-8B9C-4008-91CD-3B09CE2315B8}"/>
    <dgm:cxn modelId="{01B1A853-CEBE-4562-A084-3C22841989D0}" type="presOf" srcId="{3402C591-7109-4F40-8D54-5BF41B886E66}" destId="{7D3999E1-7280-40C3-A622-989A4ABFB6E8}" srcOrd="0" destOrd="1" presId="urn:microsoft.com/office/officeart/2005/8/layout/process3"/>
    <dgm:cxn modelId="{C5DEA418-3871-4FDD-A5A7-6D85B6282BC9}" srcId="{996A4A0A-4F3F-4BB4-B951-3AC7B2E7F0E7}" destId="{43D91F3E-2847-4E12-B3C0-D40995915458}" srcOrd="1" destOrd="0" parTransId="{C178F411-B494-4424-9475-2A98AC942562}" sibTransId="{5538D7CC-A84B-4A66-AEC4-B95203C13042}"/>
    <dgm:cxn modelId="{7414B034-E799-41FC-9246-5DB743513DCC}" type="presOf" srcId="{87B9638F-49F0-4222-8116-DA5AB7EFCA79}" destId="{D8BA7FFC-B39F-46F8-A011-9E30F8F2F3F3}" srcOrd="1" destOrd="0" presId="urn:microsoft.com/office/officeart/2005/8/layout/process3"/>
    <dgm:cxn modelId="{7D95BDD3-F939-48CF-8141-B8861E56C99D}" type="presOf" srcId="{B2A6EA5E-872C-4EF4-A397-D6AA8C450390}" destId="{11EF4FA9-726C-4BC3-BA12-28C64EA2F0FA}" srcOrd="0" destOrd="0" presId="urn:microsoft.com/office/officeart/2005/8/layout/process3"/>
    <dgm:cxn modelId="{EAE4B922-D329-4EB2-A082-3F5C218D2632}" type="presParOf" srcId="{D49CC010-7719-47F3-BAA6-A7C2844A04D7}" destId="{E1057F65-B96F-43B6-B2B6-9385C2870461}" srcOrd="0" destOrd="0" presId="urn:microsoft.com/office/officeart/2005/8/layout/process3"/>
    <dgm:cxn modelId="{8F637B83-11B8-4F27-A9EC-AE09DAEF77FC}" type="presParOf" srcId="{E1057F65-B96F-43B6-B2B6-9385C2870461}" destId="{3B10BED0-2A69-433D-AA2A-DF3A7EF645E0}" srcOrd="0" destOrd="0" presId="urn:microsoft.com/office/officeart/2005/8/layout/process3"/>
    <dgm:cxn modelId="{99233A2D-BBAF-4448-911B-775046D2B76B}" type="presParOf" srcId="{E1057F65-B96F-43B6-B2B6-9385C2870461}" destId="{D8BA7FFC-B39F-46F8-A011-9E30F8F2F3F3}" srcOrd="1" destOrd="0" presId="urn:microsoft.com/office/officeart/2005/8/layout/process3"/>
    <dgm:cxn modelId="{403163AF-CC86-4C45-A1ED-BA9BE223E444}" type="presParOf" srcId="{E1057F65-B96F-43B6-B2B6-9385C2870461}" destId="{A35188C5-FFB2-4941-90BB-C56075F80650}" srcOrd="2" destOrd="0" presId="urn:microsoft.com/office/officeart/2005/8/layout/process3"/>
    <dgm:cxn modelId="{0AAFA0CD-6BF1-443A-BEC5-AEBABFD064B3}" type="presParOf" srcId="{D49CC010-7719-47F3-BAA6-A7C2844A04D7}" destId="{82DF6E72-032D-4A73-BFC5-21129ACACA71}" srcOrd="1" destOrd="0" presId="urn:microsoft.com/office/officeart/2005/8/layout/process3"/>
    <dgm:cxn modelId="{73DD5F12-EB4E-473C-9C8C-B395AC62A5DE}" type="presParOf" srcId="{82DF6E72-032D-4A73-BFC5-21129ACACA71}" destId="{667D3FCB-359F-4B0F-8DB7-9784457F9216}" srcOrd="0" destOrd="0" presId="urn:microsoft.com/office/officeart/2005/8/layout/process3"/>
    <dgm:cxn modelId="{29A92658-EAAB-4129-A52A-ABA6B93E86F0}" type="presParOf" srcId="{D49CC010-7719-47F3-BAA6-A7C2844A04D7}" destId="{8C066E54-B882-4FFB-8B41-BA9CB5881658}" srcOrd="2" destOrd="0" presId="urn:microsoft.com/office/officeart/2005/8/layout/process3"/>
    <dgm:cxn modelId="{8997F2D1-F00D-4DC0-AB52-59B4E5AC0E6D}" type="presParOf" srcId="{8C066E54-B882-4FFB-8B41-BA9CB5881658}" destId="{82705581-2BA9-4390-9C2C-4D439EE03EB7}" srcOrd="0" destOrd="0" presId="urn:microsoft.com/office/officeart/2005/8/layout/process3"/>
    <dgm:cxn modelId="{166000F3-28E1-4D27-80FC-9DF9852F9D50}" type="presParOf" srcId="{8C066E54-B882-4FFB-8B41-BA9CB5881658}" destId="{593D5072-2260-4EA3-A62D-485CF3C30F85}" srcOrd="1" destOrd="0" presId="urn:microsoft.com/office/officeart/2005/8/layout/process3"/>
    <dgm:cxn modelId="{CCCEACDA-BD83-4049-BD95-F74B644DA9EC}" type="presParOf" srcId="{8C066E54-B882-4FFB-8B41-BA9CB5881658}" destId="{7D3999E1-7280-40C3-A622-989A4ABFB6E8}" srcOrd="2" destOrd="0" presId="urn:microsoft.com/office/officeart/2005/8/layout/process3"/>
    <dgm:cxn modelId="{74A8A9B1-09BA-4055-9FF2-F3621E69214F}" type="presParOf" srcId="{D49CC010-7719-47F3-BAA6-A7C2844A04D7}" destId="{5BBE5DCC-A47A-4F5F-B5B7-A5BAA1553C6C}" srcOrd="3" destOrd="0" presId="urn:microsoft.com/office/officeart/2005/8/layout/process3"/>
    <dgm:cxn modelId="{D5815AE9-0CBD-459E-BEEC-3A9CBA4FD121}" type="presParOf" srcId="{5BBE5DCC-A47A-4F5F-B5B7-A5BAA1553C6C}" destId="{39E033C6-D3DC-43E1-B1E6-9F7009D0A2F3}" srcOrd="0" destOrd="0" presId="urn:microsoft.com/office/officeart/2005/8/layout/process3"/>
    <dgm:cxn modelId="{4BA4ABB5-43CF-4AD2-A77C-505BF2532A3A}" type="presParOf" srcId="{D49CC010-7719-47F3-BAA6-A7C2844A04D7}" destId="{73997953-CB8E-4FE0-AEC6-91CDB294060E}" srcOrd="4" destOrd="0" presId="urn:microsoft.com/office/officeart/2005/8/layout/process3"/>
    <dgm:cxn modelId="{4FCAE111-1C9C-4A70-9740-2909E3801927}" type="presParOf" srcId="{73997953-CB8E-4FE0-AEC6-91CDB294060E}" destId="{3DD28E76-817C-43A9-AF36-507D1F75F519}" srcOrd="0" destOrd="0" presId="urn:microsoft.com/office/officeart/2005/8/layout/process3"/>
    <dgm:cxn modelId="{6483147D-D329-41A1-9FF2-354769187AE5}" type="presParOf" srcId="{73997953-CB8E-4FE0-AEC6-91CDB294060E}" destId="{FF72D8F7-F83D-4B19-84FE-4E77E229F21D}" srcOrd="1" destOrd="0" presId="urn:microsoft.com/office/officeart/2005/8/layout/process3"/>
    <dgm:cxn modelId="{ABB81F9A-55FF-4D2B-87C6-7BB5949B3321}" type="presParOf" srcId="{73997953-CB8E-4FE0-AEC6-91CDB294060E}" destId="{4BAAD632-5F02-4284-A96F-55574E94444E}" srcOrd="2" destOrd="0" presId="urn:microsoft.com/office/officeart/2005/8/layout/process3"/>
    <dgm:cxn modelId="{F2AFDADD-CAF7-4EDF-A78E-3FDE70773BBD}" type="presParOf" srcId="{D49CC010-7719-47F3-BAA6-A7C2844A04D7}" destId="{11EF4FA9-726C-4BC3-BA12-28C64EA2F0FA}" srcOrd="5" destOrd="0" presId="urn:microsoft.com/office/officeart/2005/8/layout/process3"/>
    <dgm:cxn modelId="{D2E45131-7FC0-44E5-B3F2-AFE7D12B606E}" type="presParOf" srcId="{11EF4FA9-726C-4BC3-BA12-28C64EA2F0FA}" destId="{E4046F0D-9279-4689-B8BC-FAC38FAF0310}" srcOrd="0" destOrd="0" presId="urn:microsoft.com/office/officeart/2005/8/layout/process3"/>
    <dgm:cxn modelId="{A8958D73-FE55-42CE-BD01-FB70FAF37E82}" type="presParOf" srcId="{D49CC010-7719-47F3-BAA6-A7C2844A04D7}" destId="{A2205094-D5D6-46F2-A3F9-9D8293383DB8}" srcOrd="6" destOrd="0" presId="urn:microsoft.com/office/officeart/2005/8/layout/process3"/>
    <dgm:cxn modelId="{117CEA7E-AE89-4481-A4C4-C59F69481705}" type="presParOf" srcId="{A2205094-D5D6-46F2-A3F9-9D8293383DB8}" destId="{8D162EA6-8C7E-472C-85A4-B7F11C866D2C}" srcOrd="0" destOrd="0" presId="urn:microsoft.com/office/officeart/2005/8/layout/process3"/>
    <dgm:cxn modelId="{0DE55824-06FB-40B7-BFB3-2EE8983770A5}" type="presParOf" srcId="{A2205094-D5D6-46F2-A3F9-9D8293383DB8}" destId="{BBBE706B-2726-4CF9-9F4B-E855F0ED70CA}" srcOrd="1" destOrd="0" presId="urn:microsoft.com/office/officeart/2005/8/layout/process3"/>
    <dgm:cxn modelId="{0A2278F4-8737-4294-ACC7-0B2C243E7CD0}" type="presParOf" srcId="{A2205094-D5D6-46F2-A3F9-9D8293383DB8}" destId="{C67B0E06-364B-4BBF-AF84-4D235306659B}" srcOrd="2" destOrd="0" presId="urn:microsoft.com/office/officeart/2005/8/layout/process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AB475D-684F-473B-91D4-E347A95A23E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B9638F-49F0-4222-8116-DA5AB7EFCA79}">
      <dgm:prSet phldrT="[텍스트]"/>
      <dgm:spPr/>
      <dgm:t>
        <a:bodyPr/>
        <a:lstStyle/>
        <a:p>
          <a:pPr latinLnBrk="1"/>
          <a:r>
            <a:rPr lang="ko-KR" altLang="en-US" dirty="0" smtClean="0"/>
            <a:t>웹 </a:t>
          </a:r>
          <a:r>
            <a:rPr lang="en-US" altLang="ko-KR" dirty="0" smtClean="0"/>
            <a:t>UI </a:t>
          </a:r>
          <a:r>
            <a:rPr lang="ko-KR" altLang="en-US" dirty="0" smtClean="0"/>
            <a:t>구현</a:t>
          </a:r>
          <a:endParaRPr lang="ko-KR" altLang="en-US" dirty="0"/>
        </a:p>
      </dgm:t>
    </dgm:pt>
    <dgm:pt modelId="{27D5A54C-EC22-4A1D-8CC6-6D9F6F7F42E5}" type="parTrans" cxnId="{E3EBE785-F261-4BFD-9901-465530E6CC89}">
      <dgm:prSet/>
      <dgm:spPr/>
      <dgm:t>
        <a:bodyPr/>
        <a:lstStyle/>
        <a:p>
          <a:pPr latinLnBrk="1"/>
          <a:endParaRPr lang="ko-KR" altLang="en-US"/>
        </a:p>
      </dgm:t>
    </dgm:pt>
    <dgm:pt modelId="{14E2BCC9-6B38-4E76-8B29-A2091C39DFF7}" type="sibTrans" cxnId="{E3EBE785-F261-4BFD-9901-465530E6CC89}">
      <dgm:prSet/>
      <dgm:spPr/>
      <dgm:t>
        <a:bodyPr/>
        <a:lstStyle/>
        <a:p>
          <a:pPr latinLnBrk="1"/>
          <a:endParaRPr lang="ko-KR" altLang="en-US"/>
        </a:p>
      </dgm:t>
    </dgm:pt>
    <dgm:pt modelId="{C37B08C9-4006-4782-A377-45AD15400AC8}">
      <dgm:prSet phldrT="[텍스트]"/>
      <dgm:spPr/>
      <dgm:t>
        <a:bodyPr/>
        <a:lstStyle/>
        <a:p>
          <a:pPr latinLnBrk="1"/>
          <a:r>
            <a:rPr lang="en-US" altLang="ko-KR" dirty="0" smtClean="0"/>
            <a:t>HTML, CSS, </a:t>
          </a:r>
          <a:r>
            <a:rPr lang="en-US" altLang="ko-KR" dirty="0" err="1" smtClean="0"/>
            <a:t>Javascript</a:t>
          </a:r>
          <a:r>
            <a:rPr lang="en-US" altLang="ko-KR" dirty="0" smtClean="0"/>
            <a:t>, </a:t>
          </a:r>
          <a:r>
            <a:rPr lang="en-US" altLang="ko-KR" dirty="0" err="1" smtClean="0"/>
            <a:t>Jquery</a:t>
          </a:r>
          <a:endParaRPr lang="ko-KR" altLang="en-US" dirty="0"/>
        </a:p>
      </dgm:t>
    </dgm:pt>
    <dgm:pt modelId="{2463506A-45E9-4263-9CD9-9B67EB28400D}" type="parTrans" cxnId="{B35305E7-207A-49EB-BC67-60D8BE120132}">
      <dgm:prSet/>
      <dgm:spPr/>
      <dgm:t>
        <a:bodyPr/>
        <a:lstStyle/>
        <a:p>
          <a:pPr latinLnBrk="1"/>
          <a:endParaRPr lang="ko-KR" altLang="en-US"/>
        </a:p>
      </dgm:t>
    </dgm:pt>
    <dgm:pt modelId="{1650AD1D-0C13-464C-B7B5-B38024C83E2A}" type="sibTrans" cxnId="{B35305E7-207A-49EB-BC67-60D8BE120132}">
      <dgm:prSet/>
      <dgm:spPr/>
      <dgm:t>
        <a:bodyPr/>
        <a:lstStyle/>
        <a:p>
          <a:pPr latinLnBrk="1"/>
          <a:endParaRPr lang="ko-KR" altLang="en-US"/>
        </a:p>
      </dgm:t>
    </dgm:pt>
    <dgm:pt modelId="{64E07BEF-EF0C-4294-B9D7-00849FC9FDCA}">
      <dgm:prSet phldrT="[텍스트]"/>
      <dgm:spPr/>
      <dgm:t>
        <a:bodyPr/>
        <a:lstStyle/>
        <a:p>
          <a:pPr latinLnBrk="1"/>
          <a:r>
            <a:rPr lang="ko-KR" altLang="en-US" dirty="0" smtClean="0"/>
            <a:t>웹 프로그래밍</a:t>
          </a:r>
          <a:endParaRPr lang="ko-KR" altLang="en-US" dirty="0"/>
        </a:p>
      </dgm:t>
    </dgm:pt>
    <dgm:pt modelId="{0651D157-E7D4-49E2-B6EB-9163239229F3}" type="parTrans" cxnId="{A7D58FC9-0EB5-4514-BADD-72A5CF819687}">
      <dgm:prSet/>
      <dgm:spPr/>
      <dgm:t>
        <a:bodyPr/>
        <a:lstStyle/>
        <a:p>
          <a:pPr latinLnBrk="1"/>
          <a:endParaRPr lang="ko-KR" altLang="en-US"/>
        </a:p>
      </dgm:t>
    </dgm:pt>
    <dgm:pt modelId="{76484A4D-320A-42F7-B341-4E24C8E2CE6C}" type="sibTrans" cxnId="{A7D58FC9-0EB5-4514-BADD-72A5CF819687}">
      <dgm:prSet/>
      <dgm:spPr/>
      <dgm:t>
        <a:bodyPr/>
        <a:lstStyle/>
        <a:p>
          <a:pPr latinLnBrk="1"/>
          <a:endParaRPr lang="ko-KR" altLang="en-US"/>
        </a:p>
      </dgm:t>
    </dgm:pt>
    <dgm:pt modelId="{313973F4-28BD-466E-8DB4-6EA9F574C4C3}">
      <dgm:prSet phldrT="[텍스트]"/>
      <dgm:spPr/>
      <dgm:t>
        <a:bodyPr/>
        <a:lstStyle/>
        <a:p>
          <a:pPr latinLnBrk="1"/>
          <a:r>
            <a:rPr lang="en-US" altLang="ko-KR" dirty="0" smtClean="0"/>
            <a:t>PHP, </a:t>
          </a:r>
          <a:r>
            <a:rPr lang="en-US" altLang="ko-KR" dirty="0" err="1" smtClean="0"/>
            <a:t>MySQL</a:t>
          </a:r>
          <a:endParaRPr lang="ko-KR" altLang="en-US" dirty="0"/>
        </a:p>
      </dgm:t>
    </dgm:pt>
    <dgm:pt modelId="{AA2E5942-1F7C-4ADE-BF89-60541B153600}" type="parTrans" cxnId="{DDF08894-DB98-4262-9E17-6E4E4DDFE33C}">
      <dgm:prSet/>
      <dgm:spPr/>
      <dgm:t>
        <a:bodyPr/>
        <a:lstStyle/>
        <a:p>
          <a:pPr latinLnBrk="1"/>
          <a:endParaRPr lang="ko-KR" altLang="en-US"/>
        </a:p>
      </dgm:t>
    </dgm:pt>
    <dgm:pt modelId="{9A683E89-19B1-4EED-9CE3-082D35780368}" type="sibTrans" cxnId="{DDF08894-DB98-4262-9E17-6E4E4DDFE33C}">
      <dgm:prSet/>
      <dgm:spPr/>
      <dgm:t>
        <a:bodyPr/>
        <a:lstStyle/>
        <a:p>
          <a:pPr latinLnBrk="1"/>
          <a:endParaRPr lang="ko-KR" altLang="en-US"/>
        </a:p>
      </dgm:t>
    </dgm:pt>
    <dgm:pt modelId="{996A4A0A-4F3F-4BB4-B951-3AC7B2E7F0E7}">
      <dgm:prSet phldrT="[텍스트]"/>
      <dgm:spPr/>
      <dgm:t>
        <a:bodyPr/>
        <a:lstStyle/>
        <a:p>
          <a:pPr latinLnBrk="1"/>
          <a:r>
            <a:rPr lang="en-US" altLang="ko-KR" dirty="0" smtClean="0"/>
            <a:t>Hybrid App </a:t>
          </a:r>
          <a:r>
            <a:rPr lang="ko-KR" altLang="en-US" dirty="0" smtClean="0"/>
            <a:t>제작</a:t>
          </a:r>
          <a:endParaRPr lang="ko-KR" altLang="en-US" dirty="0"/>
        </a:p>
      </dgm:t>
    </dgm:pt>
    <dgm:pt modelId="{C7696BAC-8188-4243-800C-F1C2831F6B1D}" type="parTrans" cxnId="{6178DDD6-AB09-47F5-919E-3584307D1A76}">
      <dgm:prSet/>
      <dgm:spPr/>
      <dgm:t>
        <a:bodyPr/>
        <a:lstStyle/>
        <a:p>
          <a:pPr latinLnBrk="1"/>
          <a:endParaRPr lang="ko-KR" altLang="en-US"/>
        </a:p>
      </dgm:t>
    </dgm:pt>
    <dgm:pt modelId="{B2A6EA5E-872C-4EF4-A397-D6AA8C450390}" type="sibTrans" cxnId="{6178DDD6-AB09-47F5-919E-3584307D1A76}">
      <dgm:prSet/>
      <dgm:spPr/>
      <dgm:t>
        <a:bodyPr/>
        <a:lstStyle/>
        <a:p>
          <a:pPr latinLnBrk="1"/>
          <a:endParaRPr lang="ko-KR" altLang="en-US"/>
        </a:p>
      </dgm:t>
    </dgm:pt>
    <dgm:pt modelId="{548488F6-F6B4-429F-8A3D-DCD8F0DBEE1D}">
      <dgm:prSet/>
      <dgm:spPr/>
      <dgm:t>
        <a:bodyPr/>
        <a:lstStyle/>
        <a:p>
          <a:pPr latinLnBrk="1"/>
          <a:r>
            <a:rPr lang="ko-KR" altLang="en-US" dirty="0" err="1" smtClean="0"/>
            <a:t>웹기술과</a:t>
          </a:r>
          <a:r>
            <a:rPr lang="ko-KR" altLang="en-US" dirty="0" smtClean="0"/>
            <a:t> </a:t>
          </a:r>
          <a:r>
            <a:rPr lang="en-US" altLang="ko-KR" dirty="0" err="1" smtClean="0"/>
            <a:t>Jquery</a:t>
          </a:r>
          <a:r>
            <a:rPr lang="en-US" altLang="ko-KR" dirty="0" smtClean="0"/>
            <a:t>-Mobile</a:t>
          </a:r>
          <a:r>
            <a:rPr lang="ko-KR" altLang="en-US" dirty="0" smtClean="0"/>
            <a:t>을 통한 </a:t>
          </a:r>
          <a:r>
            <a:rPr lang="en-US" altLang="ko-KR" dirty="0" smtClean="0"/>
            <a:t>Web &amp; Hybrid App</a:t>
          </a:r>
          <a:r>
            <a:rPr lang="ko-KR" altLang="en-US" dirty="0" smtClean="0"/>
            <a:t>개발기술 습득</a:t>
          </a:r>
          <a:endParaRPr lang="ko-KR" altLang="en-US" dirty="0"/>
        </a:p>
      </dgm:t>
    </dgm:pt>
    <dgm:pt modelId="{5CF9BEBC-2BE6-44C6-AEC4-1FB0B562CA5F}" type="parTrans" cxnId="{687523BA-27D5-4024-BAF6-6AA45680F804}">
      <dgm:prSet/>
      <dgm:spPr/>
      <dgm:t>
        <a:bodyPr/>
        <a:lstStyle/>
        <a:p>
          <a:pPr latinLnBrk="1"/>
          <a:endParaRPr lang="ko-KR" altLang="en-US"/>
        </a:p>
      </dgm:t>
    </dgm:pt>
    <dgm:pt modelId="{5D3FC880-8B9C-4008-91CD-3B09CE2315B8}" type="sibTrans" cxnId="{687523BA-27D5-4024-BAF6-6AA45680F804}">
      <dgm:prSet/>
      <dgm:spPr/>
      <dgm:t>
        <a:bodyPr/>
        <a:lstStyle/>
        <a:p>
          <a:pPr latinLnBrk="1"/>
          <a:endParaRPr lang="ko-KR" altLang="en-US"/>
        </a:p>
      </dgm:t>
    </dgm:pt>
    <dgm:pt modelId="{3D5D871B-D906-4D4A-AC2E-3AF25DBAF04E}">
      <dgm:prSet phldrT="[텍스트]"/>
      <dgm:spPr/>
      <dgm:t>
        <a:bodyPr/>
        <a:lstStyle/>
        <a:p>
          <a:pPr latinLnBrk="1"/>
          <a:r>
            <a:rPr lang="en-US" altLang="ko-KR" dirty="0" smtClean="0"/>
            <a:t>1 </a:t>
          </a:r>
          <a:r>
            <a:rPr lang="ko-KR" altLang="en-US" dirty="0" smtClean="0"/>
            <a:t>개월</a:t>
          </a:r>
          <a:endParaRPr lang="ko-KR" altLang="en-US" dirty="0"/>
        </a:p>
      </dgm:t>
    </dgm:pt>
    <dgm:pt modelId="{5E3CF209-FAB0-42FF-B630-430909310A41}" type="parTrans" cxnId="{C1B18FD7-7A2A-49B1-922A-355701549EE0}">
      <dgm:prSet/>
      <dgm:spPr/>
      <dgm:t>
        <a:bodyPr/>
        <a:lstStyle/>
        <a:p>
          <a:pPr latinLnBrk="1"/>
          <a:endParaRPr lang="ko-KR" altLang="en-US"/>
        </a:p>
      </dgm:t>
    </dgm:pt>
    <dgm:pt modelId="{AA792585-BE99-4862-AE0B-42821423271A}" type="sibTrans" cxnId="{C1B18FD7-7A2A-49B1-922A-355701549EE0}">
      <dgm:prSet/>
      <dgm:spPr/>
      <dgm:t>
        <a:bodyPr/>
        <a:lstStyle/>
        <a:p>
          <a:pPr latinLnBrk="1"/>
          <a:endParaRPr lang="ko-KR" altLang="en-US"/>
        </a:p>
      </dgm:t>
    </dgm:pt>
    <dgm:pt modelId="{3402C591-7109-4F40-8D54-5BF41B886E66}">
      <dgm:prSet phldrT="[텍스트]"/>
      <dgm:spPr/>
      <dgm:t>
        <a:bodyPr/>
        <a:lstStyle/>
        <a:p>
          <a:pPr latinLnBrk="1"/>
          <a:r>
            <a:rPr lang="en-US" altLang="ko-KR" dirty="0" smtClean="0"/>
            <a:t>1 </a:t>
          </a:r>
          <a:r>
            <a:rPr lang="ko-KR" altLang="en-US" dirty="0" smtClean="0"/>
            <a:t>개월</a:t>
          </a:r>
          <a:endParaRPr lang="ko-KR" altLang="en-US" dirty="0"/>
        </a:p>
      </dgm:t>
    </dgm:pt>
    <dgm:pt modelId="{A1F5B0A3-E436-43C9-92AF-8BC47FC9E60F}" type="parTrans" cxnId="{B6CECAC1-3516-4967-AE73-DE9FDF86165D}">
      <dgm:prSet/>
      <dgm:spPr/>
      <dgm:t>
        <a:bodyPr/>
        <a:lstStyle/>
        <a:p>
          <a:pPr latinLnBrk="1"/>
          <a:endParaRPr lang="ko-KR" altLang="en-US"/>
        </a:p>
      </dgm:t>
    </dgm:pt>
    <dgm:pt modelId="{FFAAE59B-D102-42D0-A116-FBCDAA6A88EB}" type="sibTrans" cxnId="{B6CECAC1-3516-4967-AE73-DE9FDF86165D}">
      <dgm:prSet/>
      <dgm:spPr/>
      <dgm:t>
        <a:bodyPr/>
        <a:lstStyle/>
        <a:p>
          <a:pPr latinLnBrk="1"/>
          <a:endParaRPr lang="ko-KR" altLang="en-US"/>
        </a:p>
      </dgm:t>
    </dgm:pt>
    <dgm:pt modelId="{43D91F3E-2847-4E12-B3C0-D40995915458}">
      <dgm:prSet/>
      <dgm:spPr/>
      <dgm:t>
        <a:bodyPr/>
        <a:lstStyle/>
        <a:p>
          <a:pPr latinLnBrk="1"/>
          <a:r>
            <a:rPr lang="en-US" altLang="ko-KR" dirty="0" smtClean="0"/>
            <a:t>1.5 </a:t>
          </a:r>
          <a:r>
            <a:rPr lang="ko-KR" altLang="en-US" dirty="0" smtClean="0"/>
            <a:t>개월</a:t>
          </a:r>
          <a:endParaRPr lang="ko-KR" altLang="en-US" dirty="0"/>
        </a:p>
      </dgm:t>
    </dgm:pt>
    <dgm:pt modelId="{C178F411-B494-4424-9475-2A98AC942562}" type="parTrans" cxnId="{C5DEA418-3871-4FDD-A5A7-6D85B6282BC9}">
      <dgm:prSet/>
      <dgm:spPr/>
      <dgm:t>
        <a:bodyPr/>
        <a:lstStyle/>
        <a:p>
          <a:pPr latinLnBrk="1"/>
          <a:endParaRPr lang="ko-KR" altLang="en-US"/>
        </a:p>
      </dgm:t>
    </dgm:pt>
    <dgm:pt modelId="{5538D7CC-A84B-4A66-AEC4-B95203C13042}" type="sibTrans" cxnId="{C5DEA418-3871-4FDD-A5A7-6D85B6282BC9}">
      <dgm:prSet/>
      <dgm:spPr/>
      <dgm:t>
        <a:bodyPr/>
        <a:lstStyle/>
        <a:p>
          <a:pPr latinLnBrk="1"/>
          <a:endParaRPr lang="ko-KR" altLang="en-US"/>
        </a:p>
      </dgm:t>
    </dgm:pt>
    <dgm:pt modelId="{D49CC010-7719-47F3-BAA6-A7C2844A04D7}" type="pres">
      <dgm:prSet presAssocID="{75AB475D-684F-473B-91D4-E347A95A23E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057F65-B96F-43B6-B2B6-9385C2870461}" type="pres">
      <dgm:prSet presAssocID="{87B9638F-49F0-4222-8116-DA5AB7EFCA79}" presName="composite" presStyleCnt="0"/>
      <dgm:spPr/>
    </dgm:pt>
    <dgm:pt modelId="{3B10BED0-2A69-433D-AA2A-DF3A7EF645E0}" type="pres">
      <dgm:prSet presAssocID="{87B9638F-49F0-4222-8116-DA5AB7EFCA7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BA7FFC-B39F-46F8-A011-9E30F8F2F3F3}" type="pres">
      <dgm:prSet presAssocID="{87B9638F-49F0-4222-8116-DA5AB7EFCA79}" presName="parSh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35188C5-FFB2-4941-90BB-C56075F80650}" type="pres">
      <dgm:prSet presAssocID="{87B9638F-49F0-4222-8116-DA5AB7EFCA79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F6E72-032D-4A73-BFC5-21129ACACA71}" type="pres">
      <dgm:prSet presAssocID="{14E2BCC9-6B38-4E76-8B29-A2091C39DFF7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667D3FCB-359F-4B0F-8DB7-9784457F9216}" type="pres">
      <dgm:prSet presAssocID="{14E2BCC9-6B38-4E76-8B29-A2091C39DFF7}" presName="connTx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8C066E54-B882-4FFB-8B41-BA9CB5881658}" type="pres">
      <dgm:prSet presAssocID="{64E07BEF-EF0C-4294-B9D7-00849FC9FDCA}" presName="composite" presStyleCnt="0"/>
      <dgm:spPr/>
    </dgm:pt>
    <dgm:pt modelId="{82705581-2BA9-4390-9C2C-4D439EE03EB7}" type="pres">
      <dgm:prSet presAssocID="{64E07BEF-EF0C-4294-B9D7-00849FC9FDC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3D5072-2260-4EA3-A62D-485CF3C30F85}" type="pres">
      <dgm:prSet presAssocID="{64E07BEF-EF0C-4294-B9D7-00849FC9FDCA}" presName="parSh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D3999E1-7280-40C3-A622-989A4ABFB6E8}" type="pres">
      <dgm:prSet presAssocID="{64E07BEF-EF0C-4294-B9D7-00849FC9FDCA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BE5DCC-A47A-4F5F-B5B7-A5BAA1553C6C}" type="pres">
      <dgm:prSet presAssocID="{76484A4D-320A-42F7-B341-4E24C8E2CE6C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39E033C6-D3DC-43E1-B1E6-9F7009D0A2F3}" type="pres">
      <dgm:prSet presAssocID="{76484A4D-320A-42F7-B341-4E24C8E2CE6C}" presName="connTx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73997953-CB8E-4FE0-AEC6-91CDB294060E}" type="pres">
      <dgm:prSet presAssocID="{996A4A0A-4F3F-4BB4-B951-3AC7B2E7F0E7}" presName="composite" presStyleCnt="0"/>
      <dgm:spPr/>
    </dgm:pt>
    <dgm:pt modelId="{3DD28E76-817C-43A9-AF36-507D1F75F519}" type="pres">
      <dgm:prSet presAssocID="{996A4A0A-4F3F-4BB4-B951-3AC7B2E7F0E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72D8F7-F83D-4B19-84FE-4E77E229F21D}" type="pres">
      <dgm:prSet presAssocID="{996A4A0A-4F3F-4BB4-B951-3AC7B2E7F0E7}" presName="parSh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4BAAD632-5F02-4284-A96F-55574E94444E}" type="pres">
      <dgm:prSet presAssocID="{996A4A0A-4F3F-4BB4-B951-3AC7B2E7F0E7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87523BA-27D5-4024-BAF6-6AA45680F804}" srcId="{996A4A0A-4F3F-4BB4-B951-3AC7B2E7F0E7}" destId="{548488F6-F6B4-429F-8A3D-DCD8F0DBEE1D}" srcOrd="0" destOrd="0" parTransId="{5CF9BEBC-2BE6-44C6-AEC4-1FB0B562CA5F}" sibTransId="{5D3FC880-8B9C-4008-91CD-3B09CE2315B8}"/>
    <dgm:cxn modelId="{BDB40486-F3C9-4E79-8068-C7A20D01003B}" type="presOf" srcId="{313973F4-28BD-466E-8DB4-6EA9F574C4C3}" destId="{7D3999E1-7280-40C3-A622-989A4ABFB6E8}" srcOrd="0" destOrd="0" presId="urn:microsoft.com/office/officeart/2005/8/layout/process3"/>
    <dgm:cxn modelId="{E14CDAC4-6ED2-49FD-A033-C27BC480DAD8}" type="presOf" srcId="{3D5D871B-D906-4D4A-AC2E-3AF25DBAF04E}" destId="{A35188C5-FFB2-4941-90BB-C56075F80650}" srcOrd="0" destOrd="1" presId="urn:microsoft.com/office/officeart/2005/8/layout/process3"/>
    <dgm:cxn modelId="{B35305E7-207A-49EB-BC67-60D8BE120132}" srcId="{87B9638F-49F0-4222-8116-DA5AB7EFCA79}" destId="{C37B08C9-4006-4782-A377-45AD15400AC8}" srcOrd="0" destOrd="0" parTransId="{2463506A-45E9-4263-9CD9-9B67EB28400D}" sibTransId="{1650AD1D-0C13-464C-B7B5-B38024C83E2A}"/>
    <dgm:cxn modelId="{C1B18FD7-7A2A-49B1-922A-355701549EE0}" srcId="{87B9638F-49F0-4222-8116-DA5AB7EFCA79}" destId="{3D5D871B-D906-4D4A-AC2E-3AF25DBAF04E}" srcOrd="1" destOrd="0" parTransId="{5E3CF209-FAB0-42FF-B630-430909310A41}" sibTransId="{AA792585-BE99-4862-AE0B-42821423271A}"/>
    <dgm:cxn modelId="{945C00F6-AB50-4859-BEEC-067412305103}" type="presOf" srcId="{C37B08C9-4006-4782-A377-45AD15400AC8}" destId="{A35188C5-FFB2-4941-90BB-C56075F80650}" srcOrd="0" destOrd="0" presId="urn:microsoft.com/office/officeart/2005/8/layout/process3"/>
    <dgm:cxn modelId="{1D50F92E-6BF7-438A-8BBD-F012CAF98255}" type="presOf" srcId="{3402C591-7109-4F40-8D54-5BF41B886E66}" destId="{7D3999E1-7280-40C3-A622-989A4ABFB6E8}" srcOrd="0" destOrd="1" presId="urn:microsoft.com/office/officeart/2005/8/layout/process3"/>
    <dgm:cxn modelId="{E3EBE785-F261-4BFD-9901-465530E6CC89}" srcId="{75AB475D-684F-473B-91D4-E347A95A23E8}" destId="{87B9638F-49F0-4222-8116-DA5AB7EFCA79}" srcOrd="0" destOrd="0" parTransId="{27D5A54C-EC22-4A1D-8CC6-6D9F6F7F42E5}" sibTransId="{14E2BCC9-6B38-4E76-8B29-A2091C39DFF7}"/>
    <dgm:cxn modelId="{DDF08894-DB98-4262-9E17-6E4E4DDFE33C}" srcId="{64E07BEF-EF0C-4294-B9D7-00849FC9FDCA}" destId="{313973F4-28BD-466E-8DB4-6EA9F574C4C3}" srcOrd="0" destOrd="0" parTransId="{AA2E5942-1F7C-4ADE-BF89-60541B153600}" sibTransId="{9A683E89-19B1-4EED-9CE3-082D35780368}"/>
    <dgm:cxn modelId="{B6CECAC1-3516-4967-AE73-DE9FDF86165D}" srcId="{64E07BEF-EF0C-4294-B9D7-00849FC9FDCA}" destId="{3402C591-7109-4F40-8D54-5BF41B886E66}" srcOrd="1" destOrd="0" parTransId="{A1F5B0A3-E436-43C9-92AF-8BC47FC9E60F}" sibTransId="{FFAAE59B-D102-42D0-A116-FBCDAA6A88EB}"/>
    <dgm:cxn modelId="{601409A4-6D32-49FB-9205-3E11BBA50B56}" type="presOf" srcId="{76484A4D-320A-42F7-B341-4E24C8E2CE6C}" destId="{39E033C6-D3DC-43E1-B1E6-9F7009D0A2F3}" srcOrd="1" destOrd="0" presId="urn:microsoft.com/office/officeart/2005/8/layout/process3"/>
    <dgm:cxn modelId="{C7DE861B-807D-4B6E-8C9D-5831C2A09C3C}" type="presOf" srcId="{64E07BEF-EF0C-4294-B9D7-00849FC9FDCA}" destId="{82705581-2BA9-4390-9C2C-4D439EE03EB7}" srcOrd="0" destOrd="0" presId="urn:microsoft.com/office/officeart/2005/8/layout/process3"/>
    <dgm:cxn modelId="{A7D58FC9-0EB5-4514-BADD-72A5CF819687}" srcId="{75AB475D-684F-473B-91D4-E347A95A23E8}" destId="{64E07BEF-EF0C-4294-B9D7-00849FC9FDCA}" srcOrd="1" destOrd="0" parTransId="{0651D157-E7D4-49E2-B6EB-9163239229F3}" sibTransId="{76484A4D-320A-42F7-B341-4E24C8E2CE6C}"/>
    <dgm:cxn modelId="{E615EB34-89D6-484D-88DD-6A6AF690566A}" type="presOf" srcId="{996A4A0A-4F3F-4BB4-B951-3AC7B2E7F0E7}" destId="{FF72D8F7-F83D-4B19-84FE-4E77E229F21D}" srcOrd="1" destOrd="0" presId="urn:microsoft.com/office/officeart/2005/8/layout/process3"/>
    <dgm:cxn modelId="{0C320D72-B808-4B96-B79F-40DBB00EB23D}" type="presOf" srcId="{64E07BEF-EF0C-4294-B9D7-00849FC9FDCA}" destId="{593D5072-2260-4EA3-A62D-485CF3C30F85}" srcOrd="1" destOrd="0" presId="urn:microsoft.com/office/officeart/2005/8/layout/process3"/>
    <dgm:cxn modelId="{3C8E63C1-BE71-4ED4-ACC3-58B3B04B34F6}" type="presOf" srcId="{75AB475D-684F-473B-91D4-E347A95A23E8}" destId="{D49CC010-7719-47F3-BAA6-A7C2844A04D7}" srcOrd="0" destOrd="0" presId="urn:microsoft.com/office/officeart/2005/8/layout/process3"/>
    <dgm:cxn modelId="{0F6C1F72-556E-441B-881A-957B7676804C}" type="presOf" srcId="{996A4A0A-4F3F-4BB4-B951-3AC7B2E7F0E7}" destId="{3DD28E76-817C-43A9-AF36-507D1F75F519}" srcOrd="0" destOrd="0" presId="urn:microsoft.com/office/officeart/2005/8/layout/process3"/>
    <dgm:cxn modelId="{6178DDD6-AB09-47F5-919E-3584307D1A76}" srcId="{75AB475D-684F-473B-91D4-E347A95A23E8}" destId="{996A4A0A-4F3F-4BB4-B951-3AC7B2E7F0E7}" srcOrd="2" destOrd="0" parTransId="{C7696BAC-8188-4243-800C-F1C2831F6B1D}" sibTransId="{B2A6EA5E-872C-4EF4-A397-D6AA8C450390}"/>
    <dgm:cxn modelId="{6171239A-E1D5-422C-945A-DAD527270D2B}" type="presOf" srcId="{548488F6-F6B4-429F-8A3D-DCD8F0DBEE1D}" destId="{4BAAD632-5F02-4284-A96F-55574E94444E}" srcOrd="0" destOrd="0" presId="urn:microsoft.com/office/officeart/2005/8/layout/process3"/>
    <dgm:cxn modelId="{89830FAA-7BC6-4C3E-AABA-82EC8D857801}" type="presOf" srcId="{87B9638F-49F0-4222-8116-DA5AB7EFCA79}" destId="{3B10BED0-2A69-433D-AA2A-DF3A7EF645E0}" srcOrd="0" destOrd="0" presId="urn:microsoft.com/office/officeart/2005/8/layout/process3"/>
    <dgm:cxn modelId="{77C9DE28-D996-4355-B262-A060E0FBD46F}" type="presOf" srcId="{43D91F3E-2847-4E12-B3C0-D40995915458}" destId="{4BAAD632-5F02-4284-A96F-55574E94444E}" srcOrd="0" destOrd="1" presId="urn:microsoft.com/office/officeart/2005/8/layout/process3"/>
    <dgm:cxn modelId="{2C206CAE-AD30-45A0-BCE2-42CCF98B1041}" type="presOf" srcId="{14E2BCC9-6B38-4E76-8B29-A2091C39DFF7}" destId="{667D3FCB-359F-4B0F-8DB7-9784457F9216}" srcOrd="1" destOrd="0" presId="urn:microsoft.com/office/officeart/2005/8/layout/process3"/>
    <dgm:cxn modelId="{0500B428-1A0E-421A-A2F3-8B638F4A7437}" type="presOf" srcId="{76484A4D-320A-42F7-B341-4E24C8E2CE6C}" destId="{5BBE5DCC-A47A-4F5F-B5B7-A5BAA1553C6C}" srcOrd="0" destOrd="0" presId="urn:microsoft.com/office/officeart/2005/8/layout/process3"/>
    <dgm:cxn modelId="{DD352D0E-E88D-4CDE-AF06-D4263D26788D}" type="presOf" srcId="{14E2BCC9-6B38-4E76-8B29-A2091C39DFF7}" destId="{82DF6E72-032D-4A73-BFC5-21129ACACA71}" srcOrd="0" destOrd="0" presId="urn:microsoft.com/office/officeart/2005/8/layout/process3"/>
    <dgm:cxn modelId="{C5DEA418-3871-4FDD-A5A7-6D85B6282BC9}" srcId="{996A4A0A-4F3F-4BB4-B951-3AC7B2E7F0E7}" destId="{43D91F3E-2847-4E12-B3C0-D40995915458}" srcOrd="1" destOrd="0" parTransId="{C178F411-B494-4424-9475-2A98AC942562}" sibTransId="{5538D7CC-A84B-4A66-AEC4-B95203C13042}"/>
    <dgm:cxn modelId="{6F9E7547-12D0-4885-A0D2-DCC63217BBDE}" type="presOf" srcId="{87B9638F-49F0-4222-8116-DA5AB7EFCA79}" destId="{D8BA7FFC-B39F-46F8-A011-9E30F8F2F3F3}" srcOrd="1" destOrd="0" presId="urn:microsoft.com/office/officeart/2005/8/layout/process3"/>
    <dgm:cxn modelId="{371975E2-6317-4BB5-AAA7-085BFF978E86}" type="presParOf" srcId="{D49CC010-7719-47F3-BAA6-A7C2844A04D7}" destId="{E1057F65-B96F-43B6-B2B6-9385C2870461}" srcOrd="0" destOrd="0" presId="urn:microsoft.com/office/officeart/2005/8/layout/process3"/>
    <dgm:cxn modelId="{FE5DE9D7-696C-43E4-B4C6-F2BC33D483BD}" type="presParOf" srcId="{E1057F65-B96F-43B6-B2B6-9385C2870461}" destId="{3B10BED0-2A69-433D-AA2A-DF3A7EF645E0}" srcOrd="0" destOrd="0" presId="urn:microsoft.com/office/officeart/2005/8/layout/process3"/>
    <dgm:cxn modelId="{30BA635D-3353-40EE-ACDA-FB101A63BC47}" type="presParOf" srcId="{E1057F65-B96F-43B6-B2B6-9385C2870461}" destId="{D8BA7FFC-B39F-46F8-A011-9E30F8F2F3F3}" srcOrd="1" destOrd="0" presId="urn:microsoft.com/office/officeart/2005/8/layout/process3"/>
    <dgm:cxn modelId="{6C894BA1-207C-46B9-A11F-B5446BECDA7D}" type="presParOf" srcId="{E1057F65-B96F-43B6-B2B6-9385C2870461}" destId="{A35188C5-FFB2-4941-90BB-C56075F80650}" srcOrd="2" destOrd="0" presId="urn:microsoft.com/office/officeart/2005/8/layout/process3"/>
    <dgm:cxn modelId="{50B8C101-BDF4-4FAD-A5A5-4D16934ACC65}" type="presParOf" srcId="{D49CC010-7719-47F3-BAA6-A7C2844A04D7}" destId="{82DF6E72-032D-4A73-BFC5-21129ACACA71}" srcOrd="1" destOrd="0" presId="urn:microsoft.com/office/officeart/2005/8/layout/process3"/>
    <dgm:cxn modelId="{F410C43C-FFF5-4215-B4D7-7178A283DC12}" type="presParOf" srcId="{82DF6E72-032D-4A73-BFC5-21129ACACA71}" destId="{667D3FCB-359F-4B0F-8DB7-9784457F9216}" srcOrd="0" destOrd="0" presId="urn:microsoft.com/office/officeart/2005/8/layout/process3"/>
    <dgm:cxn modelId="{D6B8EF1A-531E-48BD-ACE5-390649A41894}" type="presParOf" srcId="{D49CC010-7719-47F3-BAA6-A7C2844A04D7}" destId="{8C066E54-B882-4FFB-8B41-BA9CB5881658}" srcOrd="2" destOrd="0" presId="urn:microsoft.com/office/officeart/2005/8/layout/process3"/>
    <dgm:cxn modelId="{049C1087-0CB6-4CCD-8CDD-E2A56E1C79CB}" type="presParOf" srcId="{8C066E54-B882-4FFB-8B41-BA9CB5881658}" destId="{82705581-2BA9-4390-9C2C-4D439EE03EB7}" srcOrd="0" destOrd="0" presId="urn:microsoft.com/office/officeart/2005/8/layout/process3"/>
    <dgm:cxn modelId="{26473FBC-F1CE-46F6-A5D2-301B95DAFFF1}" type="presParOf" srcId="{8C066E54-B882-4FFB-8B41-BA9CB5881658}" destId="{593D5072-2260-4EA3-A62D-485CF3C30F85}" srcOrd="1" destOrd="0" presId="urn:microsoft.com/office/officeart/2005/8/layout/process3"/>
    <dgm:cxn modelId="{6462D29B-94D8-4903-AAB6-7B0A20554F35}" type="presParOf" srcId="{8C066E54-B882-4FFB-8B41-BA9CB5881658}" destId="{7D3999E1-7280-40C3-A622-989A4ABFB6E8}" srcOrd="2" destOrd="0" presId="urn:microsoft.com/office/officeart/2005/8/layout/process3"/>
    <dgm:cxn modelId="{03337966-6F0E-468C-A36B-A58BAC429D67}" type="presParOf" srcId="{D49CC010-7719-47F3-BAA6-A7C2844A04D7}" destId="{5BBE5DCC-A47A-4F5F-B5B7-A5BAA1553C6C}" srcOrd="3" destOrd="0" presId="urn:microsoft.com/office/officeart/2005/8/layout/process3"/>
    <dgm:cxn modelId="{EBBEC88B-DEFA-4396-833B-7803BBC3EDDF}" type="presParOf" srcId="{5BBE5DCC-A47A-4F5F-B5B7-A5BAA1553C6C}" destId="{39E033C6-D3DC-43E1-B1E6-9F7009D0A2F3}" srcOrd="0" destOrd="0" presId="urn:microsoft.com/office/officeart/2005/8/layout/process3"/>
    <dgm:cxn modelId="{DCA32E1A-0CC3-4EBA-8060-4D3C84E8B167}" type="presParOf" srcId="{D49CC010-7719-47F3-BAA6-A7C2844A04D7}" destId="{73997953-CB8E-4FE0-AEC6-91CDB294060E}" srcOrd="4" destOrd="0" presId="urn:microsoft.com/office/officeart/2005/8/layout/process3"/>
    <dgm:cxn modelId="{38A87634-8257-4050-B95E-787845ABFD8E}" type="presParOf" srcId="{73997953-CB8E-4FE0-AEC6-91CDB294060E}" destId="{3DD28E76-817C-43A9-AF36-507D1F75F519}" srcOrd="0" destOrd="0" presId="urn:microsoft.com/office/officeart/2005/8/layout/process3"/>
    <dgm:cxn modelId="{D3C27B63-35E6-4A74-9214-D2CD3B5ECC28}" type="presParOf" srcId="{73997953-CB8E-4FE0-AEC6-91CDB294060E}" destId="{FF72D8F7-F83D-4B19-84FE-4E77E229F21D}" srcOrd="1" destOrd="0" presId="urn:microsoft.com/office/officeart/2005/8/layout/process3"/>
    <dgm:cxn modelId="{CC8363D0-4E37-4F60-843C-33A4533DC96D}" type="presParOf" srcId="{73997953-CB8E-4FE0-AEC6-91CDB294060E}" destId="{4BAAD632-5F02-4284-A96F-55574E94444E}" srcOrd="2" destOrd="0" presId="urn:microsoft.com/office/officeart/2005/8/layout/process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C49875-FAC5-4E7D-8197-6244AEA7C67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11B080-212D-4336-98B4-A87EFD4583CD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응용소프트웨어 구현 테스트 및 배포</a:t>
          </a:r>
          <a:endParaRPr lang="ko-KR" altLang="en-US" sz="1200" dirty="0"/>
        </a:p>
      </dgm:t>
    </dgm:pt>
    <dgm:pt modelId="{5398E7E5-96B6-4786-AC61-BF817C172670}" type="parTrans" cxnId="{C53730D2-0156-460B-859A-3D76A36A7086}">
      <dgm:prSet/>
      <dgm:spPr/>
      <dgm:t>
        <a:bodyPr/>
        <a:lstStyle/>
        <a:p>
          <a:pPr latinLnBrk="1"/>
          <a:endParaRPr lang="ko-KR" altLang="en-US"/>
        </a:p>
      </dgm:t>
    </dgm:pt>
    <dgm:pt modelId="{5BEE563D-E6F8-41AC-BFD2-EA87CD006395}" type="sibTrans" cxnId="{C53730D2-0156-460B-859A-3D76A36A7086}">
      <dgm:prSet/>
      <dgm:spPr/>
      <dgm:t>
        <a:bodyPr/>
        <a:lstStyle/>
        <a:p>
          <a:pPr latinLnBrk="1"/>
          <a:endParaRPr lang="ko-KR" altLang="en-US"/>
        </a:p>
      </dgm:t>
    </dgm:pt>
    <dgm:pt modelId="{4FA28052-448A-48F7-A1E5-8A9C78074FAC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Java</a:t>
          </a:r>
          <a:r>
            <a:rPr lang="ko-KR" altLang="en-US" sz="1200" dirty="0" smtClean="0"/>
            <a:t>이용한 자율 </a:t>
          </a:r>
          <a:r>
            <a:rPr lang="ko-KR" altLang="en-US" sz="1200" dirty="0" err="1" smtClean="0"/>
            <a:t>앱</a:t>
          </a:r>
          <a:r>
            <a:rPr lang="ko-KR" altLang="en-US" sz="1200" dirty="0" smtClean="0"/>
            <a:t> 프로젝트 제작 및 배포</a:t>
          </a:r>
          <a:endParaRPr lang="ko-KR" altLang="en-US" sz="1200" dirty="0"/>
        </a:p>
      </dgm:t>
    </dgm:pt>
    <dgm:pt modelId="{70A6F67B-D05D-42D5-BD3A-4D4ADB0D5EF4}" type="parTrans" cxnId="{F1EB0E6E-68FB-46B9-8C1D-ECF40F407AFC}">
      <dgm:prSet/>
      <dgm:spPr/>
      <dgm:t>
        <a:bodyPr/>
        <a:lstStyle/>
        <a:p>
          <a:pPr latinLnBrk="1"/>
          <a:endParaRPr lang="ko-KR" altLang="en-US"/>
        </a:p>
      </dgm:t>
    </dgm:pt>
    <dgm:pt modelId="{1D68278E-B2E2-405E-89EA-66B611FCDF52}" type="sibTrans" cxnId="{F1EB0E6E-68FB-46B9-8C1D-ECF40F407AFC}">
      <dgm:prSet/>
      <dgm:spPr/>
      <dgm:t>
        <a:bodyPr/>
        <a:lstStyle/>
        <a:p>
          <a:pPr latinLnBrk="1"/>
          <a:endParaRPr lang="ko-KR" altLang="en-US"/>
        </a:p>
      </dgm:t>
    </dgm:pt>
    <dgm:pt modelId="{86876471-153A-4230-8FFE-A3D0C074C0F3}">
      <dgm:prSet custT="1"/>
      <dgm:spPr/>
      <dgm:t>
        <a:bodyPr/>
        <a:lstStyle/>
        <a:p>
          <a:pPr latinLnBrk="1"/>
          <a:r>
            <a:rPr lang="en-US" altLang="ko-KR" sz="1200" dirty="0" smtClean="0"/>
            <a:t>6</a:t>
          </a:r>
          <a:r>
            <a:rPr lang="ko-KR" altLang="en-US" sz="1200" dirty="0" err="1" smtClean="0"/>
            <a:t>개월차</a:t>
          </a:r>
          <a:r>
            <a:rPr lang="en-US" altLang="ko-KR" sz="1200" dirty="0" smtClean="0"/>
            <a:t>~</a:t>
          </a:r>
          <a:r>
            <a:rPr lang="ko-KR" altLang="en-US" sz="1200" dirty="0" smtClean="0"/>
            <a:t>종료 시 까지</a:t>
          </a:r>
          <a:endParaRPr lang="ko-KR" altLang="en-US" sz="1200" dirty="0"/>
        </a:p>
      </dgm:t>
    </dgm:pt>
    <dgm:pt modelId="{CD5ECD66-5CDB-4DA3-BC31-F00917D1F304}" type="parTrans" cxnId="{429B2C2D-834B-4FA8-A608-F6F96A5E2C92}">
      <dgm:prSet/>
      <dgm:spPr/>
      <dgm:t>
        <a:bodyPr/>
        <a:lstStyle/>
        <a:p>
          <a:pPr latinLnBrk="1"/>
          <a:endParaRPr lang="ko-KR" altLang="en-US"/>
        </a:p>
      </dgm:t>
    </dgm:pt>
    <dgm:pt modelId="{42B8272A-4B22-4E4C-9D65-3BB2F18BF6AC}" type="sibTrans" cxnId="{429B2C2D-834B-4FA8-A608-F6F96A5E2C92}">
      <dgm:prSet/>
      <dgm:spPr/>
      <dgm:t>
        <a:bodyPr/>
        <a:lstStyle/>
        <a:p>
          <a:pPr latinLnBrk="1"/>
          <a:endParaRPr lang="ko-KR" altLang="en-US"/>
        </a:p>
      </dgm:t>
    </dgm:pt>
    <dgm:pt modelId="{6563B9B5-DD00-4C56-B5F5-0997F97B452B}" type="pres">
      <dgm:prSet presAssocID="{71C49875-FAC5-4E7D-8197-6244AEA7C67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500BFF-B2D1-4A2D-9CD7-3F1574938B7D}" type="pres">
      <dgm:prSet presAssocID="{8D11B080-212D-4336-98B4-A87EFD4583CD}" presName="parentText" presStyleLbl="node1" presStyleIdx="0" presStyleCnt="1" custScaleY="38522" custLinFactNeighborY="-1374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A527F1-ADAB-49C9-A859-D95F80D7DCA6}" type="pres">
      <dgm:prSet presAssocID="{8D11B080-212D-4336-98B4-A87EFD4583C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B92F758-C662-44CF-9D8C-6E471D19CF0F}" type="presOf" srcId="{71C49875-FAC5-4E7D-8197-6244AEA7C67B}" destId="{6563B9B5-DD00-4C56-B5F5-0997F97B452B}" srcOrd="0" destOrd="0" presId="urn:microsoft.com/office/officeart/2005/8/layout/vList2"/>
    <dgm:cxn modelId="{54F8EDC5-C2D5-4355-860C-A741912D1DC0}" type="presOf" srcId="{4FA28052-448A-48F7-A1E5-8A9C78074FAC}" destId="{A1A527F1-ADAB-49C9-A859-D95F80D7DCA6}" srcOrd="0" destOrd="0" presId="urn:microsoft.com/office/officeart/2005/8/layout/vList2"/>
    <dgm:cxn modelId="{C53730D2-0156-460B-859A-3D76A36A7086}" srcId="{71C49875-FAC5-4E7D-8197-6244AEA7C67B}" destId="{8D11B080-212D-4336-98B4-A87EFD4583CD}" srcOrd="0" destOrd="0" parTransId="{5398E7E5-96B6-4786-AC61-BF817C172670}" sibTransId="{5BEE563D-E6F8-41AC-BFD2-EA87CD006395}"/>
    <dgm:cxn modelId="{0DA3CC28-07C1-41A9-B910-D2D7F5D4B513}" type="presOf" srcId="{86876471-153A-4230-8FFE-A3D0C074C0F3}" destId="{A1A527F1-ADAB-49C9-A859-D95F80D7DCA6}" srcOrd="0" destOrd="1" presId="urn:microsoft.com/office/officeart/2005/8/layout/vList2"/>
    <dgm:cxn modelId="{F1EB0E6E-68FB-46B9-8C1D-ECF40F407AFC}" srcId="{8D11B080-212D-4336-98B4-A87EFD4583CD}" destId="{4FA28052-448A-48F7-A1E5-8A9C78074FAC}" srcOrd="0" destOrd="0" parTransId="{70A6F67B-D05D-42D5-BD3A-4D4ADB0D5EF4}" sibTransId="{1D68278E-B2E2-405E-89EA-66B611FCDF52}"/>
    <dgm:cxn modelId="{429B2C2D-834B-4FA8-A608-F6F96A5E2C92}" srcId="{8D11B080-212D-4336-98B4-A87EFD4583CD}" destId="{86876471-153A-4230-8FFE-A3D0C074C0F3}" srcOrd="1" destOrd="0" parTransId="{CD5ECD66-5CDB-4DA3-BC31-F00917D1F304}" sibTransId="{42B8272A-4B22-4E4C-9D65-3BB2F18BF6AC}"/>
    <dgm:cxn modelId="{0BC10E53-C641-4834-AB22-2FFC3667F170}" type="presOf" srcId="{8D11B080-212D-4336-98B4-A87EFD4583CD}" destId="{92500BFF-B2D1-4A2D-9CD7-3F1574938B7D}" srcOrd="0" destOrd="0" presId="urn:microsoft.com/office/officeart/2005/8/layout/vList2"/>
    <dgm:cxn modelId="{F293B1D2-E653-4393-BBDA-1C859584E2F8}" type="presParOf" srcId="{6563B9B5-DD00-4C56-B5F5-0997F97B452B}" destId="{92500BFF-B2D1-4A2D-9CD7-3F1574938B7D}" srcOrd="0" destOrd="0" presId="urn:microsoft.com/office/officeart/2005/8/layout/vList2"/>
    <dgm:cxn modelId="{C24CEAA8-FB19-4B07-8624-F766B353F94C}" type="presParOf" srcId="{6563B9B5-DD00-4C56-B5F5-0997F97B452B}" destId="{A1A527F1-ADAB-49C9-A859-D95F80D7DCA6}" srcOrd="1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8BA7FFC-B39F-46F8-A011-9E30F8F2F3F3}">
      <dsp:nvSpPr>
        <dsp:cNvPr id="0" name=""/>
        <dsp:cNvSpPr/>
      </dsp:nvSpPr>
      <dsp:spPr>
        <a:xfrm>
          <a:off x="1027" y="168106"/>
          <a:ext cx="1290644" cy="764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기초프로그래밍언어</a:t>
          </a:r>
          <a:endParaRPr lang="ko-KR" altLang="en-US" sz="1000" kern="1200" dirty="0"/>
        </a:p>
      </dsp:txBody>
      <dsp:txXfrm>
        <a:off x="1027" y="168106"/>
        <a:ext cx="1290644" cy="509995"/>
      </dsp:txXfrm>
    </dsp:sp>
    <dsp:sp modelId="{A35188C5-FFB2-4941-90BB-C56075F80650}">
      <dsp:nvSpPr>
        <dsp:cNvPr id="0" name=""/>
        <dsp:cNvSpPr/>
      </dsp:nvSpPr>
      <dsp:spPr>
        <a:xfrm>
          <a:off x="265375" y="678101"/>
          <a:ext cx="1290644" cy="102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/>
            <a:t>C,C++ </a:t>
          </a:r>
          <a:r>
            <a:rPr lang="ko-KR" altLang="en-US" sz="1000" kern="1200" dirty="0" smtClean="0"/>
            <a:t>언어를 통한 프로그래밍 기법학습</a:t>
          </a:r>
          <a:endParaRPr lang="ko-KR" altLang="en-US" sz="1000" kern="120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/>
            <a:t>1 </a:t>
          </a:r>
          <a:r>
            <a:rPr lang="ko-KR" altLang="en-US" sz="1000" kern="1200" dirty="0" smtClean="0"/>
            <a:t>개월</a:t>
          </a:r>
          <a:endParaRPr lang="ko-KR" altLang="en-US" sz="1000" kern="1200" dirty="0"/>
        </a:p>
      </dsp:txBody>
      <dsp:txXfrm>
        <a:off x="265375" y="678101"/>
        <a:ext cx="1290644" cy="1026000"/>
      </dsp:txXfrm>
    </dsp:sp>
    <dsp:sp modelId="{82DF6E72-032D-4A73-BFC5-21129ACACA71}">
      <dsp:nvSpPr>
        <dsp:cNvPr id="0" name=""/>
        <dsp:cNvSpPr/>
      </dsp:nvSpPr>
      <dsp:spPr>
        <a:xfrm>
          <a:off x="1487328" y="262437"/>
          <a:ext cx="414792" cy="3213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1487328" y="262437"/>
        <a:ext cx="414792" cy="321333"/>
      </dsp:txXfrm>
    </dsp:sp>
    <dsp:sp modelId="{593D5072-2260-4EA3-A62D-485CF3C30F85}">
      <dsp:nvSpPr>
        <dsp:cNvPr id="0" name=""/>
        <dsp:cNvSpPr/>
      </dsp:nvSpPr>
      <dsp:spPr>
        <a:xfrm>
          <a:off x="2074299" y="168106"/>
          <a:ext cx="1290644" cy="764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객체지향프로그래밍</a:t>
          </a:r>
          <a:r>
            <a:rPr lang="en-US" altLang="ko-KR" sz="1000" kern="1200" dirty="0" smtClean="0"/>
            <a:t>, </a:t>
          </a:r>
          <a:r>
            <a:rPr lang="ko-KR" altLang="en-US" sz="1000" kern="1200" dirty="0" smtClean="0"/>
            <a:t>응용</a:t>
          </a:r>
          <a:r>
            <a:rPr lang="en-US" altLang="ko-KR" sz="1000" kern="1200" dirty="0" smtClean="0"/>
            <a:t>SW</a:t>
          </a:r>
          <a:r>
            <a:rPr lang="ko-KR" altLang="en-US" sz="1000" kern="1200" dirty="0" smtClean="0"/>
            <a:t>개발기초</a:t>
          </a:r>
          <a:endParaRPr lang="ko-KR" altLang="en-US" sz="1000" kern="1200" dirty="0"/>
        </a:p>
      </dsp:txBody>
      <dsp:txXfrm>
        <a:off x="2074299" y="168106"/>
        <a:ext cx="1290644" cy="509995"/>
      </dsp:txXfrm>
    </dsp:sp>
    <dsp:sp modelId="{7D3999E1-7280-40C3-A622-989A4ABFB6E8}">
      <dsp:nvSpPr>
        <dsp:cNvPr id="0" name=""/>
        <dsp:cNvSpPr/>
      </dsp:nvSpPr>
      <dsp:spPr>
        <a:xfrm>
          <a:off x="2338648" y="678101"/>
          <a:ext cx="1290644" cy="102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/>
            <a:t>Java </a:t>
          </a:r>
          <a:r>
            <a:rPr lang="ko-KR" altLang="en-US" sz="1000" kern="1200" dirty="0" smtClean="0"/>
            <a:t>언어 문법 및 </a:t>
          </a:r>
          <a:r>
            <a:rPr lang="en-US" altLang="ko-KR" sz="1000" kern="1200" dirty="0" smtClean="0"/>
            <a:t>API</a:t>
          </a:r>
          <a:r>
            <a:rPr lang="ko-KR" altLang="en-US" sz="1000" kern="1200" dirty="0" smtClean="0"/>
            <a:t>습득</a:t>
          </a:r>
          <a:endParaRPr lang="ko-KR" altLang="en-US" sz="1000" kern="120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/>
            <a:t>1.5 </a:t>
          </a:r>
          <a:r>
            <a:rPr lang="ko-KR" altLang="en-US" sz="1000" kern="1200" dirty="0" smtClean="0"/>
            <a:t>개월</a:t>
          </a:r>
          <a:endParaRPr lang="ko-KR" altLang="en-US" sz="1000" kern="1200" dirty="0"/>
        </a:p>
      </dsp:txBody>
      <dsp:txXfrm>
        <a:off x="2338648" y="678101"/>
        <a:ext cx="1290644" cy="1026000"/>
      </dsp:txXfrm>
    </dsp:sp>
    <dsp:sp modelId="{5BBE5DCC-A47A-4F5F-B5B7-A5BAA1553C6C}">
      <dsp:nvSpPr>
        <dsp:cNvPr id="0" name=""/>
        <dsp:cNvSpPr/>
      </dsp:nvSpPr>
      <dsp:spPr>
        <a:xfrm>
          <a:off x="3560600" y="262437"/>
          <a:ext cx="414792" cy="3213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3560600" y="262437"/>
        <a:ext cx="414792" cy="321333"/>
      </dsp:txXfrm>
    </dsp:sp>
    <dsp:sp modelId="{FF72D8F7-F83D-4B19-84FE-4E77E229F21D}">
      <dsp:nvSpPr>
        <dsp:cNvPr id="0" name=""/>
        <dsp:cNvSpPr/>
      </dsp:nvSpPr>
      <dsp:spPr>
        <a:xfrm>
          <a:off x="4147571" y="168106"/>
          <a:ext cx="1290644" cy="764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Android Native App </a:t>
          </a:r>
          <a:r>
            <a:rPr lang="ko-KR" altLang="en-US" sz="1000" kern="1200" dirty="0" smtClean="0"/>
            <a:t>제작</a:t>
          </a:r>
          <a:endParaRPr lang="ko-KR" altLang="en-US" sz="1000" kern="1200" dirty="0"/>
        </a:p>
      </dsp:txBody>
      <dsp:txXfrm>
        <a:off x="4147571" y="168106"/>
        <a:ext cx="1290644" cy="509995"/>
      </dsp:txXfrm>
    </dsp:sp>
    <dsp:sp modelId="{4BAAD632-5F02-4284-A96F-55574E94444E}">
      <dsp:nvSpPr>
        <dsp:cNvPr id="0" name=""/>
        <dsp:cNvSpPr/>
      </dsp:nvSpPr>
      <dsp:spPr>
        <a:xfrm>
          <a:off x="4411920" y="678101"/>
          <a:ext cx="1290644" cy="102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/>
            <a:t>Java </a:t>
          </a:r>
          <a:r>
            <a:rPr lang="ko-KR" altLang="en-US" sz="1000" kern="1200" dirty="0" smtClean="0"/>
            <a:t>언어로 개발기술 학습</a:t>
          </a:r>
          <a:endParaRPr lang="ko-KR" altLang="en-US" sz="1000" kern="120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/>
            <a:t>2 </a:t>
          </a:r>
          <a:r>
            <a:rPr lang="ko-KR" altLang="en-US" sz="1000" kern="1200" dirty="0" smtClean="0"/>
            <a:t>개월</a:t>
          </a:r>
          <a:endParaRPr lang="ko-KR" altLang="en-US" sz="1000" kern="1200" dirty="0"/>
        </a:p>
      </dsp:txBody>
      <dsp:txXfrm>
        <a:off x="4411920" y="678101"/>
        <a:ext cx="1290644" cy="1026000"/>
      </dsp:txXfrm>
    </dsp:sp>
    <dsp:sp modelId="{11EF4FA9-726C-4BC3-BA12-28C64EA2F0FA}">
      <dsp:nvSpPr>
        <dsp:cNvPr id="0" name=""/>
        <dsp:cNvSpPr/>
      </dsp:nvSpPr>
      <dsp:spPr>
        <a:xfrm>
          <a:off x="5633872" y="262437"/>
          <a:ext cx="414792" cy="3213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5633872" y="262437"/>
        <a:ext cx="414792" cy="321333"/>
      </dsp:txXfrm>
    </dsp:sp>
    <dsp:sp modelId="{BBBE706B-2726-4CF9-9F4B-E855F0ED70CA}">
      <dsp:nvSpPr>
        <dsp:cNvPr id="0" name=""/>
        <dsp:cNvSpPr/>
      </dsp:nvSpPr>
      <dsp:spPr>
        <a:xfrm>
          <a:off x="6220843" y="168106"/>
          <a:ext cx="1290644" cy="764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err="1" smtClean="0"/>
            <a:t>머티리얼</a:t>
          </a:r>
          <a:r>
            <a:rPr lang="ko-KR" altLang="en-US" sz="1000" kern="1200" dirty="0" smtClean="0"/>
            <a:t> 적용 </a:t>
          </a:r>
          <a:r>
            <a:rPr lang="ko-KR" altLang="en-US" sz="1000" kern="1200" dirty="0" err="1" smtClean="0"/>
            <a:t>앱</a:t>
          </a:r>
          <a:r>
            <a:rPr lang="ko-KR" altLang="en-US" sz="1000" kern="1200" dirty="0" smtClean="0"/>
            <a:t> 제작 및 배포</a:t>
          </a:r>
          <a:endParaRPr lang="ko-KR" altLang="en-US" sz="1000" kern="1200" dirty="0"/>
        </a:p>
      </dsp:txBody>
      <dsp:txXfrm>
        <a:off x="6220843" y="168106"/>
        <a:ext cx="1290644" cy="509995"/>
      </dsp:txXfrm>
    </dsp:sp>
    <dsp:sp modelId="{C67B0E06-364B-4BBF-AF84-4D235306659B}">
      <dsp:nvSpPr>
        <dsp:cNvPr id="0" name=""/>
        <dsp:cNvSpPr/>
      </dsp:nvSpPr>
      <dsp:spPr>
        <a:xfrm>
          <a:off x="6485192" y="678101"/>
          <a:ext cx="1290644" cy="102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/>
            <a:t>Native App Project</a:t>
          </a:r>
          <a:endParaRPr lang="ko-KR" altLang="en-US" sz="1000" kern="120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/>
            <a:t>1 </a:t>
          </a:r>
          <a:r>
            <a:rPr lang="ko-KR" altLang="en-US" sz="1000" kern="1200" dirty="0" smtClean="0"/>
            <a:t>개월</a:t>
          </a:r>
          <a:endParaRPr lang="ko-KR" altLang="en-US" sz="1000" kern="1200" dirty="0"/>
        </a:p>
      </dsp:txBody>
      <dsp:txXfrm>
        <a:off x="6485192" y="678101"/>
        <a:ext cx="1290644" cy="10260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8BA7FFC-B39F-46F8-A011-9E30F8F2F3F3}">
      <dsp:nvSpPr>
        <dsp:cNvPr id="0" name=""/>
        <dsp:cNvSpPr/>
      </dsp:nvSpPr>
      <dsp:spPr>
        <a:xfrm>
          <a:off x="3867" y="1328"/>
          <a:ext cx="1758680" cy="568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웹 </a:t>
          </a:r>
          <a:r>
            <a:rPr lang="en-US" altLang="ko-KR" sz="1200" kern="1200" dirty="0" smtClean="0"/>
            <a:t>UI </a:t>
          </a:r>
          <a:r>
            <a:rPr lang="ko-KR" altLang="en-US" sz="1200" kern="1200" dirty="0" smtClean="0"/>
            <a:t>구현</a:t>
          </a:r>
          <a:endParaRPr lang="ko-KR" altLang="en-US" sz="1200" kern="1200" dirty="0"/>
        </a:p>
      </dsp:txBody>
      <dsp:txXfrm>
        <a:off x="3867" y="1328"/>
        <a:ext cx="1758680" cy="379150"/>
      </dsp:txXfrm>
    </dsp:sp>
    <dsp:sp modelId="{A35188C5-FFB2-4941-90BB-C56075F80650}">
      <dsp:nvSpPr>
        <dsp:cNvPr id="0" name=""/>
        <dsp:cNvSpPr/>
      </dsp:nvSpPr>
      <dsp:spPr>
        <a:xfrm>
          <a:off x="364079" y="380479"/>
          <a:ext cx="1758680" cy="149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HTML, CSS, </a:t>
          </a:r>
          <a:r>
            <a:rPr lang="en-US" altLang="ko-KR" sz="1200" kern="1200" dirty="0" err="1" smtClean="0"/>
            <a:t>Javascript</a:t>
          </a:r>
          <a:r>
            <a:rPr lang="en-US" altLang="ko-KR" sz="1200" kern="1200" dirty="0" smtClean="0"/>
            <a:t>, </a:t>
          </a:r>
          <a:r>
            <a:rPr lang="en-US" altLang="ko-KR" sz="1200" kern="1200" dirty="0" err="1" smtClean="0"/>
            <a:t>Jquery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1.5 </a:t>
          </a:r>
          <a:r>
            <a:rPr lang="ko-KR" altLang="en-US" sz="1200" kern="1200" dirty="0" smtClean="0"/>
            <a:t>개월</a:t>
          </a:r>
          <a:endParaRPr lang="ko-KR" altLang="en-US" sz="1200" kern="1200" dirty="0"/>
        </a:p>
      </dsp:txBody>
      <dsp:txXfrm>
        <a:off x="364079" y="380479"/>
        <a:ext cx="1758680" cy="1490400"/>
      </dsp:txXfrm>
    </dsp:sp>
    <dsp:sp modelId="{82DF6E72-032D-4A73-BFC5-21129ACACA71}">
      <dsp:nvSpPr>
        <dsp:cNvPr id="0" name=""/>
        <dsp:cNvSpPr/>
      </dsp:nvSpPr>
      <dsp:spPr>
        <a:xfrm>
          <a:off x="2029157" y="-28026"/>
          <a:ext cx="565212" cy="4378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2029157" y="-28026"/>
        <a:ext cx="565212" cy="437860"/>
      </dsp:txXfrm>
    </dsp:sp>
    <dsp:sp modelId="{593D5072-2260-4EA3-A62D-485CF3C30F85}">
      <dsp:nvSpPr>
        <dsp:cNvPr id="0" name=""/>
        <dsp:cNvSpPr/>
      </dsp:nvSpPr>
      <dsp:spPr>
        <a:xfrm>
          <a:off x="2828986" y="1328"/>
          <a:ext cx="1758680" cy="568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웹 프로그래밍</a:t>
          </a:r>
          <a:endParaRPr lang="ko-KR" altLang="en-US" sz="1200" kern="1200" dirty="0"/>
        </a:p>
      </dsp:txBody>
      <dsp:txXfrm>
        <a:off x="2828986" y="1328"/>
        <a:ext cx="1758680" cy="379150"/>
      </dsp:txXfrm>
    </dsp:sp>
    <dsp:sp modelId="{7D3999E1-7280-40C3-A622-989A4ABFB6E8}">
      <dsp:nvSpPr>
        <dsp:cNvPr id="0" name=""/>
        <dsp:cNvSpPr/>
      </dsp:nvSpPr>
      <dsp:spPr>
        <a:xfrm>
          <a:off x="3189197" y="380479"/>
          <a:ext cx="1758680" cy="149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PHP, </a:t>
          </a:r>
          <a:r>
            <a:rPr lang="en-US" altLang="ko-KR" sz="1200" kern="1200" dirty="0" err="1" smtClean="0"/>
            <a:t>MySQL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1 </a:t>
          </a:r>
          <a:r>
            <a:rPr lang="ko-KR" altLang="en-US" sz="1200" kern="1200" dirty="0" smtClean="0"/>
            <a:t>개월</a:t>
          </a:r>
          <a:endParaRPr lang="ko-KR" altLang="en-US" sz="1200" kern="1200" dirty="0"/>
        </a:p>
      </dsp:txBody>
      <dsp:txXfrm>
        <a:off x="3189197" y="380479"/>
        <a:ext cx="1758680" cy="1490400"/>
      </dsp:txXfrm>
    </dsp:sp>
    <dsp:sp modelId="{5BBE5DCC-A47A-4F5F-B5B7-A5BAA1553C6C}">
      <dsp:nvSpPr>
        <dsp:cNvPr id="0" name=""/>
        <dsp:cNvSpPr/>
      </dsp:nvSpPr>
      <dsp:spPr>
        <a:xfrm>
          <a:off x="4854275" y="-28026"/>
          <a:ext cx="565212" cy="4378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4854275" y="-28026"/>
        <a:ext cx="565212" cy="437860"/>
      </dsp:txXfrm>
    </dsp:sp>
    <dsp:sp modelId="{FF72D8F7-F83D-4B19-84FE-4E77E229F21D}">
      <dsp:nvSpPr>
        <dsp:cNvPr id="0" name=""/>
        <dsp:cNvSpPr/>
      </dsp:nvSpPr>
      <dsp:spPr>
        <a:xfrm>
          <a:off x="5654104" y="1328"/>
          <a:ext cx="1758680" cy="568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Hybrid App </a:t>
          </a:r>
          <a:r>
            <a:rPr lang="ko-KR" altLang="en-US" sz="1200" kern="1200" dirty="0" smtClean="0"/>
            <a:t>제작</a:t>
          </a:r>
          <a:endParaRPr lang="ko-KR" altLang="en-US" sz="1200" kern="1200" dirty="0"/>
        </a:p>
      </dsp:txBody>
      <dsp:txXfrm>
        <a:off x="5654104" y="1328"/>
        <a:ext cx="1758680" cy="379150"/>
      </dsp:txXfrm>
    </dsp:sp>
    <dsp:sp modelId="{4BAAD632-5F02-4284-A96F-55574E94444E}">
      <dsp:nvSpPr>
        <dsp:cNvPr id="0" name=""/>
        <dsp:cNvSpPr/>
      </dsp:nvSpPr>
      <dsp:spPr>
        <a:xfrm>
          <a:off x="6014315" y="380479"/>
          <a:ext cx="1758680" cy="149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err="1" smtClean="0"/>
            <a:t>웹기술과</a:t>
          </a:r>
          <a:r>
            <a:rPr lang="ko-KR" altLang="en-US" sz="1200" kern="1200" dirty="0" smtClean="0"/>
            <a:t> </a:t>
          </a:r>
          <a:r>
            <a:rPr lang="en-US" altLang="ko-KR" sz="1200" kern="1200" dirty="0" err="1" smtClean="0"/>
            <a:t>Jquery</a:t>
          </a:r>
          <a:r>
            <a:rPr lang="en-US" altLang="ko-KR" sz="1200" kern="1200" dirty="0" smtClean="0"/>
            <a:t>-Mobile</a:t>
          </a:r>
          <a:r>
            <a:rPr lang="ko-KR" altLang="en-US" sz="1200" kern="1200" dirty="0" smtClean="0"/>
            <a:t>을 통한 </a:t>
          </a:r>
          <a:r>
            <a:rPr lang="en-US" altLang="ko-KR" sz="1200" kern="1200" dirty="0" smtClean="0"/>
            <a:t>Web &amp; Hybrid App</a:t>
          </a:r>
          <a:r>
            <a:rPr lang="ko-KR" altLang="en-US" sz="1200" kern="1200" dirty="0" smtClean="0"/>
            <a:t>개발기술 습득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1.5 </a:t>
          </a:r>
          <a:r>
            <a:rPr lang="ko-KR" altLang="en-US" sz="1200" kern="1200" dirty="0" smtClean="0"/>
            <a:t>개월</a:t>
          </a:r>
          <a:endParaRPr lang="ko-KR" altLang="en-US" sz="1200" kern="1200" dirty="0"/>
        </a:p>
      </dsp:txBody>
      <dsp:txXfrm>
        <a:off x="6014315" y="380479"/>
        <a:ext cx="1758680" cy="14904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2500BFF-B2D1-4A2D-9CD7-3F1574938B7D}">
      <dsp:nvSpPr>
        <dsp:cNvPr id="0" name=""/>
        <dsp:cNvSpPr/>
      </dsp:nvSpPr>
      <dsp:spPr>
        <a:xfrm>
          <a:off x="0" y="0"/>
          <a:ext cx="7848872" cy="3461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응용소프트웨어 구현 테스트 및 배포</a:t>
          </a:r>
          <a:endParaRPr lang="ko-KR" altLang="en-US" sz="1200" kern="1200" dirty="0"/>
        </a:p>
      </dsp:txBody>
      <dsp:txXfrm>
        <a:off x="0" y="0"/>
        <a:ext cx="7848872" cy="346143"/>
      </dsp:txXfrm>
    </dsp:sp>
    <dsp:sp modelId="{A1A527F1-ADAB-49C9-A859-D95F80D7DCA6}">
      <dsp:nvSpPr>
        <dsp:cNvPr id="0" name=""/>
        <dsp:cNvSpPr/>
      </dsp:nvSpPr>
      <dsp:spPr>
        <a:xfrm>
          <a:off x="0" y="351695"/>
          <a:ext cx="7848872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202" tIns="15240" rIns="85344" bIns="1524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kern="1200" dirty="0" smtClean="0"/>
            <a:t>Java</a:t>
          </a:r>
          <a:r>
            <a:rPr lang="ko-KR" altLang="en-US" sz="1200" kern="1200" dirty="0" smtClean="0"/>
            <a:t>이용한 자율 </a:t>
          </a:r>
          <a:r>
            <a:rPr lang="ko-KR" altLang="en-US" sz="1200" kern="1200" dirty="0" err="1" smtClean="0"/>
            <a:t>앱</a:t>
          </a:r>
          <a:r>
            <a:rPr lang="ko-KR" altLang="en-US" sz="1200" kern="1200" dirty="0" smtClean="0"/>
            <a:t> 프로젝트 제작 및 배포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kern="1200" dirty="0" smtClean="0"/>
            <a:t>6</a:t>
          </a:r>
          <a:r>
            <a:rPr lang="ko-KR" altLang="en-US" sz="1200" kern="1200" dirty="0" err="1" smtClean="0"/>
            <a:t>개월차</a:t>
          </a:r>
          <a:r>
            <a:rPr lang="en-US" altLang="ko-KR" sz="1200" kern="1200" dirty="0" smtClean="0"/>
            <a:t>~</a:t>
          </a:r>
          <a:r>
            <a:rPr lang="ko-KR" altLang="en-US" sz="1200" kern="1200" dirty="0" smtClean="0"/>
            <a:t>종료 시 까지</a:t>
          </a:r>
          <a:endParaRPr lang="ko-KR" altLang="en-US" sz="1200" kern="1200" dirty="0"/>
        </a:p>
      </dsp:txBody>
      <dsp:txXfrm>
        <a:off x="0" y="351695"/>
        <a:ext cx="7848872" cy="794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4890-D203-4D9F-BC75-C772B70026B3}" type="datetimeFigureOut">
              <a:rPr lang="ko-KR" altLang="en-US" smtClean="0"/>
              <a:pPr/>
              <a:t>2018-08-30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76C2-8B01-4595-AFBF-9A2D9F3C07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4890-D203-4D9F-BC75-C772B70026B3}" type="datetimeFigureOut">
              <a:rPr lang="ko-KR" altLang="en-US" smtClean="0"/>
              <a:pPr/>
              <a:t>2018-08-30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76C2-8B01-4595-AFBF-9A2D9F3C07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4890-D203-4D9F-BC75-C772B70026B3}" type="datetimeFigureOut">
              <a:rPr lang="ko-KR" altLang="en-US" smtClean="0"/>
              <a:pPr/>
              <a:t>2018-08-30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76C2-8B01-4595-AFBF-9A2D9F3C07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4890-D203-4D9F-BC75-C772B70026B3}" type="datetimeFigureOut">
              <a:rPr lang="ko-KR" altLang="en-US" smtClean="0"/>
              <a:pPr/>
              <a:t>2018-08-30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76C2-8B01-4595-AFBF-9A2D9F3C07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4890-D203-4D9F-BC75-C772B70026B3}" type="datetimeFigureOut">
              <a:rPr lang="ko-KR" altLang="en-US" smtClean="0"/>
              <a:pPr/>
              <a:t>2018-08-30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76C2-8B01-4595-AFBF-9A2D9F3C07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4890-D203-4D9F-BC75-C772B70026B3}" type="datetimeFigureOut">
              <a:rPr lang="ko-KR" altLang="en-US" smtClean="0"/>
              <a:pPr/>
              <a:t>2018-08-30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76C2-8B01-4595-AFBF-9A2D9F3C07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4890-D203-4D9F-BC75-C772B70026B3}" type="datetimeFigureOut">
              <a:rPr lang="ko-KR" altLang="en-US" smtClean="0"/>
              <a:pPr/>
              <a:t>2018-08-30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76C2-8B01-4595-AFBF-9A2D9F3C07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4890-D203-4D9F-BC75-C772B70026B3}" type="datetimeFigureOut">
              <a:rPr lang="ko-KR" altLang="en-US" smtClean="0"/>
              <a:pPr/>
              <a:t>2018-08-30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76C2-8B01-4595-AFBF-9A2D9F3C07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4890-D203-4D9F-BC75-C772B70026B3}" type="datetimeFigureOut">
              <a:rPr lang="ko-KR" altLang="en-US" smtClean="0"/>
              <a:pPr/>
              <a:t>2018-08-30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76C2-8B01-4595-AFBF-9A2D9F3C07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4890-D203-4D9F-BC75-C772B70026B3}" type="datetimeFigureOut">
              <a:rPr lang="ko-KR" altLang="en-US" smtClean="0"/>
              <a:pPr/>
              <a:t>2018-08-30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76C2-8B01-4595-AFBF-9A2D9F3C07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4890-D203-4D9F-BC75-C772B70026B3}" type="datetimeFigureOut">
              <a:rPr lang="ko-KR" altLang="en-US" smtClean="0"/>
              <a:pPr/>
              <a:t>2018-08-30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76C2-8B01-4595-AFBF-9A2D9F3C07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C4890-D203-4D9F-BC75-C772B70026B3}" type="datetimeFigureOut">
              <a:rPr lang="ko-KR" altLang="en-US" smtClean="0"/>
              <a:pPr/>
              <a:t>2018-08-30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C76C2-8B01-4595-AFBF-9A2D9F3C07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microsoft.com/office/2007/relationships/diagramDrawing" Target="../diagrams/drawing2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564904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200" dirty="0" err="1" smtClean="0">
                <a:latin typeface="HY견고딕" pitchFamily="18" charset="-127"/>
                <a:ea typeface="HY견고딕" pitchFamily="18" charset="-127"/>
              </a:rPr>
              <a:t>웹앱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200" dirty="0" err="1" smtClean="0">
                <a:latin typeface="HY견고딕" pitchFamily="18" charset="-127"/>
                <a:ea typeface="HY견고딕" pitchFamily="18" charset="-127"/>
              </a:rPr>
              <a:t>콘텐츠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 개발자 양성과정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7824" y="328498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2018.09.10~2019.06.03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기획하기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ko-KR" sz="2400" dirty="0" smtClean="0"/>
              <a:t>1. </a:t>
            </a:r>
            <a:r>
              <a:rPr lang="ko-KR" altLang="en-US" sz="2400" dirty="0" smtClean="0"/>
              <a:t>아이디어 구체화하기 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ko-KR" altLang="en-US" sz="2400" dirty="0" smtClean="0"/>
              <a:t>예시</a:t>
            </a:r>
            <a:r>
              <a:rPr lang="en-US" altLang="ko-KR" sz="2400" dirty="0" smtClean="0"/>
              <a:t>)</a:t>
            </a:r>
          </a:p>
          <a:p>
            <a:pPr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“1</a:t>
            </a:r>
            <a:r>
              <a:rPr lang="ko-KR" altLang="en-US" sz="2400" dirty="0" err="1" smtClean="0"/>
              <a:t>인가구를</a:t>
            </a:r>
            <a:r>
              <a:rPr lang="ko-KR" altLang="en-US" sz="2400" dirty="0" smtClean="0"/>
              <a:t> 위한 방범 </a:t>
            </a:r>
            <a:r>
              <a:rPr lang="ko-KR" altLang="en-US" sz="2400" dirty="0" err="1" smtClean="0"/>
              <a:t>앱</a:t>
            </a:r>
            <a:r>
              <a:rPr lang="ko-KR" altLang="en-US" sz="2400" dirty="0" smtClean="0"/>
              <a:t>”</a:t>
            </a: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“</a:t>
            </a:r>
            <a:r>
              <a:rPr lang="ko-KR" altLang="en-US" sz="2400" dirty="0" smtClean="0"/>
              <a:t>공공데이터를 기반으로 한 주변 </a:t>
            </a:r>
            <a:r>
              <a:rPr lang="ko-KR" altLang="en-US" sz="2400" dirty="0" err="1" smtClean="0"/>
              <a:t>와이파이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AP </a:t>
            </a:r>
            <a:r>
              <a:rPr lang="ko-KR" altLang="en-US" sz="2400" dirty="0" smtClean="0"/>
              <a:t>안내 </a:t>
            </a:r>
            <a:r>
              <a:rPr lang="ko-KR" altLang="en-US" sz="2400" dirty="0" err="1" smtClean="0"/>
              <a:t>앱</a:t>
            </a:r>
            <a:r>
              <a:rPr lang="ko-KR" altLang="en-US" sz="2400" dirty="0" smtClean="0"/>
              <a:t>”</a:t>
            </a: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“</a:t>
            </a:r>
            <a:r>
              <a:rPr lang="ko-KR" altLang="en-US" sz="2400" dirty="0" smtClean="0"/>
              <a:t>현재 위치에서 그린 그림을 공유할 수 있는 증강현실 </a:t>
            </a:r>
            <a:r>
              <a:rPr lang="ko-KR" altLang="en-US" sz="2400" dirty="0" err="1" smtClean="0"/>
              <a:t>앱</a:t>
            </a:r>
            <a:r>
              <a:rPr lang="ko-KR" altLang="en-US" sz="2400" dirty="0" smtClean="0"/>
              <a:t>”</a:t>
            </a: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“1:1 </a:t>
            </a:r>
            <a:r>
              <a:rPr lang="ko-KR" altLang="en-US" sz="2400" dirty="0" smtClean="0"/>
              <a:t>개인 간 중고거래가 가능한 </a:t>
            </a:r>
            <a:r>
              <a:rPr lang="ko-KR" altLang="en-US" sz="2400" dirty="0" err="1" smtClean="0"/>
              <a:t>앱</a:t>
            </a:r>
            <a:r>
              <a:rPr lang="ko-KR" altLang="en-US" sz="2400" dirty="0" smtClean="0"/>
              <a:t>”</a:t>
            </a: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“</a:t>
            </a:r>
            <a:r>
              <a:rPr lang="ko-KR" altLang="en-US" sz="2400" dirty="0" smtClean="0"/>
              <a:t>당 일 호텔을 예약할 수 있는 </a:t>
            </a:r>
            <a:r>
              <a:rPr lang="ko-KR" altLang="en-US" sz="2400" dirty="0" err="1" smtClean="0"/>
              <a:t>앱</a:t>
            </a:r>
            <a:r>
              <a:rPr lang="ko-KR" altLang="en-US" sz="2400" dirty="0" smtClean="0"/>
              <a:t>”</a:t>
            </a:r>
            <a:r>
              <a:rPr lang="en-US" altLang="ko-KR" sz="2400" dirty="0" smtClean="0"/>
              <a:t>…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기획하기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2400" dirty="0" smtClean="0"/>
              <a:t>2. </a:t>
            </a:r>
            <a:r>
              <a:rPr lang="ko-KR" altLang="en-US" sz="2400" dirty="0" smtClean="0"/>
              <a:t>구체적인 기능 리스트화하기 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ko-KR" altLang="en-US" sz="2400" dirty="0" smtClean="0"/>
              <a:t>예시</a:t>
            </a:r>
            <a:r>
              <a:rPr lang="en-US" altLang="ko-KR" sz="2400" dirty="0" smtClean="0"/>
              <a:t>) </a:t>
            </a:r>
          </a:p>
          <a:p>
            <a:pPr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“</a:t>
            </a:r>
            <a:r>
              <a:rPr lang="ko-KR" altLang="en-US" sz="1800" dirty="0" smtClean="0"/>
              <a:t>현재 위치를 기반으로 가장 가까운 </a:t>
            </a:r>
            <a:r>
              <a:rPr lang="ko-KR" altLang="en-US" sz="1800" dirty="0" err="1" smtClean="0"/>
              <a:t>와이파이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AP</a:t>
            </a:r>
            <a:r>
              <a:rPr lang="ko-KR" altLang="en-US" sz="1800" dirty="0" smtClean="0"/>
              <a:t>부터 리스트로 보여줌”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</a:p>
          <a:p>
            <a:pPr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“</a:t>
            </a:r>
            <a:r>
              <a:rPr lang="ko-KR" altLang="en-US" sz="1800" dirty="0" smtClean="0"/>
              <a:t>채팅 기능으로 거래자와 실시간 소통 가능”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</a:p>
          <a:p>
            <a:pPr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“</a:t>
            </a:r>
            <a:r>
              <a:rPr lang="ko-KR" altLang="en-US" sz="1800" dirty="0" smtClean="0"/>
              <a:t>단순 녹화 뿐 아니라 움직임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흔들림 감지”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</a:p>
          <a:p>
            <a:pPr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“2</a:t>
            </a:r>
            <a:r>
              <a:rPr lang="ko-KR" altLang="en-US" sz="1800" dirty="0" smtClean="0"/>
              <a:t>명 이상의 얼굴이 인식되면 침입상황으로 간주하여 알려주는 침입 탐지 기능”</a:t>
            </a:r>
            <a:r>
              <a:rPr lang="en-US" altLang="ko-KR" sz="1800" dirty="0" smtClean="0"/>
              <a:t> </a:t>
            </a:r>
          </a:p>
          <a:p>
            <a:pPr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</a:p>
          <a:p>
            <a:pPr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“</a:t>
            </a:r>
            <a:r>
              <a:rPr lang="ko-KR" altLang="en-US" sz="1800" dirty="0" smtClean="0"/>
              <a:t>내가 자주 사용하는 </a:t>
            </a:r>
            <a:r>
              <a:rPr lang="ko-KR" altLang="en-US" sz="1800" dirty="0" err="1" smtClean="0"/>
              <a:t>와이파이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AP</a:t>
            </a:r>
            <a:r>
              <a:rPr lang="ko-KR" altLang="en-US" sz="1800" dirty="0" smtClean="0"/>
              <a:t>를 저장할 수 있는 </a:t>
            </a:r>
            <a:r>
              <a:rPr lang="ko-KR" altLang="en-US" sz="1800" dirty="0" err="1" smtClean="0"/>
              <a:t>즐겨찾기</a:t>
            </a:r>
            <a:r>
              <a:rPr lang="ko-KR" altLang="en-US" sz="1800" dirty="0" smtClean="0"/>
              <a:t> 기능”</a:t>
            </a:r>
            <a:r>
              <a:rPr lang="en-US" altLang="ko-KR" sz="1800" dirty="0" smtClean="0"/>
              <a:t>,..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기획하기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2400" dirty="0" smtClean="0"/>
              <a:t>3. </a:t>
            </a:r>
            <a:r>
              <a:rPr lang="ko-KR" altLang="en-US" sz="2400" dirty="0" smtClean="0"/>
              <a:t>주요 </a:t>
            </a:r>
            <a:r>
              <a:rPr lang="en-US" altLang="ko-KR" sz="2400" dirty="0" smtClean="0"/>
              <a:t>UI </a:t>
            </a:r>
            <a:r>
              <a:rPr lang="ko-KR" altLang="en-US" sz="2400" dirty="0" smtClean="0"/>
              <a:t>구상하기 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ko-KR" altLang="en-US" sz="2400" dirty="0" smtClean="0"/>
              <a:t>예시</a:t>
            </a:r>
            <a:r>
              <a:rPr lang="en-US" altLang="ko-KR" sz="2400" dirty="0" smtClean="0"/>
              <a:t>) </a:t>
            </a:r>
          </a:p>
          <a:p>
            <a:pPr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“</a:t>
            </a:r>
            <a:r>
              <a:rPr lang="ko-KR" altLang="en-US" sz="1800" dirty="0" smtClean="0"/>
              <a:t>리스트 </a:t>
            </a:r>
            <a:r>
              <a:rPr lang="en-US" altLang="ko-KR" sz="1800" dirty="0" smtClean="0"/>
              <a:t>UI</a:t>
            </a:r>
            <a:r>
              <a:rPr lang="ko-KR" altLang="en-US" sz="1800" dirty="0" smtClean="0"/>
              <a:t>를 이용해서 여러 항목의 그림들을 한꺼번에 조 회 가능하게”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“</a:t>
            </a:r>
            <a:r>
              <a:rPr lang="ko-KR" altLang="en-US" sz="1800" dirty="0" smtClean="0"/>
              <a:t>탭을 이용해서 개요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정보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지도를 손쉽게 </a:t>
            </a:r>
            <a:r>
              <a:rPr lang="ko-KR" altLang="en-US" sz="1800" dirty="0" err="1" smtClean="0"/>
              <a:t>스와이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핑할</a:t>
            </a:r>
            <a:r>
              <a:rPr lang="ko-KR" altLang="en-US" sz="1800" dirty="0" smtClean="0"/>
              <a:t> 수 있도록”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“</a:t>
            </a:r>
            <a:r>
              <a:rPr lang="ko-KR" altLang="en-US" sz="1800" dirty="0" smtClean="0"/>
              <a:t>검색 버튼을 상단 </a:t>
            </a:r>
            <a:r>
              <a:rPr lang="ko-KR" altLang="en-US" sz="1800" dirty="0" err="1" smtClean="0"/>
              <a:t>네비게이션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UI</a:t>
            </a:r>
            <a:r>
              <a:rPr lang="ko-KR" altLang="en-US" sz="1800" dirty="0" smtClean="0"/>
              <a:t>에 넣어서 언 제든 검색할 수 있게”</a:t>
            </a:r>
            <a:r>
              <a:rPr lang="en-US" altLang="ko-KR" sz="1800" dirty="0" smtClean="0"/>
              <a:t> 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“</a:t>
            </a:r>
            <a:r>
              <a:rPr lang="ko-KR" altLang="en-US" sz="1800" dirty="0" smtClean="0"/>
              <a:t>햄버거 버튼과 연동되는 슬라이딩 메뉴 </a:t>
            </a:r>
            <a:r>
              <a:rPr lang="ko-KR" altLang="en-US" sz="1800" dirty="0" err="1" smtClean="0"/>
              <a:t>를</a:t>
            </a:r>
            <a:r>
              <a:rPr lang="ko-KR" altLang="en-US" sz="1800" dirty="0" smtClean="0"/>
              <a:t> 만들어서 사용자 정보를 쉽게 조회할 수 있게”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“</a:t>
            </a:r>
            <a:r>
              <a:rPr lang="ko-KR" altLang="en-US" sz="1800" dirty="0" smtClean="0"/>
              <a:t>메인 화면 위 쪽에는 배너를 두어서 </a:t>
            </a:r>
            <a:r>
              <a:rPr lang="ko-KR" altLang="en-US" sz="1800" dirty="0" err="1" smtClean="0"/>
              <a:t>컨텐츠가</a:t>
            </a:r>
            <a:r>
              <a:rPr lang="ko-KR" altLang="en-US" sz="1800" dirty="0" smtClean="0"/>
              <a:t> 강조되게”</a:t>
            </a:r>
            <a:r>
              <a:rPr lang="en-US" altLang="ko-KR" sz="1800" dirty="0" smtClean="0"/>
              <a:t>,..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기획하기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 smtClean="0"/>
              <a:t>4. </a:t>
            </a:r>
            <a:r>
              <a:rPr lang="ko-KR" altLang="en-US" sz="2400" dirty="0" smtClean="0"/>
              <a:t>와이어프레임 그리기</a:t>
            </a:r>
            <a:endParaRPr lang="ko-KR" altLang="en-US" sz="2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1" y="2400300"/>
            <a:ext cx="5616624" cy="4302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31840" y="1052736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latin typeface="HY견고딕" pitchFamily="18" charset="-127"/>
                <a:ea typeface="HY견고딕" pitchFamily="18" charset="-127"/>
              </a:rPr>
              <a:t>앱의</a:t>
            </a:r>
            <a:r>
              <a:rPr lang="ko-KR" altLang="en-US" sz="4800" dirty="0" smtClean="0">
                <a:latin typeface="HY견고딕" pitchFamily="18" charset="-127"/>
                <a:ea typeface="HY견고딕" pitchFamily="18" charset="-127"/>
              </a:rPr>
              <a:t> 종류</a:t>
            </a:r>
            <a:endParaRPr lang="ko-KR" altLang="en-US" sz="48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 descr="D:\업무\업무\2017년 교육운영\안드로이드웹앱콘텐츠개발자양성_20170217\수업자료\aa\aa\native_hybrid_web_app_development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060848"/>
            <a:ext cx="7935845" cy="36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08" y="642918"/>
            <a:ext cx="3940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HY견고딕" pitchFamily="18" charset="-127"/>
                <a:ea typeface="HY견고딕" pitchFamily="18" charset="-127"/>
              </a:rPr>
              <a:t>Native App</a:t>
            </a:r>
            <a:endParaRPr lang="ko-KR" altLang="en-US" sz="48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1" name="Picture 3" descr="D:\업무\업무\2017년 교육운영\안드로이드웹앱콘텐츠개발자양성_20170217\수업자료\aa\aa\apps-f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9599" y="2143116"/>
            <a:ext cx="3888432" cy="3684245"/>
          </a:xfrm>
          <a:prstGeom prst="rect">
            <a:avLst/>
          </a:prstGeom>
          <a:noFill/>
        </p:spPr>
      </p:pic>
      <p:pic>
        <p:nvPicPr>
          <p:cNvPr id="2052" name="Picture 4" descr="D:\업무\업무\2017년 교육운영\안드로이드웹앱콘텐츠개발자양성_20170217\수업자료\aa\aa\apps-shaz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3003" y="2143116"/>
            <a:ext cx="1955145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D:\업무\업무\2017년 교육운영\안드로이드웹앱콘텐츠개발자양성_20170217\수업자료\aa\aa\Mobile-Website-Native-App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174"/>
            <a:ext cx="6552728" cy="4856039"/>
          </a:xfrm>
          <a:prstGeom prst="rect">
            <a:avLst/>
          </a:prstGeom>
          <a:noFill/>
        </p:spPr>
      </p:pic>
      <p:pic>
        <p:nvPicPr>
          <p:cNvPr id="3074" name="Picture 2" descr="D:\업무\업무\2017년 교육운영\안드로이드웹앱콘텐츠개발자양성_20170217\수업자료\aa\aa\apps-we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5140" y="1785926"/>
            <a:ext cx="2122863" cy="396044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428992" y="642918"/>
            <a:ext cx="3214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HY견고딕" pitchFamily="18" charset="-127"/>
                <a:ea typeface="HY견고딕" pitchFamily="18" charset="-127"/>
              </a:rPr>
              <a:t>Web App</a:t>
            </a:r>
            <a:endParaRPr lang="ko-KR" altLang="en-US" sz="48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8596" y="357166"/>
          <a:ext cx="8143936" cy="614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984"/>
                <a:gridCol w="2035984"/>
                <a:gridCol w="2035984"/>
                <a:gridCol w="2035984"/>
              </a:tblGrid>
              <a:tr h="6429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Native</a:t>
                      </a:r>
                      <a:r>
                        <a:rPr lang="en-US" altLang="ko-KR" baseline="0" dirty="0" smtClean="0"/>
                        <a:t> App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Web App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Hybrid App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42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개발언어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Java,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(C++)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HTML, CSS, </a:t>
                      </a:r>
                      <a:r>
                        <a:rPr lang="en-US" altLang="ko-KR" dirty="0" err="1" smtClean="0"/>
                        <a:t>Javascript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Jqeury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baseline="0" dirty="0" smtClean="0"/>
                        <a:t>( Web </a:t>
                      </a:r>
                      <a:r>
                        <a:rPr lang="ko-KR" altLang="en-US" baseline="0" dirty="0" smtClean="0"/>
                        <a:t>개발기술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+</a:t>
                      </a:r>
                    </a:p>
                    <a:p>
                      <a:pPr algn="ctr" latinLnBrk="1"/>
                      <a:r>
                        <a:rPr lang="en-US" altLang="ko-KR" baseline="0" dirty="0" err="1" smtClean="0"/>
                        <a:t>Jquery</a:t>
                      </a:r>
                      <a:r>
                        <a:rPr lang="en-US" altLang="ko-KR" baseline="0" dirty="0" smtClean="0"/>
                        <a:t> Mobile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Web</a:t>
                      </a:r>
                      <a:r>
                        <a:rPr lang="en-US" altLang="ko-KR" baseline="0" dirty="0" smtClean="0"/>
                        <a:t> App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+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Cordova Framework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42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</a:t>
                      </a:r>
                      <a:r>
                        <a:rPr lang="ko-KR" altLang="en-US" baseline="0" dirty="0" smtClean="0"/>
                        <a:t> 및 실행환경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Android 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SDK + Android Studio</a:t>
                      </a:r>
                    </a:p>
                    <a:p>
                      <a:pPr algn="ctr" latinLnBrk="1"/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안드로이드</a:t>
                      </a:r>
                      <a:r>
                        <a:rPr lang="ko-KR" altLang="en-US" baseline="0" dirty="0" smtClean="0"/>
                        <a:t> 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err="1" smtClean="0"/>
                        <a:t>애뮬레이터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SublimeText</a:t>
                      </a:r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모바일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웹브라이저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SublimeText</a:t>
                      </a:r>
                      <a:r>
                        <a:rPr lang="en-US" altLang="ko-KR" dirty="0" smtClean="0"/>
                        <a:t>+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Node.js+NPM</a:t>
                      </a:r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애뮬레이터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42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마켓등록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불가능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가능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42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실행속도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빠름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느림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느림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42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/>
                        <a:t>디바이스제어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모두가능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불가능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일부가능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42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/>
                        <a:t>가장 뛰어남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보통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err="1" smtClean="0"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 웹 </a:t>
            </a:r>
            <a:r>
              <a:rPr lang="ko-KR" altLang="en-US" sz="2800" dirty="0" err="1" smtClean="0">
                <a:latin typeface="HY견고딕" pitchFamily="18" charset="-127"/>
                <a:ea typeface="HY견고딕" pitchFamily="18" charset="-127"/>
              </a:rPr>
              <a:t>앱</a:t>
            </a: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800" dirty="0" err="1" smtClean="0">
                <a:latin typeface="HY견고딕" pitchFamily="18" charset="-127"/>
                <a:ea typeface="HY견고딕" pitchFamily="18" charset="-127"/>
              </a:rPr>
              <a:t>콘텐츠</a:t>
            </a: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 개발기술 학습 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29523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PART 1. Native App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개발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(5.5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개월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>
              <a:buNone/>
            </a:pPr>
            <a:r>
              <a:rPr lang="en-US" altLang="ko-KR" sz="2000" dirty="0"/>
              <a:t> </a:t>
            </a:r>
            <a:endParaRPr lang="ko-KR" altLang="en-US" sz="2000" dirty="0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683568" y="2708919"/>
          <a:ext cx="7776864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err="1" smtClean="0"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 웹 </a:t>
            </a:r>
            <a:r>
              <a:rPr lang="ko-KR" altLang="en-US" sz="2800" dirty="0" err="1" smtClean="0">
                <a:latin typeface="HY견고딕" pitchFamily="18" charset="-127"/>
                <a:ea typeface="HY견고딕" pitchFamily="18" charset="-127"/>
              </a:rPr>
              <a:t>앱</a:t>
            </a: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800" dirty="0" err="1" smtClean="0">
                <a:latin typeface="HY견고딕" pitchFamily="18" charset="-127"/>
                <a:ea typeface="HY견고딕" pitchFamily="18" charset="-127"/>
              </a:rPr>
              <a:t>콘텐츠</a:t>
            </a: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 개발기술 학습 일정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7544" y="1556792"/>
            <a:ext cx="8229600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PART 2. Web &amp; Hybrid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App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개발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(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3.5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개월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다이어그램 6"/>
          <p:cNvGraphicFramePr/>
          <p:nvPr/>
        </p:nvGraphicFramePr>
        <p:xfrm>
          <a:off x="755576" y="2276871"/>
          <a:ext cx="7776864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다이어그램 8"/>
          <p:cNvGraphicFramePr/>
          <p:nvPr/>
        </p:nvGraphicFramePr>
        <p:xfrm>
          <a:off x="611560" y="4293096"/>
          <a:ext cx="7848872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1052736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4800" dirty="0" smtClean="0">
                <a:latin typeface="HY견고딕" pitchFamily="18" charset="-127"/>
                <a:ea typeface="HY견고딕" pitchFamily="18" charset="-127"/>
              </a:rPr>
              <a:t> 웹 </a:t>
            </a:r>
            <a:r>
              <a:rPr lang="ko-KR" altLang="en-US" sz="4800" dirty="0" err="1" smtClean="0">
                <a:latin typeface="HY견고딕" pitchFamily="18" charset="-127"/>
                <a:ea typeface="HY견고딕" pitchFamily="18" charset="-127"/>
              </a:rPr>
              <a:t>앱</a:t>
            </a:r>
            <a:r>
              <a:rPr lang="ko-KR" altLang="en-US" sz="4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4800" dirty="0" err="1" smtClean="0">
                <a:latin typeface="HY견고딕" pitchFamily="18" charset="-127"/>
                <a:ea typeface="HY견고딕" pitchFamily="18" charset="-127"/>
              </a:rPr>
              <a:t>콘텐츠</a:t>
            </a:r>
            <a:r>
              <a:rPr lang="en-US" altLang="ko-KR" sz="4800" dirty="0" smtClean="0"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4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285293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Android OS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가 탑재된 스마트폰에서 실행되는 소프트웨어 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 descr="https://developer.android.com/images/home/nougat_b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501008"/>
            <a:ext cx="2102546" cy="2016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79712" y="1052736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latin typeface="HY견고딕" pitchFamily="18" charset="-127"/>
                <a:ea typeface="HY견고딕" pitchFamily="18" charset="-127"/>
              </a:rPr>
              <a:t>모바일</a:t>
            </a:r>
            <a:r>
              <a:rPr lang="ko-KR" altLang="en-US" sz="4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4800" dirty="0" smtClean="0">
                <a:latin typeface="HY견고딕" pitchFamily="18" charset="-127"/>
                <a:ea typeface="HY견고딕" pitchFamily="18" charset="-127"/>
              </a:rPr>
              <a:t>OS</a:t>
            </a:r>
            <a:r>
              <a:rPr lang="ko-KR" altLang="en-US" sz="4800" dirty="0" smtClean="0">
                <a:latin typeface="HY견고딕" pitchFamily="18" charset="-127"/>
                <a:ea typeface="HY견고딕" pitchFamily="18" charset="-127"/>
              </a:rPr>
              <a:t>의 종류</a:t>
            </a:r>
            <a:endParaRPr lang="ko-KR" altLang="en-US" sz="48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6392" name="Picture 8" descr="http://cfile2.uf.tistory.com/image/24735B3C51D9028F1509B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1527" y="4149080"/>
            <a:ext cx="3852921" cy="2232248"/>
          </a:xfrm>
          <a:prstGeom prst="rect">
            <a:avLst/>
          </a:prstGeom>
          <a:noFill/>
        </p:spPr>
      </p:pic>
      <p:pic>
        <p:nvPicPr>
          <p:cNvPr id="16386" name="Picture 2" descr="http://www.the-pr.co.kr/news/photo/201308/8329_32823_20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420888"/>
            <a:ext cx="5238750" cy="2533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앱이란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 smtClean="0"/>
              <a:t>• </a:t>
            </a:r>
            <a:r>
              <a:rPr lang="ko-KR" altLang="en-US" sz="2400" dirty="0" err="1" smtClean="0"/>
              <a:t>앱</a:t>
            </a:r>
            <a:r>
              <a:rPr lang="en-US" altLang="ko-KR" sz="2400" dirty="0" smtClean="0"/>
              <a:t>(App)</a:t>
            </a:r>
            <a:r>
              <a:rPr lang="ko-KR" altLang="en-US" sz="2400" dirty="0" smtClean="0"/>
              <a:t>은 어플리케이션</a:t>
            </a:r>
            <a:r>
              <a:rPr lang="en-US" altLang="ko-KR" sz="2400" dirty="0" smtClean="0"/>
              <a:t>(Application)</a:t>
            </a:r>
            <a:r>
              <a:rPr lang="ko-KR" altLang="en-US" sz="2400" dirty="0" smtClean="0"/>
              <a:t>의 줄인말</a:t>
            </a:r>
            <a:r>
              <a:rPr lang="en-US" altLang="ko-KR" sz="2400" dirty="0" smtClean="0"/>
              <a:t>. 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• </a:t>
            </a:r>
            <a:r>
              <a:rPr lang="ko-KR" altLang="en-US" sz="2400" dirty="0" smtClean="0"/>
              <a:t>어플리케이션</a:t>
            </a:r>
            <a:r>
              <a:rPr lang="en-US" altLang="ko-KR" sz="2400" dirty="0" smtClean="0"/>
              <a:t>? </a:t>
            </a:r>
          </a:p>
          <a:p>
            <a:pPr>
              <a:buNone/>
            </a:pPr>
            <a:r>
              <a:rPr lang="ko-KR" altLang="en-US" sz="2400" dirty="0" smtClean="0"/>
              <a:t>   응용소프트웨어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우리가 일상생활에서 사용하는 소프트웨어</a:t>
            </a:r>
            <a:r>
              <a:rPr lang="en-US" altLang="ko-KR" sz="2400" dirty="0" smtClean="0"/>
              <a:t>. </a:t>
            </a:r>
          </a:p>
          <a:p>
            <a:pPr>
              <a:buNone/>
            </a:pPr>
            <a:r>
              <a:rPr lang="ko-KR" altLang="en-US" sz="2400" dirty="0" smtClean="0"/>
              <a:t>  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흔히 “프로그램”이라고 표현하는 소프트웨어</a:t>
            </a:r>
            <a:r>
              <a:rPr lang="en-US" altLang="ko-KR" sz="2400" dirty="0" smtClean="0"/>
              <a:t>. </a:t>
            </a:r>
          </a:p>
          <a:p>
            <a:pPr>
              <a:buNone/>
            </a:pPr>
            <a:endParaRPr lang="en-US" altLang="ko-KR" sz="2800" dirty="0" smtClean="0"/>
          </a:p>
          <a:p>
            <a:pPr>
              <a:buNone/>
            </a:pPr>
            <a:r>
              <a:rPr lang="en-US" altLang="ko-KR" sz="2000" dirty="0" smtClean="0"/>
              <a:t>• Microsoft </a:t>
            </a:r>
            <a:r>
              <a:rPr lang="en-US" altLang="ko-KR" sz="2000" dirty="0" err="1" smtClean="0"/>
              <a:t>Ofﬁce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한컴오피스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카카오톡</a:t>
            </a:r>
            <a:r>
              <a:rPr lang="en-US" altLang="ko-KR" sz="2000" dirty="0" smtClean="0"/>
              <a:t>, Chrome, Internet Explorer, </a:t>
            </a:r>
            <a:r>
              <a:rPr lang="ko-KR" altLang="en-US" sz="2000" dirty="0" smtClean="0"/>
              <a:t>알집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곰플레이어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네이트온</a:t>
            </a:r>
            <a:r>
              <a:rPr lang="en-US" altLang="ko-KR" sz="2000" dirty="0" smtClean="0"/>
              <a:t>, Adobe Photoshop,..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앱이란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 smtClean="0"/>
              <a:t>• </a:t>
            </a:r>
            <a:r>
              <a:rPr lang="ko-KR" altLang="en-US" sz="2400" dirty="0" err="1" smtClean="0"/>
              <a:t>모바일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앱</a:t>
            </a:r>
            <a:r>
              <a:rPr lang="en-US" altLang="ko-KR" sz="2400" dirty="0" smtClean="0"/>
              <a:t>(Mobile App)? </a:t>
            </a:r>
          </a:p>
          <a:p>
            <a:pPr>
              <a:buNone/>
            </a:pPr>
            <a:r>
              <a:rPr lang="ko-KR" altLang="en-US" sz="2400" dirty="0" smtClean="0"/>
              <a:t>    </a:t>
            </a:r>
            <a:r>
              <a:rPr lang="ko-KR" altLang="en-US" sz="2400" dirty="0" err="1" smtClean="0"/>
              <a:t>안드로이드</a:t>
            </a:r>
            <a:r>
              <a:rPr lang="en-US" altLang="ko-KR" sz="2400" dirty="0" smtClean="0"/>
              <a:t>(Android) </a:t>
            </a:r>
            <a:r>
              <a:rPr lang="ko-KR" altLang="en-US" sz="2400" dirty="0" err="1" smtClean="0"/>
              <a:t>스마트폰이나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아이폰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iPhone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과 같은 모바일 기기에서 동작하는 어플리케이션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응용소프트웨어</a:t>
            </a:r>
            <a:r>
              <a:rPr lang="en-US" altLang="ko-KR" sz="2400" dirty="0" smtClean="0"/>
              <a:t>). 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흔히 “</a:t>
            </a:r>
            <a:r>
              <a:rPr lang="ko-KR" altLang="en-US" sz="2400" dirty="0" err="1" smtClean="0"/>
              <a:t>어플</a:t>
            </a:r>
            <a:r>
              <a:rPr lang="ko-KR" altLang="en-US" sz="2400" dirty="0" smtClean="0"/>
              <a:t>”이라고 표현하는 소프트웨어</a:t>
            </a:r>
            <a:r>
              <a:rPr lang="en-US" altLang="ko-KR" sz="2400" dirty="0" smtClean="0"/>
              <a:t>. 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000" dirty="0" smtClean="0"/>
              <a:t>• </a:t>
            </a:r>
            <a:r>
              <a:rPr lang="ko-KR" altLang="en-US" sz="2000" dirty="0" err="1" smtClean="0"/>
              <a:t>카카오톡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Instagram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서울버스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배달의민족</a:t>
            </a:r>
            <a:r>
              <a:rPr lang="en-US" altLang="ko-KR" sz="2000" dirty="0" smtClean="0"/>
              <a:t>,..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제작</a:t>
            </a:r>
            <a:r>
              <a:rPr lang="en-US" altLang="ko-KR" dirty="0" smtClean="0"/>
              <a:t>?</a:t>
            </a:r>
            <a:endParaRPr lang="en-US" altLang="ko-KR" dirty="0" err="1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 smtClean="0"/>
              <a:t>• </a:t>
            </a:r>
            <a:r>
              <a:rPr lang="ko-KR" altLang="en-US" sz="2400" dirty="0" err="1" smtClean="0"/>
              <a:t>모바일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앱</a:t>
            </a:r>
            <a:r>
              <a:rPr lang="ko-KR" altLang="en-US" sz="2400" dirty="0" smtClean="0"/>
              <a:t> 제작은 일반적인 응용소프트웨어 제작과 같은 단계를 거치게 된다</a:t>
            </a:r>
            <a:r>
              <a:rPr lang="en-US" altLang="ko-KR" sz="2400" dirty="0" smtClean="0"/>
              <a:t>. 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1. </a:t>
            </a:r>
            <a:r>
              <a:rPr lang="ko-KR" altLang="en-US" sz="2400" dirty="0" smtClean="0"/>
              <a:t>서비스 기획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아이디어 구체화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세부기능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와이어프레임</a:t>
            </a:r>
            <a:r>
              <a:rPr lang="en-US" altLang="ko-KR" sz="2400" dirty="0" smtClean="0"/>
              <a:t>,..)</a:t>
            </a:r>
          </a:p>
          <a:p>
            <a:pPr>
              <a:buNone/>
            </a:pPr>
            <a:r>
              <a:rPr lang="en-US" altLang="ko-KR" sz="2400" dirty="0" smtClean="0"/>
              <a:t> </a:t>
            </a:r>
          </a:p>
          <a:p>
            <a:pPr>
              <a:buNone/>
            </a:pPr>
            <a:r>
              <a:rPr lang="en-US" altLang="ko-KR" sz="2400" dirty="0" smtClean="0"/>
              <a:t>2. </a:t>
            </a:r>
            <a:r>
              <a:rPr lang="ko-KR" altLang="en-US" sz="2400" dirty="0" smtClean="0"/>
              <a:t>어플리케이션 </a:t>
            </a:r>
            <a:r>
              <a:rPr lang="en-US" altLang="ko-KR" sz="2400" dirty="0" smtClean="0"/>
              <a:t>UI/UX </a:t>
            </a:r>
            <a:r>
              <a:rPr lang="ko-KR" altLang="en-US" sz="2400" dirty="0" smtClean="0"/>
              <a:t>디자인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디자인 시안</a:t>
            </a:r>
            <a:r>
              <a:rPr lang="en-US" altLang="ko-KR" sz="2400" dirty="0" smtClean="0"/>
              <a:t>, GUI </a:t>
            </a:r>
            <a:r>
              <a:rPr lang="ko-KR" altLang="en-US" sz="2400" dirty="0" smtClean="0"/>
              <a:t>디자인</a:t>
            </a:r>
            <a:r>
              <a:rPr lang="en-US" altLang="ko-KR" sz="2400" dirty="0" smtClean="0"/>
              <a:t>,..)</a:t>
            </a:r>
          </a:p>
          <a:p>
            <a:pPr>
              <a:buNone/>
            </a:pPr>
            <a:r>
              <a:rPr lang="en-US" altLang="ko-KR" sz="2400" dirty="0" smtClean="0"/>
              <a:t> </a:t>
            </a:r>
          </a:p>
          <a:p>
            <a:pPr>
              <a:buNone/>
            </a:pPr>
            <a:r>
              <a:rPr lang="en-US" altLang="ko-KR" sz="2400" dirty="0" smtClean="0"/>
              <a:t>3. </a:t>
            </a:r>
            <a:r>
              <a:rPr lang="ko-KR" altLang="en-US" sz="2400" dirty="0" smtClean="0"/>
              <a:t>서비스 개발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앱</a:t>
            </a:r>
            <a:r>
              <a:rPr lang="ko-KR" altLang="en-US" sz="2400" dirty="0" smtClean="0"/>
              <a:t> 개발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서버 개발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구축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시스템</a:t>
            </a:r>
            <a:r>
              <a:rPr lang="en-US" altLang="ko-KR" sz="2400" dirty="0" smtClean="0"/>
              <a:t>/DB </a:t>
            </a:r>
            <a:r>
              <a:rPr lang="ko-KR" altLang="en-US" sz="2400" dirty="0" smtClean="0"/>
              <a:t>설계</a:t>
            </a:r>
            <a:r>
              <a:rPr lang="en-US" altLang="ko-KR" sz="2400" dirty="0" smtClean="0"/>
              <a:t>,..)</a:t>
            </a:r>
          </a:p>
          <a:p>
            <a:pPr>
              <a:buNone/>
            </a:pPr>
            <a:r>
              <a:rPr lang="en-US" altLang="ko-KR" sz="2400" dirty="0" smtClean="0"/>
              <a:t> </a:t>
            </a:r>
          </a:p>
          <a:p>
            <a:pPr>
              <a:buNone/>
            </a:pPr>
            <a:r>
              <a:rPr lang="en-US" altLang="ko-KR" sz="2400" dirty="0" smtClean="0"/>
              <a:t>4. </a:t>
            </a:r>
            <a:r>
              <a:rPr lang="ko-KR" altLang="en-US" sz="2400" dirty="0" smtClean="0"/>
              <a:t>출시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배포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개발 마무리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마켓에 배포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홍보</a:t>
            </a:r>
            <a:r>
              <a:rPr lang="en-US" altLang="ko-KR" sz="2400" dirty="0" smtClean="0"/>
              <a:t>,..)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제작</a:t>
            </a:r>
            <a:r>
              <a:rPr lang="en-US" altLang="ko-KR" dirty="0" smtClean="0"/>
              <a:t>?</a:t>
            </a:r>
            <a:endParaRPr lang="en-US" altLang="ko-KR" dirty="0" err="1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2400" dirty="0" smtClean="0"/>
              <a:t>• “</a:t>
            </a:r>
            <a:r>
              <a:rPr lang="ko-KR" altLang="en-US" sz="2400" dirty="0" smtClean="0"/>
              <a:t>제작”과 “개발”은 같은 뜻이 아니다</a:t>
            </a:r>
            <a:r>
              <a:rPr lang="en-US" altLang="ko-KR" sz="2400" dirty="0" smtClean="0"/>
              <a:t>. 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b="1" dirty="0" smtClean="0"/>
              <a:t>“</a:t>
            </a:r>
            <a:r>
              <a:rPr lang="ko-KR" altLang="en-US" sz="2400" b="1" dirty="0" smtClean="0"/>
              <a:t>제작”</a:t>
            </a:r>
            <a:r>
              <a:rPr lang="en-US" altLang="ko-KR" sz="2400" b="1" dirty="0" smtClean="0"/>
              <a:t>: </a:t>
            </a:r>
            <a:r>
              <a:rPr lang="ko-KR" altLang="en-US" sz="2400" dirty="0" smtClean="0"/>
              <a:t>기획부터 개발까지 하나의 서비스를 온전히 만들어내는 것</a:t>
            </a:r>
            <a:r>
              <a:rPr lang="en-US" altLang="ko-KR" sz="2400" dirty="0" smtClean="0"/>
              <a:t>. 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b="1" dirty="0" smtClean="0"/>
              <a:t>“</a:t>
            </a:r>
            <a:r>
              <a:rPr lang="ko-KR" altLang="en-US" sz="2400" b="1" dirty="0" smtClean="0"/>
              <a:t>개발”</a:t>
            </a:r>
            <a:r>
              <a:rPr lang="en-US" altLang="ko-KR" sz="2400" b="1" dirty="0" smtClean="0"/>
              <a:t>: </a:t>
            </a:r>
            <a:r>
              <a:rPr lang="ko-KR" altLang="en-US" sz="2400" dirty="0" smtClean="0"/>
              <a:t>결정된 기획과 디자인을 바탕으로 소프트웨어를 구현하는 것</a:t>
            </a:r>
            <a:r>
              <a:rPr lang="en-US" altLang="ko-KR" sz="2400" dirty="0" smtClean="0"/>
              <a:t>. 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• “</a:t>
            </a:r>
            <a:r>
              <a:rPr lang="ko-KR" altLang="en-US" sz="2400" dirty="0" smtClean="0"/>
              <a:t>제작”은 최종 단계인 출시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배포 후에 이루어지는 “운</a:t>
            </a:r>
            <a:r>
              <a:rPr lang="ko-KR" altLang="en-US" sz="2400" dirty="0"/>
              <a:t>영</a:t>
            </a:r>
            <a:r>
              <a:rPr lang="ko-KR" altLang="en-US" sz="2400" dirty="0" smtClean="0"/>
              <a:t>”이나 “서비스 관리”</a:t>
            </a:r>
            <a:r>
              <a:rPr lang="en-US" altLang="ko-KR" sz="2400" dirty="0" smtClean="0"/>
              <a:t>, “</a:t>
            </a:r>
            <a:r>
              <a:rPr lang="ko-KR" altLang="en-US" sz="2400" dirty="0" smtClean="0"/>
              <a:t>유지보수”</a:t>
            </a:r>
            <a:r>
              <a:rPr lang="en-US" altLang="ko-KR" sz="2400" dirty="0" smtClean="0"/>
              <a:t>, “</a:t>
            </a:r>
            <a:r>
              <a:rPr lang="ko-KR" altLang="en-US" sz="2400" dirty="0" smtClean="0"/>
              <a:t>인프라” 등과는 다른 개념이다</a:t>
            </a:r>
            <a:r>
              <a:rPr lang="en-US" altLang="ko-KR" sz="2400" dirty="0" smtClean="0"/>
              <a:t>.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제작</a:t>
            </a:r>
            <a:r>
              <a:rPr lang="en-US" altLang="ko-KR" dirty="0" smtClean="0"/>
              <a:t>?</a:t>
            </a:r>
            <a:endParaRPr lang="en-US" altLang="ko-KR" dirty="0" err="1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 smtClean="0"/>
              <a:t>• </a:t>
            </a:r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모바일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앱</a:t>
            </a:r>
            <a:r>
              <a:rPr lang="ko-KR" altLang="en-US" sz="2400" dirty="0" smtClean="0"/>
              <a:t> 서비스 하나를 혼자서 </a:t>
            </a:r>
            <a:r>
              <a:rPr lang="ko-KR" altLang="en-US" sz="2400" dirty="0" err="1" smtClean="0"/>
              <a:t>런칭하는건</a:t>
            </a:r>
            <a:r>
              <a:rPr lang="ko-KR" altLang="en-US" sz="2400" dirty="0" smtClean="0"/>
              <a:t> 쉽지 않은 일 </a:t>
            </a:r>
            <a:endParaRPr lang="en-US" altLang="ko-KR" sz="2400" dirty="0" smtClean="0"/>
          </a:p>
          <a:p>
            <a:pPr>
              <a:buNone/>
            </a:pPr>
            <a:endParaRPr lang="ko-KR" altLang="en-US" sz="2400" dirty="0" smtClean="0"/>
          </a:p>
          <a:p>
            <a:pPr>
              <a:buNone/>
            </a:pPr>
            <a:r>
              <a:rPr lang="en-US" altLang="ko-KR" sz="2400" dirty="0" smtClean="0"/>
              <a:t>• </a:t>
            </a:r>
            <a:r>
              <a:rPr lang="ko-KR" altLang="en-US" sz="2400" dirty="0" smtClean="0"/>
              <a:t>여러 분야의 전문적인 일을 혼자서 해낼 수 있어야</a:t>
            </a:r>
            <a:endParaRPr lang="en-US" altLang="ko-KR" sz="2400" dirty="0" smtClean="0"/>
          </a:p>
          <a:p>
            <a:pPr>
              <a:buNone/>
            </a:pPr>
            <a:r>
              <a:rPr lang="ko-KR" altLang="en-US" sz="2400" dirty="0" smtClean="0"/>
              <a:t> </a:t>
            </a:r>
          </a:p>
          <a:p>
            <a:pPr>
              <a:buNone/>
            </a:pPr>
            <a:r>
              <a:rPr lang="en-US" altLang="ko-KR" sz="2400" dirty="0" smtClean="0"/>
              <a:t>• </a:t>
            </a:r>
            <a:r>
              <a:rPr lang="ko-KR" altLang="en-US" sz="2400" dirty="0" smtClean="0"/>
              <a:t>혼자서 할 수 있는 일들은 분명 제한적일 것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제작</a:t>
            </a:r>
            <a:r>
              <a:rPr lang="en-US" altLang="ko-KR" dirty="0" smtClean="0"/>
              <a:t>?</a:t>
            </a:r>
            <a:endParaRPr lang="en-US" altLang="ko-KR" dirty="0" err="1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 smtClean="0"/>
              <a:t>• </a:t>
            </a:r>
            <a:r>
              <a:rPr lang="ko-KR" altLang="en-US" sz="2400" dirty="0" err="1" smtClean="0"/>
              <a:t>모바일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앱</a:t>
            </a:r>
            <a:r>
              <a:rPr lang="ko-KR" altLang="en-US" sz="2400" dirty="0" smtClean="0"/>
              <a:t> 제작에서 최종 단계 바로 이전의 단계는</a:t>
            </a:r>
            <a:r>
              <a:rPr lang="en-US" altLang="ko-KR" sz="2400" dirty="0" smtClean="0"/>
              <a:t>? </a:t>
            </a:r>
          </a:p>
          <a:p>
            <a:pPr>
              <a:buNone/>
            </a:pPr>
            <a:r>
              <a:rPr lang="en-US" altLang="ko-KR" sz="2400" dirty="0" smtClean="0"/>
              <a:t>   = “</a:t>
            </a:r>
            <a:r>
              <a:rPr lang="ko-KR" altLang="en-US" sz="2400" dirty="0" smtClean="0"/>
              <a:t>개발” </a:t>
            </a:r>
          </a:p>
          <a:p>
            <a:pPr>
              <a:buNone/>
            </a:pPr>
            <a:r>
              <a:rPr lang="en-US" altLang="ko-KR" sz="2400" dirty="0" smtClean="0"/>
              <a:t>   = </a:t>
            </a:r>
            <a:r>
              <a:rPr lang="ko-KR" altLang="en-US" sz="2400" dirty="0" smtClean="0"/>
              <a:t>실제로 소프트웨어를 구현해내는 단계 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• “</a:t>
            </a:r>
            <a:r>
              <a:rPr lang="ko-KR" altLang="en-US" sz="2400" dirty="0" smtClean="0"/>
              <a:t>개발”을 할 수 있다면 아이디어만 가지고도 혼자서 </a:t>
            </a:r>
            <a:r>
              <a:rPr lang="ko-KR" altLang="en-US" sz="2400" dirty="0" err="1" smtClean="0"/>
              <a:t>앱</a:t>
            </a:r>
            <a:r>
              <a:rPr lang="ko-KR" altLang="en-US" sz="2400" dirty="0" smtClean="0"/>
              <a:t> 제작 가능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782</Words>
  <Application>Microsoft Office PowerPoint</Application>
  <PresentationFormat>화면 슬라이드 쇼(4:3)</PresentationFormat>
  <Paragraphs>167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슬라이드 1</vt:lpstr>
      <vt:lpstr>슬라이드 2</vt:lpstr>
      <vt:lpstr>슬라이드 3</vt:lpstr>
      <vt:lpstr>앱이란?</vt:lpstr>
      <vt:lpstr>앱이란?</vt:lpstr>
      <vt:lpstr>모바일 앱 제작?</vt:lpstr>
      <vt:lpstr>모바일 앱 제작?</vt:lpstr>
      <vt:lpstr>모바일 앱 제작?</vt:lpstr>
      <vt:lpstr>모바일 앱 제작?</vt:lpstr>
      <vt:lpstr>모바일 앱 기획하기</vt:lpstr>
      <vt:lpstr>모바일 앱 기획하기</vt:lpstr>
      <vt:lpstr>모바일 앱 기획하기</vt:lpstr>
      <vt:lpstr>모바일 앱 기획하기</vt:lpstr>
      <vt:lpstr>슬라이드 14</vt:lpstr>
      <vt:lpstr>슬라이드 15</vt:lpstr>
      <vt:lpstr>슬라이드 16</vt:lpstr>
      <vt:lpstr>슬라이드 17</vt:lpstr>
      <vt:lpstr>안드로이드 웹 앱 콘텐츠 개발기술 학습 일정</vt:lpstr>
      <vt:lpstr>안드로이드 웹 앱 콘텐츠 개발기술 학습 일정</vt:lpstr>
    </vt:vector>
  </TitlesOfParts>
  <Company>MyCompany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Customer</cp:lastModifiedBy>
  <cp:revision>82</cp:revision>
  <dcterms:created xsi:type="dcterms:W3CDTF">2017-02-16T01:34:40Z</dcterms:created>
  <dcterms:modified xsi:type="dcterms:W3CDTF">2018-08-30T06:11:20Z</dcterms:modified>
</cp:coreProperties>
</file>