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c041ef141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c041ef1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7b5b830517_0_6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7b5b830517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c041ef141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c041ef1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c041ef141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c041ef1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e4d7e01b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e4d7e01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c041ef141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c041ef1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20702d83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20702d8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c041ef141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c041ef1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b5b830517_0_6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7b5b83051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b5b830517_0_6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b5b83051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ally001020/Myway.git" TargetMode="External"/><Relationship Id="rId4" Type="http://schemas.openxmlformats.org/officeDocument/2006/relationships/hyperlink" Target="mailto:1234youn2@gmail.com" TargetMode="External"/><Relationship Id="rId5" Type="http://schemas.openxmlformats.org/officeDocument/2006/relationships/image" Target="../media/image25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4.jpg"/><Relationship Id="rId5" Type="http://schemas.openxmlformats.org/officeDocument/2006/relationships/image" Target="../media/image1.png"/><Relationship Id="rId6" Type="http://schemas.openxmlformats.org/officeDocument/2006/relationships/image" Target="../media/image15.jp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246250"/>
            <a:ext cx="24489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ko" sz="1879"/>
              <a:t>Portfolio</a:t>
            </a:r>
            <a:endParaRPr b="0" sz="1879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77075" y="3564775"/>
            <a:ext cx="1053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340"/>
              <a:t>Yun Hyerin</a:t>
            </a:r>
            <a:endParaRPr sz="1340"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2239625" y="2995550"/>
            <a:ext cx="50223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ko" sz="1800"/>
              <a:t>챗봇을 이용한 혼잡도 기반 길찾기 앱</a:t>
            </a:r>
            <a:endParaRPr b="0" sz="1800"/>
          </a:p>
        </p:txBody>
      </p:sp>
      <p:sp>
        <p:nvSpPr>
          <p:cNvPr id="89" name="Google Shape;89;p13"/>
          <p:cNvSpPr txBox="1"/>
          <p:nvPr/>
        </p:nvSpPr>
        <p:spPr>
          <a:xfrm>
            <a:off x="3629100" y="2202300"/>
            <a:ext cx="188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Lato"/>
                <a:ea typeface="Lato"/>
                <a:cs typeface="Lato"/>
                <a:sym typeface="Lato"/>
              </a:rPr>
              <a:t>Myway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729450" y="1166250"/>
            <a:ext cx="7688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66"/>
              <a:t>개발 기간 및 환경</a:t>
            </a:r>
            <a:endParaRPr sz="1366"/>
          </a:p>
        </p:txBody>
      </p:sp>
      <p:sp>
        <p:nvSpPr>
          <p:cNvPr id="289" name="Google Shape;289;p22"/>
          <p:cNvSpPr txBox="1"/>
          <p:nvPr/>
        </p:nvSpPr>
        <p:spPr>
          <a:xfrm>
            <a:off x="770800" y="1458100"/>
            <a:ext cx="34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기간 : 2022.03 ~ 2022.11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98" y="2109489"/>
            <a:ext cx="932226" cy="10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86" y="2056751"/>
            <a:ext cx="1152451" cy="11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849" y="2357326"/>
            <a:ext cx="1020948" cy="5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3437" y="2193805"/>
            <a:ext cx="1317873" cy="878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2"/>
          <p:cNvCxnSpPr/>
          <p:nvPr/>
        </p:nvCxnSpPr>
        <p:spPr>
          <a:xfrm>
            <a:off x="1628837" y="2541751"/>
            <a:ext cx="858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2"/>
          <p:cNvCxnSpPr/>
          <p:nvPr/>
        </p:nvCxnSpPr>
        <p:spPr>
          <a:xfrm>
            <a:off x="1628837" y="2724189"/>
            <a:ext cx="858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6" name="Google Shape;296;p22"/>
          <p:cNvCxnSpPr/>
          <p:nvPr/>
        </p:nvCxnSpPr>
        <p:spPr>
          <a:xfrm>
            <a:off x="4273187" y="2541751"/>
            <a:ext cx="858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22"/>
          <p:cNvCxnSpPr/>
          <p:nvPr/>
        </p:nvCxnSpPr>
        <p:spPr>
          <a:xfrm>
            <a:off x="4273187" y="2724189"/>
            <a:ext cx="858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8" name="Google Shape;298;p22"/>
          <p:cNvCxnSpPr/>
          <p:nvPr/>
        </p:nvCxnSpPr>
        <p:spPr>
          <a:xfrm>
            <a:off x="6344537" y="2541751"/>
            <a:ext cx="858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2"/>
          <p:cNvCxnSpPr/>
          <p:nvPr/>
        </p:nvCxnSpPr>
        <p:spPr>
          <a:xfrm>
            <a:off x="6344537" y="2724189"/>
            <a:ext cx="858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00" name="Google Shape;300;p22"/>
          <p:cNvCxnSpPr/>
          <p:nvPr/>
        </p:nvCxnSpPr>
        <p:spPr>
          <a:xfrm rot="10800000">
            <a:off x="7549763" y="3118163"/>
            <a:ext cx="0" cy="48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1" name="Google Shape;301;p22"/>
          <p:cNvCxnSpPr/>
          <p:nvPr/>
        </p:nvCxnSpPr>
        <p:spPr>
          <a:xfrm rot="10800000">
            <a:off x="8097138" y="3118163"/>
            <a:ext cx="0" cy="48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02" name="Google Shape;302;p22"/>
          <p:cNvSpPr txBox="1"/>
          <p:nvPr/>
        </p:nvSpPr>
        <p:spPr>
          <a:xfrm>
            <a:off x="6344538" y="2479088"/>
            <a:ext cx="8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요청사항 전달</a:t>
            </a:r>
            <a:endParaRPr sz="800"/>
          </a:p>
        </p:txBody>
      </p:sp>
      <p:sp>
        <p:nvSpPr>
          <p:cNvPr id="303" name="Google Shape;303;p22"/>
          <p:cNvSpPr txBox="1"/>
          <p:nvPr/>
        </p:nvSpPr>
        <p:spPr>
          <a:xfrm>
            <a:off x="7549763" y="3204588"/>
            <a:ext cx="62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DB 연동</a:t>
            </a:r>
            <a:endParaRPr sz="800"/>
          </a:p>
        </p:txBody>
      </p:sp>
      <p:sp>
        <p:nvSpPr>
          <p:cNvPr id="304" name="Google Shape;304;p22"/>
          <p:cNvSpPr txBox="1"/>
          <p:nvPr/>
        </p:nvSpPr>
        <p:spPr>
          <a:xfrm>
            <a:off x="4368938" y="2680775"/>
            <a:ext cx="8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 전달</a:t>
            </a:r>
            <a:endParaRPr sz="800"/>
          </a:p>
        </p:txBody>
      </p:sp>
      <p:sp>
        <p:nvSpPr>
          <p:cNvPr id="305" name="Google Shape;305;p22"/>
          <p:cNvSpPr txBox="1"/>
          <p:nvPr/>
        </p:nvSpPr>
        <p:spPr>
          <a:xfrm>
            <a:off x="4311463" y="2301122"/>
            <a:ext cx="8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 요청</a:t>
            </a:r>
            <a:endParaRPr sz="800"/>
          </a:p>
        </p:txBody>
      </p:sp>
      <p:sp>
        <p:nvSpPr>
          <p:cNvPr id="306" name="Google Shape;306;p22"/>
          <p:cNvSpPr txBox="1"/>
          <p:nvPr/>
        </p:nvSpPr>
        <p:spPr>
          <a:xfrm>
            <a:off x="1877656" y="2680775"/>
            <a:ext cx="4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결과</a:t>
            </a:r>
            <a:endParaRPr sz="800"/>
          </a:p>
        </p:txBody>
      </p:sp>
      <p:sp>
        <p:nvSpPr>
          <p:cNvPr id="307" name="Google Shape;307;p22"/>
          <p:cNvSpPr txBox="1"/>
          <p:nvPr/>
        </p:nvSpPr>
        <p:spPr>
          <a:xfrm>
            <a:off x="1628825" y="2301122"/>
            <a:ext cx="8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 요청</a:t>
            </a:r>
            <a:endParaRPr sz="800"/>
          </a:p>
        </p:txBody>
      </p:sp>
      <p:cxnSp>
        <p:nvCxnSpPr>
          <p:cNvPr id="308" name="Google Shape;308;p22"/>
          <p:cNvCxnSpPr/>
          <p:nvPr/>
        </p:nvCxnSpPr>
        <p:spPr>
          <a:xfrm rot="10800000">
            <a:off x="3087000" y="3118163"/>
            <a:ext cx="0" cy="48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9" name="Google Shape;309;p22"/>
          <p:cNvCxnSpPr/>
          <p:nvPr/>
        </p:nvCxnSpPr>
        <p:spPr>
          <a:xfrm rot="10800000">
            <a:off x="3634375" y="3118163"/>
            <a:ext cx="0" cy="48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0" name="Google Shape;310;p22"/>
          <p:cNvSpPr txBox="1"/>
          <p:nvPr/>
        </p:nvSpPr>
        <p:spPr>
          <a:xfrm>
            <a:off x="3051713" y="3204600"/>
            <a:ext cx="62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정보 제공</a:t>
            </a:r>
            <a:endParaRPr sz="800"/>
          </a:p>
        </p:txBody>
      </p:sp>
      <p:pic>
        <p:nvPicPr>
          <p:cNvPr id="311" name="Google Shape;311;p22"/>
          <p:cNvPicPr preferRelativeResize="0"/>
          <p:nvPr/>
        </p:nvPicPr>
        <p:blipFill rotWithShape="1">
          <a:blip r:embed="rId7">
            <a:alphaModFix/>
          </a:blip>
          <a:srcRect b="0" l="31949" r="32320" t="0"/>
          <a:stretch/>
        </p:blipFill>
        <p:spPr>
          <a:xfrm>
            <a:off x="8111575" y="3652575"/>
            <a:ext cx="556050" cy="9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 rotWithShape="1">
          <a:blip r:embed="rId8">
            <a:alphaModFix/>
          </a:blip>
          <a:srcRect b="26494" l="8777" r="18743" t="23059"/>
          <a:stretch/>
        </p:blipFill>
        <p:spPr>
          <a:xfrm>
            <a:off x="6248787" y="3928175"/>
            <a:ext cx="1455124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/>
          <p:nvPr/>
        </p:nvSpPr>
        <p:spPr>
          <a:xfrm>
            <a:off x="7721825" y="4030325"/>
            <a:ext cx="238800" cy="2388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IL&gt; java_반복문 및 배열" id="314" name="Google Shape;314;p22"/>
          <p:cNvPicPr preferRelativeResize="0"/>
          <p:nvPr/>
        </p:nvPicPr>
        <p:blipFill rotWithShape="1">
          <a:blip r:embed="rId9">
            <a:alphaModFix/>
          </a:blip>
          <a:srcRect b="15131" l="38393" r="41197" t="9922"/>
          <a:stretch/>
        </p:blipFill>
        <p:spPr>
          <a:xfrm>
            <a:off x="3508312" y="2134287"/>
            <a:ext cx="541001" cy="99740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 txBox="1"/>
          <p:nvPr/>
        </p:nvSpPr>
        <p:spPr>
          <a:xfrm>
            <a:off x="3260988" y="2432889"/>
            <a:ext cx="2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&amp;</a:t>
            </a:r>
            <a:endParaRPr/>
          </a:p>
        </p:txBody>
      </p:sp>
      <p:sp>
        <p:nvSpPr>
          <p:cNvPr id="316" name="Google Shape;316;p22"/>
          <p:cNvSpPr txBox="1"/>
          <p:nvPr/>
        </p:nvSpPr>
        <p:spPr>
          <a:xfrm>
            <a:off x="581275" y="3217700"/>
            <a:ext cx="107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모바일(유저)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1734763" y="3652575"/>
            <a:ext cx="343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Kakao Map API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Google Login API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지하철 관련 공공 API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327" name="Google Shape;32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438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729450" y="1166250"/>
            <a:ext cx="7688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66"/>
              <a:t>화면 설계 -</a:t>
            </a:r>
            <a:r>
              <a:rPr lang="ko" sz="1366"/>
              <a:t> </a:t>
            </a:r>
            <a:r>
              <a:rPr lang="ko" sz="1166"/>
              <a:t>UI/UX</a:t>
            </a:r>
            <a:endParaRPr sz="1166"/>
          </a:p>
        </p:txBody>
      </p:sp>
      <p:pic>
        <p:nvPicPr>
          <p:cNvPr id="333" name="Google Shape;3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5" y="1512475"/>
            <a:ext cx="3958109" cy="35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3"/>
          <p:cNvSpPr txBox="1"/>
          <p:nvPr/>
        </p:nvSpPr>
        <p:spPr>
          <a:xfrm>
            <a:off x="5058000" y="2765350"/>
            <a:ext cx="37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Figma를 통해 앱의 전체 화면을 설계한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모습입니다.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2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729450" y="1166250"/>
            <a:ext cx="7688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66"/>
              <a:t>DB설계- </a:t>
            </a:r>
            <a:r>
              <a:rPr lang="ko" sz="1166"/>
              <a:t> E-R 다이어그램</a:t>
            </a:r>
            <a:r>
              <a:rPr lang="ko" sz="1366"/>
              <a:t>  </a:t>
            </a:r>
            <a:endParaRPr sz="1366"/>
          </a:p>
        </p:txBody>
      </p:sp>
      <p:pic>
        <p:nvPicPr>
          <p:cNvPr id="350" name="Google Shape;350;p24"/>
          <p:cNvPicPr preferRelativeResize="0"/>
          <p:nvPr/>
        </p:nvPicPr>
        <p:blipFill rotWithShape="1">
          <a:blip r:embed="rId3">
            <a:alphaModFix/>
          </a:blip>
          <a:srcRect b="0" l="0" r="38676" t="69364"/>
          <a:stretch/>
        </p:blipFill>
        <p:spPr>
          <a:xfrm>
            <a:off x="4157825" y="2485550"/>
            <a:ext cx="4260324" cy="1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34938" l="0" r="70031" t="0"/>
          <a:stretch/>
        </p:blipFill>
        <p:spPr>
          <a:xfrm>
            <a:off x="862250" y="1485325"/>
            <a:ext cx="2041899" cy="27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/>
        </p:nvSpPr>
        <p:spPr>
          <a:xfrm>
            <a:off x="0" y="3941050"/>
            <a:ext cx="36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↑ 회원 관리와 공지사항 게시판을 위한 DB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5058000" y="3861075"/>
            <a:ext cx="226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Lato"/>
                <a:ea typeface="Lato"/>
                <a:cs typeface="Lato"/>
                <a:sym typeface="Lato"/>
              </a:rPr>
              <a:t>↑ 길찾기 기능을 위한 DB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2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739450" y="1282875"/>
            <a:ext cx="2432700" cy="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300"/>
              <a:t>코드 repository &amp; 결과물 경로</a:t>
            </a:r>
            <a:endParaRPr b="0" sz="1300"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Github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https://github.com/sally001020/Myway.git</a:t>
            </a:r>
            <a:endParaRPr sz="14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결과물 경로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E9E9E"/>
                </a:solidFill>
              </a:rPr>
              <a:t>구글 Play Store 출시 예정 </a:t>
            </a:r>
            <a:endParaRPr b="1" sz="11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Mail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1234youn2@gmail.com</a:t>
            </a:r>
            <a:endParaRPr b="1" sz="1100">
              <a:solidFill>
                <a:srgbClr val="9E9E9E"/>
              </a:solidFill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descr="아래에서 바라본 푸른 하늘 배경의 금문교" id="379" name="Google Shape;379;p25"/>
          <p:cNvPicPr preferRelativeResize="0"/>
          <p:nvPr/>
        </p:nvPicPr>
        <p:blipFill rotWithShape="1">
          <a:blip r:embed="rId5">
            <a:alphaModFix/>
          </a:blip>
          <a:srcRect b="0" l="19071" r="4853" t="9"/>
          <a:stretch/>
        </p:blipFill>
        <p:spPr>
          <a:xfrm>
            <a:off x="4379625" y="475700"/>
            <a:ext cx="4764381" cy="466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1350" y="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615" l="33146" r="34080" t="0"/>
          <a:stretch/>
        </p:blipFill>
        <p:spPr>
          <a:xfrm>
            <a:off x="2672675" y="1573613"/>
            <a:ext cx="1514701" cy="32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5624" l="67309" r="0" t="0"/>
          <a:stretch/>
        </p:blipFill>
        <p:spPr>
          <a:xfrm>
            <a:off x="862376" y="1573624"/>
            <a:ext cx="1510900" cy="32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750" y="1396125"/>
            <a:ext cx="2326551" cy="36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50" y="1396125"/>
            <a:ext cx="2326551" cy="3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91325" y="1150800"/>
            <a:ext cx="26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aleway"/>
                <a:ea typeface="Raleway"/>
                <a:cs typeface="Raleway"/>
                <a:sym typeface="Raleway"/>
              </a:rPr>
              <a:t>MVP 기능 - 길찾기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359900" y="2419263"/>
            <a:ext cx="3287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ko" sz="1300">
                <a:latin typeface="Raleway"/>
                <a:ea typeface="Raleway"/>
                <a:cs typeface="Raleway"/>
                <a:sym typeface="Raleway"/>
              </a:rPr>
              <a:t>[한양대-&gt;햘랼대] / [잠실-&gt;점실]로 잘 못 입력해도 길찾기가 가능합니다.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ko" sz="1300">
                <a:latin typeface="Raleway"/>
                <a:ea typeface="Raleway"/>
                <a:cs typeface="Raleway"/>
                <a:sym typeface="Raleway"/>
              </a:rPr>
              <a:t>출발역과 도착역을 입력해   길찾기를 시작합니다.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691325" y="1150800"/>
            <a:ext cx="22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aleway"/>
                <a:ea typeface="Raleway"/>
                <a:cs typeface="Raleway"/>
                <a:sym typeface="Raleway"/>
              </a:rPr>
              <a:t>MVP 기능 - 길찾기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711200" y="2468113"/>
            <a:ext cx="3287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ko" sz="1300">
                <a:latin typeface="Raleway"/>
                <a:ea typeface="Raleway"/>
                <a:cs typeface="Raleway"/>
                <a:sym typeface="Raleway"/>
              </a:rPr>
              <a:t>혼잡도 가중치를 적용해 혼잡 / 여유에 따라 [사당-&gt;약수] 경로가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Raleway"/>
                <a:ea typeface="Raleway"/>
                <a:cs typeface="Raleway"/>
                <a:sym typeface="Raleway"/>
              </a:rPr>
              <a:t>달라집니다.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-50160" r="50160" t="0"/>
          <a:stretch/>
        </p:blipFill>
        <p:spPr>
          <a:xfrm>
            <a:off x="-979050" y="1683050"/>
            <a:ext cx="3335356" cy="315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5">
            <a:alphaModFix/>
          </a:blip>
          <a:srcRect b="2119" l="3130" r="-3130" t="-2120"/>
          <a:stretch/>
        </p:blipFill>
        <p:spPr>
          <a:xfrm>
            <a:off x="338800" y="1357775"/>
            <a:ext cx="2434375" cy="359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4">
            <a:alphaModFix/>
          </a:blip>
          <a:srcRect b="0" l="50159" r="0" t="0"/>
          <a:stretch/>
        </p:blipFill>
        <p:spPr>
          <a:xfrm>
            <a:off x="2620775" y="1683050"/>
            <a:ext cx="1662349" cy="315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 b="2119" l="12004" r="-7891" t="-2120"/>
          <a:stretch/>
        </p:blipFill>
        <p:spPr>
          <a:xfrm>
            <a:off x="2469050" y="1336325"/>
            <a:ext cx="2434375" cy="36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729450" y="1166250"/>
            <a:ext cx="9852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지도 기능</a:t>
            </a:r>
            <a:r>
              <a:rPr lang="ko" sz="1366"/>
              <a:t>  </a:t>
            </a:r>
            <a:endParaRPr sz="1366"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6725" l="66109" r="0" t="0"/>
          <a:stretch/>
        </p:blipFill>
        <p:spPr>
          <a:xfrm>
            <a:off x="2651237" y="1576725"/>
            <a:ext cx="1650952" cy="326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6725" l="33324" r="33772" t="0"/>
          <a:stretch/>
        </p:blipFill>
        <p:spPr>
          <a:xfrm>
            <a:off x="4555238" y="1576669"/>
            <a:ext cx="1602925" cy="326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6725" l="0" r="67094" t="0"/>
          <a:stretch/>
        </p:blipFill>
        <p:spPr>
          <a:xfrm>
            <a:off x="767538" y="1576725"/>
            <a:ext cx="1602916" cy="326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425" y="1394863"/>
            <a:ext cx="2326551" cy="36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550" y="1394838"/>
            <a:ext cx="2326551" cy="36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25" y="1394850"/>
            <a:ext cx="2326551" cy="3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6158150" y="2687375"/>
            <a:ext cx="340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API를 활용한 지도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장소 검색, 카테고리 별 검색,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현 위치 추적 기능이 있습니다.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729450" y="1166250"/>
            <a:ext cx="10428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일정 관리</a:t>
            </a:r>
            <a:r>
              <a:rPr lang="ko" sz="1366"/>
              <a:t>  </a:t>
            </a:r>
            <a:endParaRPr sz="1366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263" y="1627195"/>
            <a:ext cx="1587276" cy="320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425" y="1627175"/>
            <a:ext cx="1587276" cy="32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75" y="1413750"/>
            <a:ext cx="2326551" cy="36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637" y="1413763"/>
            <a:ext cx="2326551" cy="3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895800" y="2696813"/>
            <a:ext cx="332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원하시는 날짜와 시간대를 입력해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일정을 관리할 수 있습니다.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시간을 설정해 설정한 일정에 대한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알림을 받을 수 있습니다.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3600" y="1627176"/>
            <a:ext cx="1442210" cy="32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425" y="1413738"/>
            <a:ext cx="2326551" cy="3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98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729450" y="1166250"/>
            <a:ext cx="9639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회원 관리</a:t>
            </a:r>
            <a:r>
              <a:rPr lang="ko" sz="1366"/>
              <a:t>  </a:t>
            </a:r>
            <a:endParaRPr sz="1366"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750" y="1668364"/>
            <a:ext cx="1486750" cy="330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050" y="1659166"/>
            <a:ext cx="1534150" cy="331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400" y="1656091"/>
            <a:ext cx="1534150" cy="331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850" y="1500663"/>
            <a:ext cx="2326551" cy="36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6200" y="1497588"/>
            <a:ext cx="2326551" cy="36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5075" y="1503713"/>
            <a:ext cx="2326551" cy="3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6310525" y="2851050"/>
            <a:ext cx="26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API를 이용해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간편로그인을 지원합니다.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66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29450" y="1166250"/>
            <a:ext cx="9750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66"/>
              <a:t>작품 이름</a:t>
            </a:r>
            <a:endParaRPr sz="1366"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432425" y="1402425"/>
            <a:ext cx="8476513" cy="3172700"/>
            <a:chOff x="432425" y="1402425"/>
            <a:chExt cx="8476513" cy="3172700"/>
          </a:xfrm>
        </p:grpSpPr>
        <p:grpSp>
          <p:nvGrpSpPr>
            <p:cNvPr id="212" name="Google Shape;212;p19"/>
            <p:cNvGrpSpPr/>
            <p:nvPr/>
          </p:nvGrpSpPr>
          <p:grpSpPr>
            <a:xfrm>
              <a:off x="3532051" y="1402425"/>
              <a:ext cx="2079875" cy="3172700"/>
              <a:chOff x="1201439" y="1324225"/>
              <a:chExt cx="2079875" cy="3172700"/>
            </a:xfrm>
          </p:grpSpPr>
          <p:pic>
            <p:nvPicPr>
              <p:cNvPr id="213" name="Google Shape;213;p19"/>
              <p:cNvPicPr preferRelativeResize="0"/>
              <p:nvPr/>
            </p:nvPicPr>
            <p:blipFill rotWithShape="1">
              <a:blip r:embed="rId3">
                <a:alphaModFix/>
              </a:blip>
              <a:srcRect b="9331" l="0" r="0" t="3862"/>
              <a:stretch/>
            </p:blipFill>
            <p:spPr>
              <a:xfrm>
                <a:off x="1589550" y="1600075"/>
                <a:ext cx="1303675" cy="2514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01439" y="1324225"/>
                <a:ext cx="2079875" cy="31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5" name="Google Shape;2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2300" y="1979718"/>
              <a:ext cx="1119247" cy="606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31094" y="2032272"/>
              <a:ext cx="501056" cy="501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9"/>
            <p:cNvSpPr/>
            <p:nvPr/>
          </p:nvSpPr>
          <p:spPr>
            <a:xfrm>
              <a:off x="2141026" y="2132480"/>
              <a:ext cx="300600" cy="300600"/>
            </a:xfrm>
            <a:prstGeom prst="mathPlus">
              <a:avLst>
                <a:gd fmla="val 17968" name="adj1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432425" y="2670163"/>
              <a:ext cx="30996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000000"/>
                  </a:solidFill>
                </a:rPr>
                <a:t>지하철과 관련된 앱인 것을 누구나 알아보기 쉽도록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000000"/>
                  </a:solidFill>
                  <a:highlight>
                    <a:srgbClr val="FFE599"/>
                  </a:highlight>
                </a:rPr>
                <a:t>지하철 노선</a:t>
              </a:r>
              <a:r>
                <a:rPr lang="ko" sz="1000">
                  <a:solidFill>
                    <a:srgbClr val="000000"/>
                  </a:solidFill>
                </a:rPr>
                <a:t>과 </a:t>
              </a:r>
              <a:r>
                <a:rPr b="1" lang="ko" sz="1000">
                  <a:solidFill>
                    <a:srgbClr val="000000"/>
                  </a:solidFill>
                  <a:highlight>
                    <a:srgbClr val="FFE599"/>
                  </a:highlight>
                </a:rPr>
                <a:t>열차 이미지</a:t>
              </a:r>
              <a:r>
                <a:rPr lang="ko" sz="1000">
                  <a:solidFill>
                    <a:srgbClr val="000000"/>
                  </a:solidFill>
                </a:rPr>
                <a:t>를 결합</a:t>
              </a:r>
              <a:endParaRPr sz="1000">
                <a:solidFill>
                  <a:srgbClr val="000000"/>
                </a:solidFill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90973" y="3622838"/>
              <a:ext cx="300600" cy="300600"/>
            </a:xfrm>
            <a:prstGeom prst="rect">
              <a:avLst/>
            </a:prstGeom>
            <a:solidFill>
              <a:srgbClr val="1583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035785" y="3622838"/>
              <a:ext cx="300600" cy="300600"/>
            </a:xfrm>
            <a:prstGeom prst="rect">
              <a:avLst/>
            </a:prstGeom>
            <a:solidFill>
              <a:srgbClr val="2F4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891577" y="3548438"/>
              <a:ext cx="11442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000000"/>
                  </a:solidFill>
                </a:rPr>
                <a:t># 1583C8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000000"/>
                  </a:solidFill>
                </a:rPr>
                <a:t>R: 21 G: 131 B: 200</a:t>
              </a:r>
              <a:endParaRPr sz="800">
                <a:solidFill>
                  <a:srgbClr val="000000"/>
                </a:solidFill>
              </a:endParaRPr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2336377" y="3548438"/>
              <a:ext cx="10371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000000"/>
                  </a:solidFill>
                </a:rPr>
                <a:t># 2F4299</a:t>
              </a:r>
              <a:endParaRPr sz="800">
                <a:solidFill>
                  <a:srgbClr val="00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000000"/>
                  </a:solidFill>
                </a:rPr>
                <a:t>R: 47 G: 66 B: 153</a:t>
              </a:r>
              <a:endParaRPr sz="800">
                <a:solidFill>
                  <a:srgbClr val="000000"/>
                </a:solidFill>
              </a:endParaRPr>
            </a:p>
          </p:txBody>
        </p:sp>
        <p:pic>
          <p:nvPicPr>
            <p:cNvPr id="223" name="Google Shape;223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21431" y="1979700"/>
              <a:ext cx="1805694" cy="606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19"/>
            <p:cNvCxnSpPr/>
            <p:nvPr/>
          </p:nvCxnSpPr>
          <p:spPr>
            <a:xfrm flipH="1">
              <a:off x="6363288" y="1994445"/>
              <a:ext cx="144300" cy="28830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25" name="Google Shape;225;p19"/>
            <p:cNvCxnSpPr/>
            <p:nvPr/>
          </p:nvCxnSpPr>
          <p:spPr>
            <a:xfrm rot="10800000">
              <a:off x="6363288" y="2282804"/>
              <a:ext cx="144300" cy="28830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26" name="Google Shape;226;p19"/>
            <p:cNvCxnSpPr/>
            <p:nvPr/>
          </p:nvCxnSpPr>
          <p:spPr>
            <a:xfrm>
              <a:off x="8068026" y="2282775"/>
              <a:ext cx="159000" cy="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6101994" y="2098125"/>
              <a:ext cx="26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/>
                <a:t>ⓐ</a:t>
              </a:r>
              <a:endParaRPr b="1" sz="1200"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8157594" y="2098125"/>
              <a:ext cx="26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/>
                <a:t>ⓑ</a:t>
              </a:r>
              <a:endParaRPr b="1" sz="1200"/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5859438" y="3929863"/>
              <a:ext cx="304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000000"/>
                  </a:solidFill>
                </a:rPr>
                <a:t>‘My’와 ‘Subway’를 결합한 ‘MySubway’를 줄여 말함</a:t>
              </a:r>
              <a:endParaRPr sz="1000"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5611950" y="3641525"/>
              <a:ext cx="207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000000"/>
                  </a:solidFill>
                </a:rPr>
                <a:t>ⓑ </a:t>
              </a:r>
              <a:r>
                <a:rPr b="1" lang="ko" sz="1000"/>
                <a:t>앱 이름: MyWay(마이웨이)</a:t>
              </a:r>
              <a:endParaRPr b="1" sz="1000"/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5611950" y="2822275"/>
              <a:ext cx="304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000000"/>
                  </a:solidFill>
                </a:rPr>
                <a:t>ⓐ </a:t>
              </a:r>
              <a:r>
                <a:rPr b="1" lang="ko" sz="1000"/>
                <a:t>지하철 선로를 나타냄</a:t>
              </a:r>
              <a:endParaRPr b="1" sz="1000"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5859438" y="3083413"/>
              <a:ext cx="2884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000000"/>
                  </a:solidFill>
                </a:rPr>
                <a:t>MyWay를 지하철로 생각하여</a:t>
              </a:r>
              <a:endParaRPr sz="10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000000"/>
                  </a:solidFill>
                </a:rPr>
                <a:t>한 대의 지하철이 가고 있는 모양으로 볼 수 있음</a:t>
              </a:r>
              <a:endParaRPr/>
            </a:p>
          </p:txBody>
        </p:sp>
        <p:cxnSp>
          <p:nvCxnSpPr>
            <p:cNvPr id="233" name="Google Shape;233;p19"/>
            <p:cNvCxnSpPr/>
            <p:nvPr/>
          </p:nvCxnSpPr>
          <p:spPr>
            <a:xfrm>
              <a:off x="3572827" y="1783975"/>
              <a:ext cx="0" cy="241530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9"/>
            <p:cNvCxnSpPr/>
            <p:nvPr/>
          </p:nvCxnSpPr>
          <p:spPr>
            <a:xfrm>
              <a:off x="5545077" y="1783975"/>
              <a:ext cx="0" cy="241530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" name="Google Shape;235;p19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244" name="Google Shape;24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96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66"/>
              <a:t>작품 </a:t>
            </a:r>
            <a:r>
              <a:rPr lang="ko" sz="1366"/>
              <a:t>소개 및  필요성</a:t>
            </a:r>
            <a:endParaRPr sz="1366"/>
          </a:p>
        </p:txBody>
      </p:sp>
      <p:sp>
        <p:nvSpPr>
          <p:cNvPr id="250" name="Google Shape;250;p20"/>
          <p:cNvSpPr txBox="1"/>
          <p:nvPr/>
        </p:nvSpPr>
        <p:spPr>
          <a:xfrm>
            <a:off x="936675" y="2015600"/>
            <a:ext cx="75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공공 데이터와 다양한 API, </a:t>
            </a:r>
            <a:r>
              <a:rPr lang="ko" sz="1200">
                <a:solidFill>
                  <a:srgbClr val="000000"/>
                </a:solidFill>
              </a:rPr>
              <a:t>챗봇이라는 메커니즘을</a:t>
            </a:r>
            <a:r>
              <a:rPr lang="ko" sz="1200"/>
              <a:t> 활용하여 </a:t>
            </a:r>
            <a:r>
              <a:rPr b="1" lang="ko" sz="1200">
                <a:highlight>
                  <a:srgbClr val="FFE599"/>
                </a:highlight>
              </a:rPr>
              <a:t>혼잡도를 고려한 길찾기 기능을 제공해주는 어플</a:t>
            </a:r>
            <a:endParaRPr b="1" sz="1200">
              <a:highlight>
                <a:srgbClr val="FFE599"/>
              </a:highlight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791175" y="1630700"/>
            <a:ext cx="107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- 주제 소개</a:t>
            </a:r>
            <a:endParaRPr b="1" sz="1300"/>
          </a:p>
        </p:txBody>
      </p:sp>
      <p:sp>
        <p:nvSpPr>
          <p:cNvPr id="252" name="Google Shape;252;p20"/>
          <p:cNvSpPr txBox="1"/>
          <p:nvPr/>
        </p:nvSpPr>
        <p:spPr>
          <a:xfrm>
            <a:off x="902025" y="3505750"/>
            <a:ext cx="775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코로나19 사태가 지속되는 상황에서 대부분의 지역에서 정상 등교가 이루어지고 유동 인구가 증가함에 따라 대중교통 지하철에도 인파가 몰리며 타인과의 접촉을 피할 수 없게 됨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→ 혼잡도를 계산하여 유동인구가 적은 경로를 찾아 지하철을 이용할 때 </a:t>
            </a:r>
            <a:r>
              <a:rPr b="1" lang="ko" sz="1200">
                <a:solidFill>
                  <a:srgbClr val="000000"/>
                </a:solidFill>
                <a:highlight>
                  <a:srgbClr val="FFE599"/>
                </a:highlight>
              </a:rPr>
              <a:t>타인과의 접촉을 최소화</a:t>
            </a:r>
            <a:r>
              <a:rPr lang="ko" sz="1200">
                <a:solidFill>
                  <a:srgbClr val="000000"/>
                </a:solidFill>
              </a:rPr>
              <a:t>할 수 있게 하는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     어플을 제작하고자 함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791175" y="3120850"/>
            <a:ext cx="11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- 개발 필요성</a:t>
            </a:r>
            <a:endParaRPr b="1" sz="1300"/>
          </a:p>
        </p:txBody>
      </p:sp>
      <p:sp>
        <p:nvSpPr>
          <p:cNvPr id="254" name="Google Shape;254;p20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263" name="Google Shape;2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729450" y="1166250"/>
            <a:ext cx="7688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66"/>
              <a:t>목표 사용자</a:t>
            </a:r>
            <a:endParaRPr sz="1366"/>
          </a:p>
        </p:txBody>
      </p:sp>
      <p:sp>
        <p:nvSpPr>
          <p:cNvPr id="269" name="Google Shape;269;p21"/>
          <p:cNvSpPr/>
          <p:nvPr/>
        </p:nvSpPr>
        <p:spPr>
          <a:xfrm>
            <a:off x="2784075" y="1760550"/>
            <a:ext cx="1622400" cy="162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2605100" y="2274525"/>
            <a:ext cx="188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혼잡한 시간대의 지하철을 회피하고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싶은사용자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4171325" y="1795000"/>
            <a:ext cx="1622400" cy="1622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한 번에 일정을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관리하고 싶은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사용자</a:t>
            </a:r>
            <a:endParaRPr sz="1200"/>
          </a:p>
        </p:txBody>
      </p:sp>
      <p:sp>
        <p:nvSpPr>
          <p:cNvPr id="272" name="Google Shape;272;p21"/>
          <p:cNvSpPr/>
          <p:nvPr/>
        </p:nvSpPr>
        <p:spPr>
          <a:xfrm>
            <a:off x="4235025" y="2810350"/>
            <a:ext cx="113400" cy="690900"/>
          </a:xfrm>
          <a:prstGeom prst="downArrow">
            <a:avLst>
              <a:gd fmla="val 5379" name="adj1"/>
              <a:gd fmla="val 3119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2605100" y="3668350"/>
            <a:ext cx="343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MyWay 어플로 혼잡한 시간대를 피하고 일정을 효과적으로 관리하고 싶은 사용자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2400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2635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2406038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66770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878212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457200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3458550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5624513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7729575" y="396000"/>
            <a:ext cx="139200" cy="139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highlight>
                <a:schemeClr val="lt2"/>
              </a:highlight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44050"/>
            <a:ext cx="512650" cy="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