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4FB22-D283-4571-B0D1-DE41E151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6480B5-F1E5-4765-B9F5-F6C54E766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081B8-76C3-4195-AFB0-DA59231C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E470B-51E5-4922-B464-FD7324E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1F7C0-22DD-4725-9F40-5869B1F9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D60B-9774-4385-A250-75755A54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74FB3-0739-4B1F-8C10-BAF45B0A1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2E65C-BFEF-4201-A83C-DF416CB3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3056D-CA6E-40F0-9C13-EAE4E030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789A2-D924-45B0-8A9B-4339640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4D02D1-02B8-4B62-A4BA-C362DA540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2C605-B795-4FE9-8025-B25546A8C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45841-076A-48FE-97FD-D773D9A8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94AA5-C969-45C5-BDEE-54C87356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49785-E6FE-4091-BBA2-A1BCF3B6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2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68C0-E730-4424-B99B-16EE773E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694F-D5DA-4CCE-802F-8750C8ED0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D2078-2F60-457E-A5C1-774B7B9A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B7126-F112-4850-B8BF-99085443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38522-4160-4471-8DBA-787CA368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0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7CBA4-6072-4018-9CEA-38CCCE3D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2F89B-01AF-4247-961F-E4C2AECB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B7709-406C-437D-A230-4BBF1AC9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77A91-F702-4C26-9CFB-B6EA6DFE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5EAD6-46D4-402E-9ADA-73164A9E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0333-79A9-4DF0-A23C-C16A1866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FABBF-FE98-4BE6-A156-2FC5B32A8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9C1B92-9D0C-4FF6-8808-E65A0B1A1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A8933-3CAE-4491-8D67-25DDFC9D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4AE11-E87C-4BC4-AB9D-2030FBD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E2D48-04D8-4DF7-A846-A3EF8A15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C7429-6684-4BB5-B833-8196F367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AF781-B17A-448E-B2B0-ABE3CA7A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27C2F-F6B6-45BD-B5A1-910F8399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989E38-82C3-43E6-8B47-314F6D0AC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8AE05-A599-4701-BAF5-81CD1C706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39AB0D-451C-40AF-9D3C-2DE0EC83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F111F-4B75-4F52-B99C-CC98CC62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ABDE0-A2ED-417F-A91E-E6F61AF6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4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E99EA-A5E7-4AE5-888C-871BED93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58CC69-FDF5-4A82-A7F6-E4C5835A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441BE9-B1AF-44BB-8D87-E063E3F7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74902F-0F01-46BF-8393-B576054E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2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3F205-3D2E-49AC-AE41-EAD733EA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5FD39-4415-4286-BDE8-89A37461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1B2B1-C4A4-449E-B7D4-D138E14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0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E9D-A9FC-43A5-B5A5-4035A35D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674AD-70DD-408C-9947-82C99091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41223-16E2-4DD2-AB25-EAAFE96BF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56E73-F01A-4DEE-AD4F-3CAD5434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A48465-3F74-4E56-BCE0-C5A21759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82A83-839C-417C-985D-9F1787B4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7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A392A-403A-4704-8E12-2FE6A7D0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2729D3-3DDC-40E8-A6E8-8AD9510A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1CC3A-6F65-4741-B3F9-B1BD64C0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93AEC-BFB0-48AD-94FA-A8B58C7F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F446B-AE5C-43F9-85E5-491BADBA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6AAB3-FE99-4A31-942A-61199177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2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816251-E7D2-462A-ABC6-64B4AB73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E4569-3E2C-4480-8695-FE02F53F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43FDB-D8F7-4C8B-801C-F46864C50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4215-FBCA-40F2-B557-CA14B9931805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1BA0-47A6-471E-AD79-4B5EE86B1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97178-BE25-4003-90F0-24783A60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6DDE-6B9D-4FDF-8AAD-4F157204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1C12F-E51F-48F1-A911-75C244F0394F}"/>
              </a:ext>
            </a:extLst>
          </p:cNvPr>
          <p:cNvSpPr/>
          <p:nvPr/>
        </p:nvSpPr>
        <p:spPr>
          <a:xfrm>
            <a:off x="2092171" y="423908"/>
            <a:ext cx="8007658" cy="6010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A0A9C83-9004-47E0-8872-2692C90755F0}"/>
              </a:ext>
            </a:extLst>
          </p:cNvPr>
          <p:cNvSpPr/>
          <p:nvPr/>
        </p:nvSpPr>
        <p:spPr>
          <a:xfrm>
            <a:off x="8211845" y="5453596"/>
            <a:ext cx="1374558" cy="502887"/>
          </a:xfrm>
          <a:prstGeom prst="roundRect">
            <a:avLst/>
          </a:prstGeom>
          <a:solidFill>
            <a:srgbClr val="1F5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66A87-DECB-41E3-8BC4-6AC0D924BFB8}"/>
              </a:ext>
            </a:extLst>
          </p:cNvPr>
          <p:cNvSpPr txBox="1"/>
          <p:nvPr/>
        </p:nvSpPr>
        <p:spPr>
          <a:xfrm>
            <a:off x="4717974" y="633194"/>
            <a:ext cx="280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우리동네 기자단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19A672-77F3-4BD3-B17A-9B6E44C52F96}"/>
              </a:ext>
            </a:extLst>
          </p:cNvPr>
          <p:cNvCxnSpPr/>
          <p:nvPr/>
        </p:nvCxnSpPr>
        <p:spPr>
          <a:xfrm>
            <a:off x="2209800" y="1333500"/>
            <a:ext cx="7724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933D48-FB3D-42C5-AE7F-92EEAB1BAF9A}"/>
              </a:ext>
            </a:extLst>
          </p:cNvPr>
          <p:cNvSpPr txBox="1"/>
          <p:nvPr/>
        </p:nvSpPr>
        <p:spPr>
          <a:xfrm>
            <a:off x="2604857" y="1510587"/>
            <a:ext cx="4918229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/>
              <a:t>분야 </a:t>
            </a:r>
            <a:r>
              <a:rPr lang="en-US" altLang="ko-KR" sz="1600" dirty="0"/>
              <a:t>: </a:t>
            </a:r>
            <a:r>
              <a:rPr lang="ko-KR" altLang="en-US" sz="1600" dirty="0"/>
              <a:t>무료 특강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대상 </a:t>
            </a:r>
            <a:r>
              <a:rPr lang="en-US" altLang="ko-KR" sz="1600" dirty="0"/>
              <a:t>: 11~13</a:t>
            </a:r>
            <a:r>
              <a:rPr lang="ko-KR" altLang="en-US" sz="1600" dirty="0"/>
              <a:t>세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기간</a:t>
            </a:r>
            <a:r>
              <a:rPr lang="en-US" altLang="ko-KR" sz="1600" dirty="0"/>
              <a:t> : 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일시 </a:t>
            </a:r>
            <a:r>
              <a:rPr lang="en-US" altLang="ko-KR" sz="1600" dirty="0"/>
              <a:t>: </a:t>
            </a:r>
            <a:r>
              <a:rPr lang="ko-KR" altLang="en-US" sz="1600" dirty="0"/>
              <a:t>화 </a:t>
            </a:r>
            <a:r>
              <a:rPr lang="en-US" altLang="ko-KR" sz="1600" dirty="0"/>
              <a:t>14:00 ~ 16:00 | </a:t>
            </a:r>
            <a:r>
              <a:rPr lang="ko-KR" altLang="en-US" sz="1600" dirty="0"/>
              <a:t>토 </a:t>
            </a:r>
            <a:r>
              <a:rPr lang="en-US" altLang="ko-KR" sz="1600" dirty="0"/>
              <a:t>15:00 ~ 17:00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장소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sz="1600" dirty="0"/>
              <a:t>접수기간</a:t>
            </a:r>
            <a:r>
              <a:rPr lang="en-US" altLang="ko-KR" sz="1600" dirty="0"/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정원</a:t>
            </a:r>
            <a:r>
              <a:rPr lang="en-US" altLang="ko-KR" sz="1600" dirty="0"/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접수방법</a:t>
            </a:r>
            <a:r>
              <a:rPr lang="en-US" altLang="ko-KR" sz="1600" dirty="0"/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문의전화</a:t>
            </a:r>
            <a:endParaRPr lang="en-US" altLang="ko-KR" sz="16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DF2FE6-6EDE-4D5A-A6FF-55B91FDBDD46}"/>
              </a:ext>
            </a:extLst>
          </p:cNvPr>
          <p:cNvSpPr/>
          <p:nvPr/>
        </p:nvSpPr>
        <p:spPr>
          <a:xfrm>
            <a:off x="7029449" y="1509014"/>
            <a:ext cx="2557694" cy="23931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05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혜선</dc:creator>
  <cp:lastModifiedBy>이 혜선</cp:lastModifiedBy>
  <cp:revision>5</cp:revision>
  <dcterms:created xsi:type="dcterms:W3CDTF">2019-12-06T07:46:51Z</dcterms:created>
  <dcterms:modified xsi:type="dcterms:W3CDTF">2019-12-06T08:34:09Z</dcterms:modified>
</cp:coreProperties>
</file>