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4" autoAdjust="0"/>
    <p:restoredTop sz="94660"/>
  </p:normalViewPr>
  <p:slideViewPr>
    <p:cSldViewPr snapToGrid="0">
      <p:cViewPr>
        <p:scale>
          <a:sx n="100" d="100"/>
          <a:sy n="100" d="100"/>
        </p:scale>
        <p:origin x="350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0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2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3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9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37E2-83B7-4EE9-9399-289E34AD1C7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440F-7786-4A18-A0EC-4446942E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048730" y="2506514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8320816" y="2507969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10384437" y="1906434"/>
            <a:ext cx="0" cy="1792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384437" y="2417864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0387369" y="3009880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382600" y="3693903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31501" y="1321757"/>
            <a:ext cx="7877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809403" y="1319168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616824" y="1019907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30312" y="750264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메인화면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2365860" y="1619207"/>
            <a:ext cx="1249617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헤더 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드로어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10322891" y="1619207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푸터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10496549" y="2274251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개발자 소개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0496549" y="2854196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Contact Us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0496549" y="3439633"/>
            <a:ext cx="980342" cy="45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개인정보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처리방침</a:t>
            </a:r>
            <a:endParaRPr lang="ko-KR" altLang="en-US" sz="12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937936" y="2203920"/>
            <a:ext cx="7817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927842" y="1904203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40138" y="2206835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199417" y="2206835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385459" y="2207568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805651" y="2200269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136473" y="2206835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469056" y="2206835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757647" y="2211225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80623" y="2693347"/>
            <a:ext cx="0" cy="1077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80623" y="3222361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83555" y="3761625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39983" y="3078748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439982" y="3605941"/>
            <a:ext cx="1098675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멘토링 게시판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39787" y="2507270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ko-KR" altLang="en-US" sz="1200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2927381" y="1318796"/>
            <a:ext cx="3659" cy="3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759971" y="3217232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819331" y="3073619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문의 게시판</a:t>
            </a:r>
            <a:endParaRPr lang="ko-KR" altLang="en-US" sz="1200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1759971" y="2678697"/>
            <a:ext cx="0" cy="538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09879" y="2506515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문의사항</a:t>
            </a:r>
            <a:endParaRPr lang="ko-KR" altLang="en-US" sz="1200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2982322" y="2686735"/>
            <a:ext cx="0" cy="283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982322" y="3215749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985254" y="3658301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041682" y="3072136"/>
            <a:ext cx="1096014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농장 이미지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3041681" y="3502617"/>
            <a:ext cx="1098675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농장</a:t>
            </a:r>
            <a:r>
              <a:rPr lang="ko-KR" altLang="en-US" sz="1200" dirty="0" smtClean="0"/>
              <a:t> 정보</a:t>
            </a:r>
            <a:endParaRPr lang="en-US" altLang="ko-KR" sz="12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2951654" y="2506514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 농장</a:t>
            </a:r>
            <a:endParaRPr lang="ko-KR" altLang="en-US" sz="1200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4392263" y="2699329"/>
            <a:ext cx="0" cy="207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392263" y="3228343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395195" y="3767607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4451623" y="3084730"/>
            <a:ext cx="1071438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회원정보 수정</a:t>
            </a:r>
            <a:endParaRPr lang="ko-KR" altLang="en-US" sz="1200" dirty="0"/>
          </a:p>
        </p:txBody>
      </p:sp>
      <p:cxnSp>
        <p:nvCxnSpPr>
          <p:cNvPr id="110" name="직선 연결선 109"/>
          <p:cNvCxnSpPr/>
          <p:nvPr/>
        </p:nvCxnSpPr>
        <p:spPr>
          <a:xfrm>
            <a:off x="2985254" y="4100852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3041681" y="3945168"/>
            <a:ext cx="1098675" cy="407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실시간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농장 이미지</a:t>
            </a:r>
            <a:endParaRPr lang="en-US" altLang="ko-KR" sz="1200" dirty="0" smtClean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2985254" y="4653691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3041681" y="4498007"/>
            <a:ext cx="1098675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온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습도 차트</a:t>
            </a:r>
            <a:endParaRPr lang="en-US" altLang="ko-KR" sz="1200" dirty="0" smtClean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2977141" y="5086733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033568" y="4931049"/>
            <a:ext cx="1098675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설문 </a:t>
            </a:r>
            <a:r>
              <a:rPr lang="ko-KR" altLang="en-US" sz="1100" dirty="0" err="1" smtClean="0"/>
              <a:t>히스토리</a:t>
            </a:r>
            <a:endParaRPr lang="en-US" altLang="ko-KR" sz="12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351056" y="2507227"/>
            <a:ext cx="980342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 정보</a:t>
            </a:r>
            <a:endParaRPr lang="ko-KR" altLang="en-US" sz="1200" dirty="0"/>
          </a:p>
        </p:txBody>
      </p:sp>
      <p:sp>
        <p:nvSpPr>
          <p:cNvPr id="120" name="직사각형 119"/>
          <p:cNvSpPr/>
          <p:nvPr/>
        </p:nvSpPr>
        <p:spPr>
          <a:xfrm>
            <a:off x="4451671" y="3599507"/>
            <a:ext cx="1071438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 변경</a:t>
            </a:r>
            <a:endParaRPr lang="ko-KR" altLang="en-US" sz="1200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4395147" y="4267144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4451623" y="4099044"/>
            <a:ext cx="879775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200" dirty="0"/>
          </a:p>
        </p:txBody>
      </p:sp>
      <p:cxnSp>
        <p:nvCxnSpPr>
          <p:cNvPr id="124" name="직선 연결선 123"/>
          <p:cNvCxnSpPr/>
          <p:nvPr/>
        </p:nvCxnSpPr>
        <p:spPr>
          <a:xfrm>
            <a:off x="4397999" y="4772142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454475" y="4604042"/>
            <a:ext cx="879775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en-US" altLang="ko-KR" sz="1100" dirty="0" smtClean="0"/>
          </a:p>
        </p:txBody>
      </p:sp>
      <p:cxnSp>
        <p:nvCxnSpPr>
          <p:cNvPr id="139" name="직선 연결선 138"/>
          <p:cNvCxnSpPr/>
          <p:nvPr/>
        </p:nvCxnSpPr>
        <p:spPr>
          <a:xfrm>
            <a:off x="5740069" y="2679115"/>
            <a:ext cx="0" cy="535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5740069" y="3215749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5799429" y="3072136"/>
            <a:ext cx="948200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회원목록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702668" y="2432508"/>
            <a:ext cx="980342" cy="430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관리자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ko-KR" altLang="en-US" sz="1200" dirty="0"/>
          </a:p>
        </p:txBody>
      </p:sp>
      <p:cxnSp>
        <p:nvCxnSpPr>
          <p:cNvPr id="152" name="직선 연결선 151"/>
          <p:cNvCxnSpPr/>
          <p:nvPr/>
        </p:nvCxnSpPr>
        <p:spPr>
          <a:xfrm>
            <a:off x="2977141" y="5520812"/>
            <a:ext cx="112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3033568" y="5365128"/>
            <a:ext cx="1098675" cy="28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기기신청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153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16</cp:revision>
  <dcterms:created xsi:type="dcterms:W3CDTF">2022-02-16T07:01:06Z</dcterms:created>
  <dcterms:modified xsi:type="dcterms:W3CDTF">2022-02-16T08:36:31Z</dcterms:modified>
</cp:coreProperties>
</file>