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FY" initials="S" lastIdx="1" clrIdx="0">
    <p:extLst>
      <p:ext uri="{19B8F6BF-5375-455C-9EA6-DF929625EA0E}">
        <p15:presenceInfo xmlns:p15="http://schemas.microsoft.com/office/powerpoint/2012/main" userId="SSA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9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4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8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2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7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6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0E35-1736-42D5-967A-0620F4B807A8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0AB6-EBFD-4554-8E0F-92E05B32D3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541259" y="95039"/>
            <a:ext cx="11479291" cy="6519558"/>
            <a:chOff x="541259" y="95039"/>
            <a:chExt cx="11479291" cy="6519558"/>
          </a:xfrm>
        </p:grpSpPr>
        <p:grpSp>
          <p:nvGrpSpPr>
            <p:cNvPr id="75" name="그룹 74"/>
            <p:cNvGrpSpPr/>
            <p:nvPr/>
          </p:nvGrpSpPr>
          <p:grpSpPr>
            <a:xfrm>
              <a:off x="549647" y="95039"/>
              <a:ext cx="11470903" cy="6519558"/>
              <a:chOff x="549647" y="95039"/>
              <a:chExt cx="11470903" cy="6519558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845598" y="1072421"/>
                <a:ext cx="10174952" cy="446649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1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278194" y="1593605"/>
                <a:ext cx="5934809" cy="32619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801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459262" y="2833321"/>
                <a:ext cx="2043382" cy="782516"/>
                <a:chOff x="3478187" y="2747596"/>
                <a:chExt cx="2043382" cy="782516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3478187" y="2747596"/>
                  <a:ext cx="2043382" cy="782516"/>
                  <a:chOff x="3478187" y="2747596"/>
                  <a:chExt cx="2043382" cy="782516"/>
                </a:xfrm>
              </p:grpSpPr>
              <p:sp>
                <p:nvSpPr>
                  <p:cNvPr id="6" name="직사각형 5"/>
                  <p:cNvSpPr/>
                  <p:nvPr/>
                </p:nvSpPr>
                <p:spPr>
                  <a:xfrm>
                    <a:off x="3833447" y="2747596"/>
                    <a:ext cx="1688122" cy="782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801"/>
                  </a:p>
                </p:txBody>
              </p:sp>
              <p:pic>
                <p:nvPicPr>
                  <p:cNvPr id="7" name="그림 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8187" y="2828684"/>
                    <a:ext cx="865212" cy="6203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4467" y="2832464"/>
                  <a:ext cx="685039" cy="612777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22"/>
              <p:cNvGrpSpPr/>
              <p:nvPr/>
            </p:nvGrpSpPr>
            <p:grpSpPr>
              <a:xfrm>
                <a:off x="7684261" y="2833321"/>
                <a:ext cx="2043382" cy="782516"/>
                <a:chOff x="6703186" y="2747596"/>
                <a:chExt cx="2043382" cy="782516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6703186" y="2747596"/>
                  <a:ext cx="2043382" cy="782516"/>
                  <a:chOff x="3478187" y="2747596"/>
                  <a:chExt cx="2043382" cy="782516"/>
                </a:xfrm>
              </p:grpSpPr>
              <p:sp>
                <p:nvSpPr>
                  <p:cNvPr id="10" name="직사각형 9"/>
                  <p:cNvSpPr/>
                  <p:nvPr/>
                </p:nvSpPr>
                <p:spPr>
                  <a:xfrm>
                    <a:off x="3833447" y="2747596"/>
                    <a:ext cx="1688122" cy="782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801"/>
                  </a:p>
                </p:txBody>
              </p:sp>
              <p:pic>
                <p:nvPicPr>
                  <p:cNvPr id="11" name="그림 10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8187" y="2828684"/>
                    <a:ext cx="865212" cy="6203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6355" y="2843680"/>
                  <a:ext cx="722255" cy="63763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7684261" y="1755044"/>
                <a:ext cx="2043382" cy="782516"/>
                <a:chOff x="6703186" y="1669319"/>
                <a:chExt cx="2043382" cy="782516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6703186" y="1669319"/>
                  <a:ext cx="2043382" cy="782516"/>
                  <a:chOff x="3478187" y="2747596"/>
                  <a:chExt cx="2043382" cy="782516"/>
                </a:xfrm>
              </p:grpSpPr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833447" y="2747596"/>
                    <a:ext cx="1688122" cy="782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801"/>
                  </a:p>
                </p:txBody>
              </p:sp>
              <p:pic>
                <p:nvPicPr>
                  <p:cNvPr id="17" name="그림 1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8187" y="2828684"/>
                    <a:ext cx="865212" cy="6203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2117" y="1762921"/>
                  <a:ext cx="595312" cy="595312"/>
                </a:xfrm>
                <a:prstGeom prst="rect">
                  <a:avLst/>
                </a:prstGeom>
              </p:spPr>
            </p:pic>
          </p:grpSp>
          <p:grpSp>
            <p:nvGrpSpPr>
              <p:cNvPr id="32" name="그룹 31"/>
              <p:cNvGrpSpPr/>
              <p:nvPr/>
            </p:nvGrpSpPr>
            <p:grpSpPr>
              <a:xfrm>
                <a:off x="2040205" y="2856966"/>
                <a:ext cx="2043382" cy="782516"/>
                <a:chOff x="1059130" y="2771241"/>
                <a:chExt cx="2043382" cy="782516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059130" y="2771241"/>
                  <a:ext cx="2043382" cy="782516"/>
                  <a:chOff x="3478187" y="2747596"/>
                  <a:chExt cx="2043382" cy="782516"/>
                </a:xfrm>
              </p:grpSpPr>
              <p:sp>
                <p:nvSpPr>
                  <p:cNvPr id="29" name="직사각형 28"/>
                  <p:cNvSpPr/>
                  <p:nvPr/>
                </p:nvSpPr>
                <p:spPr>
                  <a:xfrm>
                    <a:off x="3833447" y="2747596"/>
                    <a:ext cx="1688122" cy="782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801"/>
                  </a:p>
                </p:txBody>
              </p:sp>
              <p:pic>
                <p:nvPicPr>
                  <p:cNvPr id="30" name="그림 2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8187" y="2828684"/>
                    <a:ext cx="865212" cy="6203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46579" y="2832467"/>
                  <a:ext cx="697645" cy="697645"/>
                </a:xfrm>
                <a:prstGeom prst="rect">
                  <a:avLst/>
                </a:prstGeom>
              </p:spPr>
            </p:pic>
          </p:grp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9331" y="2863933"/>
                <a:ext cx="806161" cy="806161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9331" y="3911598"/>
                <a:ext cx="1129835" cy="782516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47" y="2856966"/>
                <a:ext cx="787982" cy="787982"/>
              </a:xfrm>
              <a:prstGeom prst="rect">
                <a:avLst/>
              </a:prstGeom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0927" y="682689"/>
                <a:ext cx="643768" cy="779464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7533" y="95039"/>
                <a:ext cx="652097" cy="782516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647" y="5435702"/>
                <a:ext cx="787982" cy="1178895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4294" y="5764482"/>
                <a:ext cx="788577" cy="788577"/>
              </a:xfrm>
              <a:prstGeom prst="rect">
                <a:avLst/>
              </a:prstGeom>
            </p:spPr>
          </p:pic>
          <p:cxnSp>
            <p:nvCxnSpPr>
              <p:cNvPr id="43" name="직선 화살표 연결선 42"/>
              <p:cNvCxnSpPr/>
              <p:nvPr/>
            </p:nvCxnSpPr>
            <p:spPr>
              <a:xfrm flipV="1">
                <a:off x="1453371" y="3222418"/>
                <a:ext cx="576000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 flipV="1">
                <a:off x="4154244" y="3222481"/>
                <a:ext cx="270000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rot="16200000" flipV="1">
                <a:off x="5363579" y="4052150"/>
                <a:ext cx="576000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0322" y="4462768"/>
                <a:ext cx="782516" cy="782516"/>
              </a:xfrm>
              <a:prstGeom prst="rect">
                <a:avLst/>
              </a:prstGeom>
            </p:spPr>
          </p:pic>
          <p:cxnSp>
            <p:nvCxnSpPr>
              <p:cNvPr id="50" name="직선 화살표 연결선 49"/>
              <p:cNvCxnSpPr/>
              <p:nvPr/>
            </p:nvCxnSpPr>
            <p:spPr>
              <a:xfrm rot="5400000" flipV="1">
                <a:off x="5471579" y="5538913"/>
                <a:ext cx="360000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/>
              <p:nvPr/>
            </p:nvCxnSpPr>
            <p:spPr>
              <a:xfrm flipV="1">
                <a:off x="1413841" y="6154009"/>
                <a:ext cx="3658657" cy="28413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6620294" y="3229340"/>
                <a:ext cx="882899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/>
              <p:cNvCxnSpPr/>
              <p:nvPr/>
            </p:nvCxnSpPr>
            <p:spPr>
              <a:xfrm flipV="1">
                <a:off x="6652138" y="2266950"/>
                <a:ext cx="851055" cy="553624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>
                <a:off x="6639334" y="3615289"/>
                <a:ext cx="835544" cy="604286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/>
              <p:cNvCxnSpPr/>
              <p:nvPr/>
            </p:nvCxnSpPr>
            <p:spPr>
              <a:xfrm rot="5400000">
                <a:off x="8994557" y="2676574"/>
                <a:ext cx="288000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9845443" y="3353312"/>
                <a:ext cx="851055" cy="553624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>
              <a:xfrm>
                <a:off x="9866432" y="4340151"/>
                <a:ext cx="882899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/>
              <p:nvPr/>
            </p:nvCxnSpPr>
            <p:spPr>
              <a:xfrm rot="5400000">
                <a:off x="8505581" y="1306421"/>
                <a:ext cx="756000" cy="0"/>
              </a:xfrm>
              <a:prstGeom prst="straightConnector1">
                <a:avLst/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그룹 72"/>
              <p:cNvGrpSpPr/>
              <p:nvPr/>
            </p:nvGrpSpPr>
            <p:grpSpPr>
              <a:xfrm>
                <a:off x="7684261" y="3911598"/>
                <a:ext cx="2043382" cy="782516"/>
                <a:chOff x="7684261" y="3911598"/>
                <a:chExt cx="2043382" cy="782516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7684261" y="3911598"/>
                  <a:ext cx="2043382" cy="782516"/>
                  <a:chOff x="3478187" y="2747596"/>
                  <a:chExt cx="2043382" cy="782516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833447" y="2747596"/>
                    <a:ext cx="1688122" cy="782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801"/>
                  </a:p>
                </p:txBody>
              </p:sp>
              <p:pic>
                <p:nvPicPr>
                  <p:cNvPr id="14" name="그림 1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78187" y="2828684"/>
                    <a:ext cx="865212" cy="62034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44080" y="3935582"/>
                  <a:ext cx="755283" cy="75528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7" name="그룹 86"/>
            <p:cNvGrpSpPr/>
            <p:nvPr/>
          </p:nvGrpSpPr>
          <p:grpSpPr>
            <a:xfrm>
              <a:off x="541259" y="505338"/>
              <a:ext cx="11023989" cy="4720469"/>
              <a:chOff x="541259" y="505338"/>
              <a:chExt cx="11023989" cy="4720469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1259" y="3670094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/>
                  <a:t>G</a:t>
                </a:r>
                <a:r>
                  <a:rPr lang="en-US" altLang="ko-KR" b="1" dirty="0" err="1" smtClean="0"/>
                  <a:t>itLab</a:t>
                </a:r>
                <a:endParaRPr lang="ko-KR" altLang="en-US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176557" y="1451240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EC2</a:t>
                </a:r>
                <a:endParaRPr lang="ko-KR" altLang="en-US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46736" y="3642758"/>
                <a:ext cx="953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Docker</a:t>
                </a:r>
                <a:endParaRPr lang="ko-KR" altLang="en-US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085869" y="3642758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Jenkins</a:t>
                </a:r>
                <a:endParaRPr lang="ko-KR" altLang="en-US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43901" y="2460989"/>
                <a:ext cx="781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React</a:t>
                </a:r>
                <a:endParaRPr lang="ko-KR" altLang="en-US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965689" y="4856475"/>
                <a:ext cx="843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Nginx</a:t>
                </a:r>
                <a:endParaRPr lang="ko-KR" altLang="en-US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209630" y="505338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S</a:t>
                </a:r>
                <a:r>
                  <a:rPr lang="en-US" altLang="ko-KR" b="1" dirty="0" smtClean="0"/>
                  <a:t>3</a:t>
                </a:r>
                <a:endParaRPr lang="ko-KR" altLang="en-US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198536" y="1680220"/>
                <a:ext cx="1062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/>
                  <a:t>K</a:t>
                </a:r>
                <a:r>
                  <a:rPr lang="en-US" altLang="ko-KR" b="1" dirty="0" err="1" smtClean="0"/>
                  <a:t>urento</a:t>
                </a:r>
                <a:endParaRPr lang="ko-KR" altLang="en-US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189060" y="2751272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/>
                  <a:t>O</a:t>
                </a:r>
                <a:r>
                  <a:rPr lang="en-US" altLang="ko-KR" b="1" dirty="0" err="1" smtClean="0"/>
                  <a:t>penvidu</a:t>
                </a:r>
                <a:endParaRPr lang="ko-KR" altLang="en-US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9254032" y="3656790"/>
                <a:ext cx="9821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/>
                  <a:t>Spring </a:t>
                </a:r>
              </a:p>
              <a:p>
                <a:r>
                  <a:rPr lang="en-US" altLang="ko-KR" b="1" dirty="0" smtClean="0"/>
                  <a:t>boot</a:t>
                </a:r>
                <a:endParaRPr lang="ko-KR" altLang="en-US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793755" y="3530966"/>
                <a:ext cx="771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err="1"/>
                  <a:t>R</a:t>
                </a:r>
                <a:r>
                  <a:rPr lang="en-US" altLang="ko-KR" b="1" dirty="0" err="1" smtClean="0"/>
                  <a:t>edis</a:t>
                </a:r>
                <a:endParaRPr lang="ko-KR" altLang="en-US" b="1" dirty="0"/>
              </a:p>
            </p:txBody>
          </p:sp>
        </p:grp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781" y="9047"/>
            <a:ext cx="12098438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8</cp:revision>
  <dcterms:created xsi:type="dcterms:W3CDTF">2023-01-17T06:46:49Z</dcterms:created>
  <dcterms:modified xsi:type="dcterms:W3CDTF">2023-01-17T08:27:00Z</dcterms:modified>
</cp:coreProperties>
</file>