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F223-A6DA-47EC-A516-DD4C6ACF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A119E-2AF3-42B9-A8C9-155329F6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17078-3348-499B-BE94-9F439870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8AF65-FD3C-4586-BB7E-1C223C9F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D92AB-23E5-401E-BF5C-A7C36D24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73C4-ACCE-497E-95B0-FD34E2C0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98897-227D-4E1F-A285-00E7CB8BA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082A-4B07-45AE-B798-96A497C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6DFF8-E8BA-4FB3-A393-216F2881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4F437-946D-45B2-A9C3-FFA6027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349F2-0177-49C4-B559-CD933315C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2C042-1B1A-4BF1-AA94-87AE3EFC0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DD7F-DDC8-44E6-9947-06C8918B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CD089-96A7-4C3E-9280-26612751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195A1-B26C-4DD2-961E-59451B1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5843-9644-465A-B436-649F8823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7F8D9-31C3-435B-9C6C-6AEF509E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FD790-055D-4CA5-A718-169B80DD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25203-CFF7-4632-A15E-EB25A793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4B951-6F87-4685-B940-81070919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0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8002B-0610-4872-98C4-D2D1104E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28463-3ABE-425D-BC8A-6EFF2DE9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8ACB9-F04E-451D-9429-4792DA0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A83A6-3311-4A64-8337-B92B347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3876C-9E75-4198-AD49-BBB1835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8327-4C71-4921-B5F9-B0DA238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4B080-A4C6-4B68-980A-BC80D172B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F5041-1FAD-43ED-8D89-94DCC7E4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C5C26-74A7-419B-9693-1038E550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9175A-49A6-4816-8FA6-9CA59A03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6E7E5-6575-4D5E-992A-CA3A5F21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1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A3301-79A2-4A87-828B-F693687E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83F8C-DEA7-4A87-826E-72F201D8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93AF4-B1A0-4E88-B3A3-858C4391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6A8A24-6434-4528-A4EC-A219822D8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5C425B-1770-4EB3-A193-83B76463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7D9D67-3104-4E92-8697-981E3A82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B7845D-0D37-4637-9FD9-C27FCA9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8A1AA-CE1E-4415-93CE-65BCC56F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B98A-F8BB-41D8-8EDD-7437B8B7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40210-2991-4A09-8B4A-B72335AA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A44030-074C-4595-AA24-3E6DDD01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07687-6B31-453E-B6F1-17BA9C79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7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B5B873-521E-43A1-AEF0-13A33143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99E53-ACC5-4707-BA54-E30B97BF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CEC54-CE24-49AD-A9B4-780CDA9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3858-D9A4-43BA-955E-1674FD5A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448B-17EA-42C8-B2CD-564A15AA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9908B-8218-4E6B-9529-B0D7A373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52C15-5B02-43DD-A99D-F000B8E3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2DD04-69E2-48DD-97E4-292C3A7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273D3-968C-46E1-A174-E9A1DBF6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B122-A5FC-4205-B35E-98C50F48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49F3E-C82B-4520-9DB7-95A43EA0B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D9592-3CA7-4881-B00E-34FD6447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53F-8065-4074-B86B-99CBD339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DACD-20E1-474C-9150-371696C1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D46E7-7B55-4E8B-9CD3-052B5CA6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1F392-9297-49F1-B7B2-E115D48B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68488-D4AF-463F-A5B1-6D3DA0E3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BC315-638B-4B08-BFAD-66BF337B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5D9A-0D2D-47D1-9E3A-6AF0B714F45B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A7E95-9045-47AD-8B0F-796A35A7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BB09-7467-4893-AB1B-455112B0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7302-BA81-47AF-B428-8AD404BF5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6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B1BBDA2-DCF6-4381-8A3D-27B136C9F4BC}"/>
              </a:ext>
            </a:extLst>
          </p:cNvPr>
          <p:cNvSpPr/>
          <p:nvPr/>
        </p:nvSpPr>
        <p:spPr>
          <a:xfrm>
            <a:off x="1516567" y="1239803"/>
            <a:ext cx="2880000" cy="2880000"/>
          </a:xfrm>
          <a:custGeom>
            <a:avLst/>
            <a:gdLst>
              <a:gd name="connsiteX0" fmla="*/ 1440000 w 2880000"/>
              <a:gd name="connsiteY0" fmla="*/ 630000 h 2880000"/>
              <a:gd name="connsiteX1" fmla="*/ 630000 w 2880000"/>
              <a:gd name="connsiteY1" fmla="*/ 1440000 h 2880000"/>
              <a:gd name="connsiteX2" fmla="*/ 1440000 w 2880000"/>
              <a:gd name="connsiteY2" fmla="*/ 2250000 h 2880000"/>
              <a:gd name="connsiteX3" fmla="*/ 2250000 w 2880000"/>
              <a:gd name="connsiteY3" fmla="*/ 1440000 h 2880000"/>
              <a:gd name="connsiteX4" fmla="*/ 1440000 w 2880000"/>
              <a:gd name="connsiteY4" fmla="*/ 630000 h 2880000"/>
              <a:gd name="connsiteX5" fmla="*/ 1440000 w 2880000"/>
              <a:gd name="connsiteY5" fmla="*/ 0 h 2880000"/>
              <a:gd name="connsiteX6" fmla="*/ 2880000 w 2880000"/>
              <a:gd name="connsiteY6" fmla="*/ 1440000 h 2880000"/>
              <a:gd name="connsiteX7" fmla="*/ 1440000 w 2880000"/>
              <a:gd name="connsiteY7" fmla="*/ 2880000 h 2880000"/>
              <a:gd name="connsiteX8" fmla="*/ 0 w 2880000"/>
              <a:gd name="connsiteY8" fmla="*/ 1440000 h 2880000"/>
              <a:gd name="connsiteX9" fmla="*/ 1440000 w 2880000"/>
              <a:gd name="connsiteY9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0000" h="2880000">
                <a:moveTo>
                  <a:pt x="1440000" y="630000"/>
                </a:moveTo>
                <a:cubicBezTo>
                  <a:pt x="992649" y="630000"/>
                  <a:pt x="630000" y="992649"/>
                  <a:pt x="630000" y="1440000"/>
                </a:cubicBezTo>
                <a:cubicBezTo>
                  <a:pt x="630000" y="1887351"/>
                  <a:pt x="992649" y="2250000"/>
                  <a:pt x="1440000" y="2250000"/>
                </a:cubicBezTo>
                <a:cubicBezTo>
                  <a:pt x="1887351" y="2250000"/>
                  <a:pt x="2250000" y="1887351"/>
                  <a:pt x="2250000" y="1440000"/>
                </a:cubicBezTo>
                <a:cubicBezTo>
                  <a:pt x="2250000" y="992649"/>
                  <a:pt x="1887351" y="630000"/>
                  <a:pt x="1440000" y="630000"/>
                </a:cubicBezTo>
                <a:close/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8" name="Picture 4" descr="What are the benefits of emojis in the digital world? - Quora">
            <a:extLst>
              <a:ext uri="{FF2B5EF4-FFF2-40B4-BE49-F238E27FC236}">
                <a16:creationId xmlns:a16="http://schemas.microsoft.com/office/drawing/2014/main" id="{614DA483-3348-4946-A8EB-39A6A7C2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AEBEF"/>
              </a:clrFrom>
              <a:clrTo>
                <a:srgbClr val="EA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41" y="482473"/>
            <a:ext cx="5542660" cy="4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are the benefits of emojis in the digital world? - Quora">
            <a:extLst>
              <a:ext uri="{FF2B5EF4-FFF2-40B4-BE49-F238E27FC236}">
                <a16:creationId xmlns:a16="http://schemas.microsoft.com/office/drawing/2014/main" id="{2BE4501E-C09D-460B-9449-BBE5CCD2B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EBEF"/>
              </a:clrFrom>
              <a:clrTo>
                <a:srgbClr val="EA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6" t="40216" r="547" b="41175"/>
          <a:stretch/>
        </p:blipFill>
        <p:spPr bwMode="auto">
          <a:xfrm>
            <a:off x="3482989" y="4288755"/>
            <a:ext cx="739792" cy="7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are the benefits of emojis in the digital world? - Quora">
            <a:extLst>
              <a:ext uri="{FF2B5EF4-FFF2-40B4-BE49-F238E27FC236}">
                <a16:creationId xmlns:a16="http://schemas.microsoft.com/office/drawing/2014/main" id="{F0D34F19-AD5B-463A-8A3F-968AA1EA6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EBEF"/>
              </a:clrFrom>
              <a:clrTo>
                <a:srgbClr val="EA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2" t="20928" r="33735" b="58954"/>
          <a:stretch/>
        </p:blipFill>
        <p:spPr bwMode="auto">
          <a:xfrm>
            <a:off x="3395686" y="5484671"/>
            <a:ext cx="827095" cy="8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are the benefits of emojis in the digital world? - Quora">
            <a:extLst>
              <a:ext uri="{FF2B5EF4-FFF2-40B4-BE49-F238E27FC236}">
                <a16:creationId xmlns:a16="http://schemas.microsoft.com/office/drawing/2014/main" id="{2D57C5CF-BBD4-4C50-8C27-C16C196DA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EBEF"/>
              </a:clrFrom>
              <a:clrTo>
                <a:srgbClr val="EA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19655" r="85780" b="58826"/>
          <a:stretch/>
        </p:blipFill>
        <p:spPr bwMode="auto">
          <a:xfrm>
            <a:off x="1810160" y="4192186"/>
            <a:ext cx="774348" cy="89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are the benefits of emojis in the digital world? - Quora">
            <a:extLst>
              <a:ext uri="{FF2B5EF4-FFF2-40B4-BE49-F238E27FC236}">
                <a16:creationId xmlns:a16="http://schemas.microsoft.com/office/drawing/2014/main" id="{B0D005E4-AC82-44CE-B0DB-9337E18A6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EBEF"/>
              </a:clrFrom>
              <a:clrTo>
                <a:srgbClr val="EA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1188" r="67816" b="77810"/>
          <a:stretch/>
        </p:blipFill>
        <p:spPr bwMode="auto">
          <a:xfrm>
            <a:off x="1608912" y="5484671"/>
            <a:ext cx="867780" cy="87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85CAF5AE-5763-4B71-BD45-78833048066C}"/>
              </a:ext>
            </a:extLst>
          </p:cNvPr>
          <p:cNvSpPr/>
          <p:nvPr/>
        </p:nvSpPr>
        <p:spPr>
          <a:xfrm>
            <a:off x="5303367" y="4855159"/>
            <a:ext cx="1585266" cy="1259023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3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1</cp:revision>
  <dcterms:created xsi:type="dcterms:W3CDTF">2022-01-10T01:35:16Z</dcterms:created>
  <dcterms:modified xsi:type="dcterms:W3CDTF">2022-01-10T01:50:12Z</dcterms:modified>
</cp:coreProperties>
</file>