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96" r:id="rId3"/>
    <p:sldId id="259" r:id="rId4"/>
    <p:sldId id="30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290" r:id="rId15"/>
    <p:sldId id="291" r:id="rId16"/>
    <p:sldId id="288" r:id="rId17"/>
    <p:sldId id="275" r:id="rId18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34" charset="-127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혜원 김" initials="혜김" lastIdx="1" clrIdx="0">
    <p:extLst>
      <p:ext uri="{19B8F6BF-5375-455C-9EA6-DF929625EA0E}">
        <p15:presenceInfo xmlns:p15="http://schemas.microsoft.com/office/powerpoint/2012/main" userId="bb1d20b58e5d1e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6FBE"/>
    <a:srgbClr val="003EA8"/>
    <a:srgbClr val="E9EDF4"/>
    <a:srgbClr val="AEB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5745" autoAdjust="0"/>
  </p:normalViewPr>
  <p:slideViewPr>
    <p:cSldViewPr>
      <p:cViewPr varScale="1">
        <p:scale>
          <a:sx n="62" d="100"/>
          <a:sy n="62" d="100"/>
        </p:scale>
        <p:origin x="115" y="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혜원 김" userId="bb1d20b58e5d1e25" providerId="LiveId" clId="{2D3DDBAF-038D-44D0-992C-BE0CB3323CC8}"/>
    <pc:docChg chg="undo custSel addSld delSld modSld sldOrd">
      <pc:chgData name="혜원 김" userId="bb1d20b58e5d1e25" providerId="LiveId" clId="{2D3DDBAF-038D-44D0-992C-BE0CB3323CC8}" dt="2023-11-02T06:26:33.805" v="3476" actId="14100"/>
      <pc:docMkLst>
        <pc:docMk/>
      </pc:docMkLst>
      <pc:sldChg chg="del">
        <pc:chgData name="혜원 김" userId="bb1d20b58e5d1e25" providerId="LiveId" clId="{2D3DDBAF-038D-44D0-992C-BE0CB3323CC8}" dt="2023-11-01T01:02:32.417" v="1" actId="47"/>
        <pc:sldMkLst>
          <pc:docMk/>
          <pc:sldMk cId="0" sldId="258"/>
        </pc:sldMkLst>
      </pc:sldChg>
      <pc:sldChg chg="addSp delSp modSp mod modNotesTx">
        <pc:chgData name="혜원 김" userId="bb1d20b58e5d1e25" providerId="LiveId" clId="{2D3DDBAF-038D-44D0-992C-BE0CB3323CC8}" dt="2023-11-01T05:21:23.747" v="3465" actId="115"/>
        <pc:sldMkLst>
          <pc:docMk/>
          <pc:sldMk cId="0" sldId="259"/>
        </pc:sldMkLst>
        <pc:spChg chg="add del mod">
          <ac:chgData name="혜원 김" userId="bb1d20b58e5d1e25" providerId="LiveId" clId="{2D3DDBAF-038D-44D0-992C-BE0CB3323CC8}" dt="2023-11-01T05:14:16.832" v="2871" actId="478"/>
          <ac:spMkLst>
            <pc:docMk/>
            <pc:sldMk cId="0" sldId="259"/>
            <ac:spMk id="7" creationId="{CB1408F5-5396-0653-ED3A-4C4CAF3A61A5}"/>
          </ac:spMkLst>
        </pc:spChg>
        <pc:spChg chg="add del mod">
          <ac:chgData name="혜원 김" userId="bb1d20b58e5d1e25" providerId="LiveId" clId="{2D3DDBAF-038D-44D0-992C-BE0CB3323CC8}" dt="2023-11-01T05:15:38.029" v="3055" actId="478"/>
          <ac:spMkLst>
            <pc:docMk/>
            <pc:sldMk cId="0" sldId="259"/>
            <ac:spMk id="9" creationId="{E88C8000-6C57-62DD-AC83-6EADC2ADC489}"/>
          </ac:spMkLst>
        </pc:spChg>
        <pc:spChg chg="mod">
          <ac:chgData name="혜원 김" userId="bb1d20b58e5d1e25" providerId="LiveId" clId="{2D3DDBAF-038D-44D0-992C-BE0CB3323CC8}" dt="2023-11-01T05:12:53.910" v="2662" actId="20577"/>
          <ac:spMkLst>
            <pc:docMk/>
            <pc:sldMk cId="0" sldId="259"/>
            <ac:spMk id="11" creationId="{00000000-0000-0000-0000-000000000000}"/>
          </ac:spMkLst>
        </pc:spChg>
        <pc:spChg chg="add mod">
          <ac:chgData name="혜원 김" userId="bb1d20b58e5d1e25" providerId="LiveId" clId="{2D3DDBAF-038D-44D0-992C-BE0CB3323CC8}" dt="2023-11-01T05:21:11.477" v="3463" actId="207"/>
          <ac:spMkLst>
            <pc:docMk/>
            <pc:sldMk cId="0" sldId="259"/>
            <ac:spMk id="12" creationId="{F5364BCE-7B7D-E83E-9CED-66D630E8DFED}"/>
          </ac:spMkLst>
        </pc:spChg>
        <pc:spChg chg="add mod">
          <ac:chgData name="혜원 김" userId="bb1d20b58e5d1e25" providerId="LiveId" clId="{2D3DDBAF-038D-44D0-992C-BE0CB3323CC8}" dt="2023-11-01T05:21:23.747" v="3465" actId="115"/>
          <ac:spMkLst>
            <pc:docMk/>
            <pc:sldMk cId="0" sldId="259"/>
            <ac:spMk id="14" creationId="{7BE51BF5-92AD-C3DD-C44A-D1F1343CD1C7}"/>
          </ac:spMkLst>
        </pc:spChg>
        <pc:graphicFrameChg chg="del modGraphic">
          <ac:chgData name="혜원 김" userId="bb1d20b58e5d1e25" providerId="LiveId" clId="{2D3DDBAF-038D-44D0-992C-BE0CB3323CC8}" dt="2023-11-01T05:12:56.226" v="2663" actId="478"/>
          <ac:graphicFrameMkLst>
            <pc:docMk/>
            <pc:sldMk cId="0" sldId="259"/>
            <ac:graphicFrameMk id="6" creationId="{C9D6F497-C64A-8BAF-4853-BC4990146F19}"/>
          </ac:graphicFrameMkLst>
        </pc:graphicFrameChg>
        <pc:picChg chg="add mod">
          <ac:chgData name="혜원 김" userId="bb1d20b58e5d1e25" providerId="LiveId" clId="{2D3DDBAF-038D-44D0-992C-BE0CB3323CC8}" dt="2023-11-01T05:20:07.661" v="3452" actId="1076"/>
          <ac:picMkLst>
            <pc:docMk/>
            <pc:sldMk cId="0" sldId="259"/>
            <ac:picMk id="15" creationId="{CD701667-EFF0-1618-7F87-DE0CEBC6C6FA}"/>
          </ac:picMkLst>
        </pc:picChg>
        <pc:picChg chg="add mod">
          <ac:chgData name="혜원 김" userId="bb1d20b58e5d1e25" providerId="LiveId" clId="{2D3DDBAF-038D-44D0-992C-BE0CB3323CC8}" dt="2023-11-01T05:20:13.171" v="3453" actId="1076"/>
          <ac:picMkLst>
            <pc:docMk/>
            <pc:sldMk cId="0" sldId="259"/>
            <ac:picMk id="16" creationId="{E72CB712-4151-2F2F-7B22-4FBC510030B7}"/>
          </ac:picMkLst>
        </pc:picChg>
        <pc:picChg chg="add mod">
          <ac:chgData name="혜원 김" userId="bb1d20b58e5d1e25" providerId="LiveId" clId="{2D3DDBAF-038D-44D0-992C-BE0CB3323CC8}" dt="2023-11-01T05:20:15.584" v="3454" actId="1076"/>
          <ac:picMkLst>
            <pc:docMk/>
            <pc:sldMk cId="0" sldId="259"/>
            <ac:picMk id="17" creationId="{DD4DB29B-EEC9-5603-8D1F-3F14BB3314ED}"/>
          </ac:picMkLst>
        </pc:picChg>
      </pc:sldChg>
      <pc:sldChg chg="del">
        <pc:chgData name="혜원 김" userId="bb1d20b58e5d1e25" providerId="LiveId" clId="{2D3DDBAF-038D-44D0-992C-BE0CB3323CC8}" dt="2023-11-01T01:52:01.420" v="73" actId="47"/>
        <pc:sldMkLst>
          <pc:docMk/>
          <pc:sldMk cId="1534109298" sldId="281"/>
        </pc:sldMkLst>
      </pc:sldChg>
      <pc:sldChg chg="del">
        <pc:chgData name="혜원 김" userId="bb1d20b58e5d1e25" providerId="LiveId" clId="{2D3DDBAF-038D-44D0-992C-BE0CB3323CC8}" dt="2023-11-01T01:52:02.368" v="74" actId="47"/>
        <pc:sldMkLst>
          <pc:docMk/>
          <pc:sldMk cId="3710610707" sldId="282"/>
        </pc:sldMkLst>
      </pc:sldChg>
      <pc:sldChg chg="del">
        <pc:chgData name="혜원 김" userId="bb1d20b58e5d1e25" providerId="LiveId" clId="{2D3DDBAF-038D-44D0-992C-BE0CB3323CC8}" dt="2023-11-01T01:52:08.136" v="76" actId="47"/>
        <pc:sldMkLst>
          <pc:docMk/>
          <pc:sldMk cId="3215863964" sldId="283"/>
        </pc:sldMkLst>
      </pc:sldChg>
      <pc:sldChg chg="del">
        <pc:chgData name="혜원 김" userId="bb1d20b58e5d1e25" providerId="LiveId" clId="{2D3DDBAF-038D-44D0-992C-BE0CB3323CC8}" dt="2023-11-01T01:52:00.574" v="72" actId="47"/>
        <pc:sldMkLst>
          <pc:docMk/>
          <pc:sldMk cId="4110474800" sldId="287"/>
        </pc:sldMkLst>
      </pc:sldChg>
      <pc:sldChg chg="addSp delSp modSp">
        <pc:chgData name="혜원 김" userId="bb1d20b58e5d1e25" providerId="LiveId" clId="{2D3DDBAF-038D-44D0-992C-BE0CB3323CC8}" dt="2023-11-01T03:42:44.295" v="324"/>
        <pc:sldMkLst>
          <pc:docMk/>
          <pc:sldMk cId="2062330708" sldId="288"/>
        </pc:sldMkLst>
        <pc:spChg chg="mod">
          <ac:chgData name="혜원 김" userId="bb1d20b58e5d1e25" providerId="LiveId" clId="{2D3DDBAF-038D-44D0-992C-BE0CB3323CC8}" dt="2023-11-01T03:42:42.862" v="323"/>
          <ac:spMkLst>
            <pc:docMk/>
            <pc:sldMk cId="2062330708" sldId="288"/>
            <ac:spMk id="6" creationId="{4F41AB65-48BB-41DC-88A5-75769C75D99D}"/>
          </ac:spMkLst>
        </pc:spChg>
        <pc:grpChg chg="add del mod">
          <ac:chgData name="혜원 김" userId="bb1d20b58e5d1e25" providerId="LiveId" clId="{2D3DDBAF-038D-44D0-992C-BE0CB3323CC8}" dt="2023-11-01T03:42:44.295" v="324"/>
          <ac:grpSpMkLst>
            <pc:docMk/>
            <pc:sldMk cId="2062330708" sldId="288"/>
            <ac:grpSpMk id="5" creationId="{C2BF5CC7-C4C6-DF58-C3DD-C761F214486A}"/>
          </ac:grpSpMkLst>
        </pc:grpChg>
      </pc:sldChg>
      <pc:sldChg chg="del">
        <pc:chgData name="혜원 김" userId="bb1d20b58e5d1e25" providerId="LiveId" clId="{2D3DDBAF-038D-44D0-992C-BE0CB3323CC8}" dt="2023-11-01T01:02:31.365" v="0" actId="47"/>
        <pc:sldMkLst>
          <pc:docMk/>
          <pc:sldMk cId="3666518678" sldId="289"/>
        </pc:sldMkLst>
      </pc:sldChg>
      <pc:sldChg chg="modSp mod">
        <pc:chgData name="혜원 김" userId="bb1d20b58e5d1e25" providerId="LiveId" clId="{2D3DDBAF-038D-44D0-992C-BE0CB3323CC8}" dt="2023-11-01T05:12:43.680" v="2650" actId="207"/>
        <pc:sldMkLst>
          <pc:docMk/>
          <pc:sldMk cId="601786733" sldId="290"/>
        </pc:sldMkLst>
        <pc:graphicFrameChg chg="mod modGraphic">
          <ac:chgData name="혜원 김" userId="bb1d20b58e5d1e25" providerId="LiveId" clId="{2D3DDBAF-038D-44D0-992C-BE0CB3323CC8}" dt="2023-11-01T05:12:43.680" v="2650" actId="207"/>
          <ac:graphicFrameMkLst>
            <pc:docMk/>
            <pc:sldMk cId="601786733" sldId="290"/>
            <ac:graphicFrameMk id="3" creationId="{E9158895-C124-1EDE-E0AF-FCCED3484059}"/>
          </ac:graphicFrameMkLst>
        </pc:graphicFrameChg>
      </pc:sldChg>
      <pc:sldChg chg="ord">
        <pc:chgData name="혜원 김" userId="bb1d20b58e5d1e25" providerId="LiveId" clId="{2D3DDBAF-038D-44D0-992C-BE0CB3323CC8}" dt="2023-11-01T05:04:55.879" v="2395"/>
        <pc:sldMkLst>
          <pc:docMk/>
          <pc:sldMk cId="422004826" sldId="291"/>
        </pc:sldMkLst>
      </pc:sldChg>
      <pc:sldChg chg="del">
        <pc:chgData name="혜원 김" userId="bb1d20b58e5d1e25" providerId="LiveId" clId="{2D3DDBAF-038D-44D0-992C-BE0CB3323CC8}" dt="2023-11-01T01:51:59.570" v="71" actId="47"/>
        <pc:sldMkLst>
          <pc:docMk/>
          <pc:sldMk cId="1702933140" sldId="294"/>
        </pc:sldMkLst>
      </pc:sldChg>
      <pc:sldChg chg="del">
        <pc:chgData name="혜원 김" userId="bb1d20b58e5d1e25" providerId="LiveId" clId="{2D3DDBAF-038D-44D0-992C-BE0CB3323CC8}" dt="2023-11-01T01:51:58.468" v="70" actId="47"/>
        <pc:sldMkLst>
          <pc:docMk/>
          <pc:sldMk cId="798284746" sldId="295"/>
        </pc:sldMkLst>
      </pc:sldChg>
      <pc:sldChg chg="modSp mod">
        <pc:chgData name="혜원 김" userId="bb1d20b58e5d1e25" providerId="LiveId" clId="{2D3DDBAF-038D-44D0-992C-BE0CB3323CC8}" dt="2023-11-01T01:02:44.021" v="15" actId="20577"/>
        <pc:sldMkLst>
          <pc:docMk/>
          <pc:sldMk cId="1925289036" sldId="296"/>
        </pc:sldMkLst>
        <pc:spChg chg="mod">
          <ac:chgData name="혜원 김" userId="bb1d20b58e5d1e25" providerId="LiveId" clId="{2D3DDBAF-038D-44D0-992C-BE0CB3323CC8}" dt="2023-11-01T01:02:44.021" v="15" actId="20577"/>
          <ac:spMkLst>
            <pc:docMk/>
            <pc:sldMk cId="1925289036" sldId="296"/>
            <ac:spMk id="24" creationId="{00000000-0000-0000-0000-000000000000}"/>
          </ac:spMkLst>
        </pc:spChg>
      </pc:sldChg>
      <pc:sldChg chg="addSp delSp modSp add mod">
        <pc:chgData name="혜원 김" userId="bb1d20b58e5d1e25" providerId="LiveId" clId="{2D3DDBAF-038D-44D0-992C-BE0CB3323CC8}" dt="2023-11-02T06:26:33.805" v="3476" actId="14100"/>
        <pc:sldMkLst>
          <pc:docMk/>
          <pc:sldMk cId="1847816858" sldId="297"/>
        </pc:sldMkLst>
        <pc:spChg chg="mod">
          <ac:chgData name="혜원 김" userId="bb1d20b58e5d1e25" providerId="LiveId" clId="{2D3DDBAF-038D-44D0-992C-BE0CB3323CC8}" dt="2023-11-01T01:51:35.622" v="69" actId="20577"/>
          <ac:spMkLst>
            <pc:docMk/>
            <pc:sldMk cId="1847816858" sldId="297"/>
            <ac:spMk id="11" creationId="{00000000-0000-0000-0000-000000000000}"/>
          </ac:spMkLst>
        </pc:spChg>
        <pc:graphicFrameChg chg="del">
          <ac:chgData name="혜원 김" userId="bb1d20b58e5d1e25" providerId="LiveId" clId="{2D3DDBAF-038D-44D0-992C-BE0CB3323CC8}" dt="2023-11-01T01:50:30.532" v="35" actId="478"/>
          <ac:graphicFrameMkLst>
            <pc:docMk/>
            <pc:sldMk cId="1847816858" sldId="297"/>
            <ac:graphicFrameMk id="6" creationId="{C9D6F497-C64A-8BAF-4853-BC4990146F19}"/>
          </ac:graphicFrameMkLst>
        </pc:graphicFrameChg>
        <pc:picChg chg="add mod">
          <ac:chgData name="혜원 김" userId="bb1d20b58e5d1e25" providerId="LiveId" clId="{2D3DDBAF-038D-44D0-992C-BE0CB3323CC8}" dt="2023-11-02T06:26:33.805" v="3476" actId="14100"/>
          <ac:picMkLst>
            <pc:docMk/>
            <pc:sldMk cId="1847816858" sldId="297"/>
            <ac:picMk id="6" creationId="{FAAFF084-7EB5-A5AA-4362-2D5F759A6BD8}"/>
          </ac:picMkLst>
        </pc:picChg>
        <pc:picChg chg="add del mod">
          <ac:chgData name="혜원 김" userId="bb1d20b58e5d1e25" providerId="LiveId" clId="{2D3DDBAF-038D-44D0-992C-BE0CB3323CC8}" dt="2023-11-02T06:26:21.622" v="3471" actId="478"/>
          <ac:picMkLst>
            <pc:docMk/>
            <pc:sldMk cId="1847816858" sldId="297"/>
            <ac:picMk id="7" creationId="{42196F0D-E691-2143-96B1-D735E2B9995F}"/>
          </ac:picMkLst>
        </pc:picChg>
      </pc:sldChg>
      <pc:sldChg chg="addSp delSp modSp add mod addCm delCm modNotesTx">
        <pc:chgData name="혜원 김" userId="bb1d20b58e5d1e25" providerId="LiveId" clId="{2D3DDBAF-038D-44D0-992C-BE0CB3323CC8}" dt="2023-11-01T04:07:59.088" v="978"/>
        <pc:sldMkLst>
          <pc:docMk/>
          <pc:sldMk cId="881998539" sldId="298"/>
        </pc:sldMkLst>
        <pc:spChg chg="mod">
          <ac:chgData name="혜원 김" userId="bb1d20b58e5d1e25" providerId="LiveId" clId="{2D3DDBAF-038D-44D0-992C-BE0CB3323CC8}" dt="2023-11-01T03:30:08.818" v="139" actId="20577"/>
          <ac:spMkLst>
            <pc:docMk/>
            <pc:sldMk cId="881998539" sldId="298"/>
            <ac:spMk id="11" creationId="{00000000-0000-0000-0000-000000000000}"/>
          </ac:spMkLst>
        </pc:spChg>
        <pc:spChg chg="add del">
          <ac:chgData name="혜원 김" userId="bb1d20b58e5d1e25" providerId="LiveId" clId="{2D3DDBAF-038D-44D0-992C-BE0CB3323CC8}" dt="2023-11-01T03:27:54.210" v="114" actId="478"/>
          <ac:spMkLst>
            <pc:docMk/>
            <pc:sldMk cId="881998539" sldId="298"/>
            <ac:spMk id="13" creationId="{9C5BFC63-5AB1-B8CE-F4B5-A69B35C598EF}"/>
          </ac:spMkLst>
        </pc:spChg>
        <pc:spChg chg="add del mod">
          <ac:chgData name="혜원 김" userId="bb1d20b58e5d1e25" providerId="LiveId" clId="{2D3DDBAF-038D-44D0-992C-BE0CB3323CC8}" dt="2023-11-01T03:28:23.033" v="117" actId="478"/>
          <ac:spMkLst>
            <pc:docMk/>
            <pc:sldMk cId="881998539" sldId="298"/>
            <ac:spMk id="14" creationId="{D7EACE22-EE39-30D0-268D-ABE9100F3CBD}"/>
          </ac:spMkLst>
        </pc:spChg>
        <pc:spChg chg="add del">
          <ac:chgData name="혜원 김" userId="bb1d20b58e5d1e25" providerId="LiveId" clId="{2D3DDBAF-038D-44D0-992C-BE0CB3323CC8}" dt="2023-11-01T03:28:41.674" v="119" actId="478"/>
          <ac:spMkLst>
            <pc:docMk/>
            <pc:sldMk cId="881998539" sldId="298"/>
            <ac:spMk id="15" creationId="{FE743AF9-B800-9696-24BC-DE30C0CAF60F}"/>
          </ac:spMkLst>
        </pc:spChg>
        <pc:spChg chg="add del mod">
          <ac:chgData name="혜원 김" userId="bb1d20b58e5d1e25" providerId="LiveId" clId="{2D3DDBAF-038D-44D0-992C-BE0CB3323CC8}" dt="2023-11-01T03:35:42.728" v="291" actId="478"/>
          <ac:spMkLst>
            <pc:docMk/>
            <pc:sldMk cId="881998539" sldId="298"/>
            <ac:spMk id="16" creationId="{173E28D6-9ABA-EB92-37E3-064F67B0D3E9}"/>
          </ac:spMkLst>
        </pc:spChg>
        <pc:spChg chg="add del mod">
          <ac:chgData name="혜원 김" userId="bb1d20b58e5d1e25" providerId="LiveId" clId="{2D3DDBAF-038D-44D0-992C-BE0CB3323CC8}" dt="2023-11-01T03:35:47.276" v="295" actId="478"/>
          <ac:spMkLst>
            <pc:docMk/>
            <pc:sldMk cId="881998539" sldId="298"/>
            <ac:spMk id="17" creationId="{B8A97CFE-7878-4C8D-D6C4-8F0D313323FC}"/>
          </ac:spMkLst>
        </pc:spChg>
        <pc:spChg chg="add del mod">
          <ac:chgData name="혜원 김" userId="bb1d20b58e5d1e25" providerId="LiveId" clId="{2D3DDBAF-038D-44D0-992C-BE0CB3323CC8}" dt="2023-11-01T03:35:46.494" v="294" actId="478"/>
          <ac:spMkLst>
            <pc:docMk/>
            <pc:sldMk cId="881998539" sldId="298"/>
            <ac:spMk id="18" creationId="{AF7391AA-0AAD-9E3C-8B06-88E62F156351}"/>
          </ac:spMkLst>
        </pc:spChg>
        <pc:spChg chg="add mod">
          <ac:chgData name="혜원 김" userId="bb1d20b58e5d1e25" providerId="LiveId" clId="{2D3DDBAF-038D-44D0-992C-BE0CB3323CC8}" dt="2023-11-01T03:47:34.119" v="346" actId="1076"/>
          <ac:spMkLst>
            <pc:docMk/>
            <pc:sldMk cId="881998539" sldId="298"/>
            <ac:spMk id="24" creationId="{15ECA973-23E8-8F34-5B10-13A321B1F54A}"/>
          </ac:spMkLst>
        </pc:spChg>
        <pc:spChg chg="add mod">
          <ac:chgData name="혜원 김" userId="bb1d20b58e5d1e25" providerId="LiveId" clId="{2D3DDBAF-038D-44D0-992C-BE0CB3323CC8}" dt="2023-11-01T03:36:02.155" v="298" actId="1076"/>
          <ac:spMkLst>
            <pc:docMk/>
            <pc:sldMk cId="881998539" sldId="298"/>
            <ac:spMk id="28" creationId="{DA260496-DDBF-5B31-C10B-35833F67502B}"/>
          </ac:spMkLst>
        </pc:spChg>
        <pc:spChg chg="add del">
          <ac:chgData name="혜원 김" userId="bb1d20b58e5d1e25" providerId="LiveId" clId="{2D3DDBAF-038D-44D0-992C-BE0CB3323CC8}" dt="2023-11-01T03:34:30.624" v="288" actId="478"/>
          <ac:spMkLst>
            <pc:docMk/>
            <pc:sldMk cId="881998539" sldId="298"/>
            <ac:spMk id="29" creationId="{9D49295E-7968-86B9-7083-512C538EA035}"/>
          </ac:spMkLst>
        </pc:spChg>
        <pc:spChg chg="add del">
          <ac:chgData name="혜원 김" userId="bb1d20b58e5d1e25" providerId="LiveId" clId="{2D3DDBAF-038D-44D0-992C-BE0CB3323CC8}" dt="2023-11-01T03:36:43.773" v="302" actId="478"/>
          <ac:spMkLst>
            <pc:docMk/>
            <pc:sldMk cId="881998539" sldId="298"/>
            <ac:spMk id="30" creationId="{65147652-1DF5-1F22-B488-9AC06A759617}"/>
          </ac:spMkLst>
        </pc:spChg>
        <pc:spChg chg="add del mod">
          <ac:chgData name="혜원 김" userId="bb1d20b58e5d1e25" providerId="LiveId" clId="{2D3DDBAF-038D-44D0-992C-BE0CB3323CC8}" dt="2023-11-01T03:37:50.142" v="316" actId="478"/>
          <ac:spMkLst>
            <pc:docMk/>
            <pc:sldMk cId="881998539" sldId="298"/>
            <ac:spMk id="31" creationId="{00F8B26F-6861-446D-8539-0EEA6FAA1216}"/>
          </ac:spMkLst>
        </pc:spChg>
        <pc:spChg chg="del mod topLvl">
          <ac:chgData name="혜원 김" userId="bb1d20b58e5d1e25" providerId="LiveId" clId="{2D3DDBAF-038D-44D0-992C-BE0CB3323CC8}" dt="2023-11-01T03:44:21.064" v="335" actId="478"/>
          <ac:spMkLst>
            <pc:docMk/>
            <pc:sldMk cId="881998539" sldId="298"/>
            <ac:spMk id="33" creationId="{58C3F568-F378-C1C0-801E-7D4CC62648D4}"/>
          </ac:spMkLst>
        </pc:spChg>
        <pc:spChg chg="del mod topLvl">
          <ac:chgData name="혜원 김" userId="bb1d20b58e5d1e25" providerId="LiveId" clId="{2D3DDBAF-038D-44D0-992C-BE0CB3323CC8}" dt="2023-11-01T03:45:04.621" v="339" actId="478"/>
          <ac:spMkLst>
            <pc:docMk/>
            <pc:sldMk cId="881998539" sldId="298"/>
            <ac:spMk id="35" creationId="{E3FF360F-FCA8-B7FD-1DAE-87ECB53F8B82}"/>
          </ac:spMkLst>
        </pc:spChg>
        <pc:spChg chg="add mod">
          <ac:chgData name="혜원 김" userId="bb1d20b58e5d1e25" providerId="LiveId" clId="{2D3DDBAF-038D-44D0-992C-BE0CB3323CC8}" dt="2023-11-01T03:50:20.076" v="356" actId="1076"/>
          <ac:spMkLst>
            <pc:docMk/>
            <pc:sldMk cId="881998539" sldId="298"/>
            <ac:spMk id="36" creationId="{39C9A5FB-384E-BC48-5214-ED2709F596E9}"/>
          </ac:spMkLst>
        </pc:spChg>
        <pc:spChg chg="add del">
          <ac:chgData name="혜원 김" userId="bb1d20b58e5d1e25" providerId="LiveId" clId="{2D3DDBAF-038D-44D0-992C-BE0CB3323CC8}" dt="2023-11-01T03:50:44.986" v="358" actId="478"/>
          <ac:spMkLst>
            <pc:docMk/>
            <pc:sldMk cId="881998539" sldId="298"/>
            <ac:spMk id="37" creationId="{B7E8CCC2-D0E3-F385-F557-049DE3950024}"/>
          </ac:spMkLst>
        </pc:spChg>
        <pc:spChg chg="add del mod">
          <ac:chgData name="혜원 김" userId="bb1d20b58e5d1e25" providerId="LiveId" clId="{2D3DDBAF-038D-44D0-992C-BE0CB3323CC8}" dt="2023-11-01T03:51:08.132" v="363" actId="478"/>
          <ac:spMkLst>
            <pc:docMk/>
            <pc:sldMk cId="881998539" sldId="298"/>
            <ac:spMk id="38" creationId="{B8A0AF44-8776-F6A4-A39A-6011D7D375FD}"/>
          </ac:spMkLst>
        </pc:spChg>
        <pc:spChg chg="add mod">
          <ac:chgData name="혜원 김" userId="bb1d20b58e5d1e25" providerId="LiveId" clId="{2D3DDBAF-038D-44D0-992C-BE0CB3323CC8}" dt="2023-11-01T03:52:30.582" v="375" actId="1076"/>
          <ac:spMkLst>
            <pc:docMk/>
            <pc:sldMk cId="881998539" sldId="298"/>
            <ac:spMk id="43" creationId="{F7DA7496-0F66-A5D1-66F0-CD72A52B1D5C}"/>
          </ac:spMkLst>
        </pc:spChg>
        <pc:spChg chg="add del mod">
          <ac:chgData name="혜원 김" userId="bb1d20b58e5d1e25" providerId="LiveId" clId="{2D3DDBAF-038D-44D0-992C-BE0CB3323CC8}" dt="2023-11-01T03:54:16.113" v="414" actId="478"/>
          <ac:spMkLst>
            <pc:docMk/>
            <pc:sldMk cId="881998539" sldId="298"/>
            <ac:spMk id="46" creationId="{55EBB4A5-C3BF-F346-6D16-3241C9B6556B}"/>
          </ac:spMkLst>
        </pc:spChg>
        <pc:spChg chg="add mod">
          <ac:chgData name="혜원 김" userId="bb1d20b58e5d1e25" providerId="LiveId" clId="{2D3DDBAF-038D-44D0-992C-BE0CB3323CC8}" dt="2023-11-01T03:55:11.547" v="423" actId="208"/>
          <ac:spMkLst>
            <pc:docMk/>
            <pc:sldMk cId="881998539" sldId="298"/>
            <ac:spMk id="47" creationId="{F103789A-D672-5CAD-6F51-86B12C40B1CD}"/>
          </ac:spMkLst>
        </pc:spChg>
        <pc:spChg chg="add mod">
          <ac:chgData name="혜원 김" userId="bb1d20b58e5d1e25" providerId="LiveId" clId="{2D3DDBAF-038D-44D0-992C-BE0CB3323CC8}" dt="2023-11-01T03:55:19.863" v="425" actId="207"/>
          <ac:spMkLst>
            <pc:docMk/>
            <pc:sldMk cId="881998539" sldId="298"/>
            <ac:spMk id="48" creationId="{742F19E5-9DAA-3D1B-E7EA-6E347D107FB6}"/>
          </ac:spMkLst>
        </pc:spChg>
        <pc:spChg chg="add mod">
          <ac:chgData name="혜원 김" userId="bb1d20b58e5d1e25" providerId="LiveId" clId="{2D3DDBAF-038D-44D0-992C-BE0CB3323CC8}" dt="2023-11-01T03:55:29.948" v="427" actId="1076"/>
          <ac:spMkLst>
            <pc:docMk/>
            <pc:sldMk cId="881998539" sldId="298"/>
            <ac:spMk id="49" creationId="{6D27434B-82C4-0E29-CDFE-C673D195EF66}"/>
          </ac:spMkLst>
        </pc:spChg>
        <pc:spChg chg="add mod">
          <ac:chgData name="혜원 김" userId="bb1d20b58e5d1e25" providerId="LiveId" clId="{2D3DDBAF-038D-44D0-992C-BE0CB3323CC8}" dt="2023-11-01T03:56:37.064" v="441" actId="208"/>
          <ac:spMkLst>
            <pc:docMk/>
            <pc:sldMk cId="881998539" sldId="298"/>
            <ac:spMk id="50" creationId="{A18147FE-1213-D4B9-54D4-93AA22F7C19B}"/>
          </ac:spMkLst>
        </pc:spChg>
        <pc:spChg chg="add del mod">
          <ac:chgData name="혜원 김" userId="bb1d20b58e5d1e25" providerId="LiveId" clId="{2D3DDBAF-038D-44D0-992C-BE0CB3323CC8}" dt="2023-11-01T03:56:30.079" v="440"/>
          <ac:spMkLst>
            <pc:docMk/>
            <pc:sldMk cId="881998539" sldId="298"/>
            <ac:spMk id="51" creationId="{575E3E1E-A235-161F-E6EC-074B68A0B70F}"/>
          </ac:spMkLst>
        </pc:spChg>
        <pc:grpChg chg="add del mod">
          <ac:chgData name="혜원 김" userId="bb1d20b58e5d1e25" providerId="LiveId" clId="{2D3DDBAF-038D-44D0-992C-BE0CB3323CC8}" dt="2023-11-01T03:44:21.064" v="335" actId="478"/>
          <ac:grpSpMkLst>
            <pc:docMk/>
            <pc:sldMk cId="881998539" sldId="298"/>
            <ac:grpSpMk id="32" creationId="{A4FA6918-E5A8-63D6-EDA6-A7F7E9F0BB80}"/>
          </ac:grpSpMkLst>
        </pc:grpChg>
        <pc:grpChg chg="add del mod">
          <ac:chgData name="혜원 김" userId="bb1d20b58e5d1e25" providerId="LiveId" clId="{2D3DDBAF-038D-44D0-992C-BE0CB3323CC8}" dt="2023-11-01T03:45:04.621" v="339" actId="478"/>
          <ac:grpSpMkLst>
            <pc:docMk/>
            <pc:sldMk cId="881998539" sldId="298"/>
            <ac:grpSpMk id="34" creationId="{A26CD44E-1BFD-9F13-BF1D-AE78D5112028}"/>
          </ac:grpSpMkLst>
        </pc:grpChg>
        <pc:picChg chg="mod">
          <ac:chgData name="혜원 김" userId="bb1d20b58e5d1e25" providerId="LiveId" clId="{2D3DDBAF-038D-44D0-992C-BE0CB3323CC8}" dt="2023-11-01T03:33:01.581" v="276" actId="1076"/>
          <ac:picMkLst>
            <pc:docMk/>
            <pc:sldMk cId="881998539" sldId="298"/>
            <ac:picMk id="2" creationId="{00000000-0000-0000-0000-000000000000}"/>
          </ac:picMkLst>
        </pc:picChg>
        <pc:picChg chg="add mod">
          <ac:chgData name="혜원 김" userId="bb1d20b58e5d1e25" providerId="LiveId" clId="{2D3DDBAF-038D-44D0-992C-BE0CB3323CC8}" dt="2023-11-01T03:42:08.787" v="317" actId="1076"/>
          <ac:picMkLst>
            <pc:docMk/>
            <pc:sldMk cId="881998539" sldId="298"/>
            <ac:picMk id="6" creationId="{7875D64D-2935-F4CC-AF3E-9F2A5DDA3F5D}"/>
          </ac:picMkLst>
        </pc:picChg>
        <pc:picChg chg="del">
          <ac:chgData name="혜원 김" userId="bb1d20b58e5d1e25" providerId="LiveId" clId="{2D3DDBAF-038D-44D0-992C-BE0CB3323CC8}" dt="2023-11-01T01:52:17.034" v="98" actId="478"/>
          <ac:picMkLst>
            <pc:docMk/>
            <pc:sldMk cId="881998539" sldId="298"/>
            <ac:picMk id="7" creationId="{42196F0D-E691-2143-96B1-D735E2B9995F}"/>
          </ac:picMkLst>
        </pc:picChg>
        <pc:picChg chg="add mod">
          <ac:chgData name="혜원 김" userId="bb1d20b58e5d1e25" providerId="LiveId" clId="{2D3DDBAF-038D-44D0-992C-BE0CB3323CC8}" dt="2023-11-01T03:42:15.319" v="320" actId="1076"/>
          <ac:picMkLst>
            <pc:docMk/>
            <pc:sldMk cId="881998539" sldId="298"/>
            <ac:picMk id="9" creationId="{C11F027D-65A0-7F06-EFF9-33986FF6DC81}"/>
          </ac:picMkLst>
        </pc:picChg>
        <pc:picChg chg="add mod">
          <ac:chgData name="혜원 김" userId="bb1d20b58e5d1e25" providerId="LiveId" clId="{2D3DDBAF-038D-44D0-992C-BE0CB3323CC8}" dt="2023-11-01T03:42:19.612" v="322" actId="1076"/>
          <ac:picMkLst>
            <pc:docMk/>
            <pc:sldMk cId="881998539" sldId="298"/>
            <ac:picMk id="12" creationId="{351C2275-1B6F-1AFE-9699-15F851AF889F}"/>
          </ac:picMkLst>
        </pc:picChg>
        <pc:picChg chg="add del mod">
          <ac:chgData name="혜원 김" userId="bb1d20b58e5d1e25" providerId="LiveId" clId="{2D3DDBAF-038D-44D0-992C-BE0CB3323CC8}" dt="2023-11-01T04:07:59.088" v="978"/>
          <ac:picMkLst>
            <pc:docMk/>
            <pc:sldMk cId="881998539" sldId="298"/>
            <ac:picMk id="52" creationId="{67FAC502-A3E7-0224-58D9-E15FB71E39A8}"/>
          </ac:picMkLst>
        </pc:picChg>
        <pc:cxnChg chg="add del mod">
          <ac:chgData name="혜원 김" userId="bb1d20b58e5d1e25" providerId="LiveId" clId="{2D3DDBAF-038D-44D0-992C-BE0CB3323CC8}" dt="2023-11-01T03:35:48.087" v="296" actId="478"/>
          <ac:cxnSpMkLst>
            <pc:docMk/>
            <pc:sldMk cId="881998539" sldId="298"/>
            <ac:cxnSpMk id="20" creationId="{14C1B203-94C2-6E7E-EAF0-84977C6A33AB}"/>
          </ac:cxnSpMkLst>
        </pc:cxnChg>
        <pc:cxnChg chg="add del mod">
          <ac:chgData name="혜원 김" userId="bb1d20b58e5d1e25" providerId="LiveId" clId="{2D3DDBAF-038D-44D0-992C-BE0CB3323CC8}" dt="2023-11-01T03:35:44.011" v="292" actId="478"/>
          <ac:cxnSpMkLst>
            <pc:docMk/>
            <pc:sldMk cId="881998539" sldId="298"/>
            <ac:cxnSpMk id="21" creationId="{5B4ACFF7-9759-A0B7-8177-C0BCC20438EC}"/>
          </ac:cxnSpMkLst>
        </pc:cxnChg>
        <pc:cxnChg chg="add del mod">
          <ac:chgData name="혜원 김" userId="bb1d20b58e5d1e25" providerId="LiveId" clId="{2D3DDBAF-038D-44D0-992C-BE0CB3323CC8}" dt="2023-11-01T03:35:45.531" v="293" actId="478"/>
          <ac:cxnSpMkLst>
            <pc:docMk/>
            <pc:sldMk cId="881998539" sldId="298"/>
            <ac:cxnSpMk id="25" creationId="{07976829-50FB-57D3-13E7-B2EFBEEEBC93}"/>
          </ac:cxnSpMkLst>
        </pc:cxnChg>
        <pc:cxnChg chg="add del mod">
          <ac:chgData name="혜원 김" userId="bb1d20b58e5d1e25" providerId="LiveId" clId="{2D3DDBAF-038D-44D0-992C-BE0CB3323CC8}" dt="2023-11-01T03:52:03.675" v="370" actId="478"/>
          <ac:cxnSpMkLst>
            <pc:docMk/>
            <pc:sldMk cId="881998539" sldId="298"/>
            <ac:cxnSpMk id="40" creationId="{78724FDB-6974-B864-CD89-5842AD58540F}"/>
          </ac:cxnSpMkLst>
        </pc:cxnChg>
        <pc:cxnChg chg="add del mod">
          <ac:chgData name="혜원 김" userId="bb1d20b58e5d1e25" providerId="LiveId" clId="{2D3DDBAF-038D-44D0-992C-BE0CB3323CC8}" dt="2023-11-01T03:53:25.093" v="404" actId="478"/>
          <ac:cxnSpMkLst>
            <pc:docMk/>
            <pc:sldMk cId="881998539" sldId="298"/>
            <ac:cxnSpMk id="42" creationId="{8CBC046C-D468-7024-AD15-0EF448D6839D}"/>
          </ac:cxnSpMkLst>
        </pc:cxnChg>
        <pc:cxnChg chg="add del mod">
          <ac:chgData name="혜원 김" userId="bb1d20b58e5d1e25" providerId="LiveId" clId="{2D3DDBAF-038D-44D0-992C-BE0CB3323CC8}" dt="2023-11-01T03:53:26.263" v="405" actId="478"/>
          <ac:cxnSpMkLst>
            <pc:docMk/>
            <pc:sldMk cId="881998539" sldId="298"/>
            <ac:cxnSpMk id="44" creationId="{4736F8BA-1FFE-01FA-B75A-E8732E6BCCA6}"/>
          </ac:cxnSpMkLst>
        </pc:cxnChg>
      </pc:sldChg>
      <pc:sldChg chg="addSp delSp modSp add mod">
        <pc:chgData name="혜원 김" userId="bb1d20b58e5d1e25" providerId="LiveId" clId="{2D3DDBAF-038D-44D0-992C-BE0CB3323CC8}" dt="2023-11-01T04:09:08.266" v="1020" actId="21"/>
        <pc:sldMkLst>
          <pc:docMk/>
          <pc:sldMk cId="563018797" sldId="299"/>
        </pc:sldMkLst>
        <pc:spChg chg="mod">
          <ac:chgData name="혜원 김" userId="bb1d20b58e5d1e25" providerId="LiveId" clId="{2D3DDBAF-038D-44D0-992C-BE0CB3323CC8}" dt="2023-11-01T04:01:53.541" v="504" actId="255"/>
          <ac:spMkLst>
            <pc:docMk/>
            <pc:sldMk cId="563018797" sldId="299"/>
            <ac:spMk id="11" creationId="{00000000-0000-0000-0000-000000000000}"/>
          </ac:spMkLst>
        </pc:spChg>
        <pc:spChg chg="add mod">
          <ac:chgData name="혜원 김" userId="bb1d20b58e5d1e25" providerId="LiveId" clId="{2D3DDBAF-038D-44D0-992C-BE0CB3323CC8}" dt="2023-11-01T04:03:05.485" v="517" actId="1076"/>
          <ac:spMkLst>
            <pc:docMk/>
            <pc:sldMk cId="563018797" sldId="299"/>
            <ac:spMk id="17" creationId="{AA5DD78C-8642-D27B-48D6-D97672F7E31B}"/>
          </ac:spMkLst>
        </pc:spChg>
        <pc:spChg chg="add mod">
          <ac:chgData name="혜원 김" userId="bb1d20b58e5d1e25" providerId="LiveId" clId="{2D3DDBAF-038D-44D0-992C-BE0CB3323CC8}" dt="2023-11-01T04:05:15.050" v="532" actId="1076"/>
          <ac:spMkLst>
            <pc:docMk/>
            <pc:sldMk cId="563018797" sldId="299"/>
            <ac:spMk id="22" creationId="{8BE3FAE5-CEB4-804F-A4DA-DBE2364F2342}"/>
          </ac:spMkLst>
        </pc:spChg>
        <pc:spChg chg="add mod">
          <ac:chgData name="혜원 김" userId="bb1d20b58e5d1e25" providerId="LiveId" clId="{2D3DDBAF-038D-44D0-992C-BE0CB3323CC8}" dt="2023-11-01T04:05:41.610" v="537" actId="1076"/>
          <ac:spMkLst>
            <pc:docMk/>
            <pc:sldMk cId="563018797" sldId="299"/>
            <ac:spMk id="23" creationId="{ED6DDBDE-5E60-B69C-689C-4279623B21C8}"/>
          </ac:spMkLst>
        </pc:spChg>
        <pc:spChg chg="del">
          <ac:chgData name="혜원 김" userId="bb1d20b58e5d1e25" providerId="LiveId" clId="{2D3DDBAF-038D-44D0-992C-BE0CB3323CC8}" dt="2023-11-01T03:58:38.090" v="467" actId="478"/>
          <ac:spMkLst>
            <pc:docMk/>
            <pc:sldMk cId="563018797" sldId="299"/>
            <ac:spMk id="24" creationId="{15ECA973-23E8-8F34-5B10-13A321B1F54A}"/>
          </ac:spMkLst>
        </pc:spChg>
        <pc:spChg chg="add del mod">
          <ac:chgData name="혜원 김" userId="bb1d20b58e5d1e25" providerId="LiveId" clId="{2D3DDBAF-038D-44D0-992C-BE0CB3323CC8}" dt="2023-11-01T04:05:50.951" v="539" actId="478"/>
          <ac:spMkLst>
            <pc:docMk/>
            <pc:sldMk cId="563018797" sldId="299"/>
            <ac:spMk id="25" creationId="{3CD52079-1DED-7908-22BB-F6CC48CA3315}"/>
          </ac:spMkLst>
        </pc:spChg>
        <pc:spChg chg="add mod">
          <ac:chgData name="혜원 김" userId="bb1d20b58e5d1e25" providerId="LiveId" clId="{2D3DDBAF-038D-44D0-992C-BE0CB3323CC8}" dt="2023-11-01T04:06:31.356" v="696" actId="1076"/>
          <ac:spMkLst>
            <pc:docMk/>
            <pc:sldMk cId="563018797" sldId="299"/>
            <ac:spMk id="26" creationId="{F8DCFCAB-CBF4-0473-ADC4-AE9054D48EF1}"/>
          </ac:spMkLst>
        </pc:spChg>
        <pc:spChg chg="add mod">
          <ac:chgData name="혜원 김" userId="bb1d20b58e5d1e25" providerId="LiveId" clId="{2D3DDBAF-038D-44D0-992C-BE0CB3323CC8}" dt="2023-11-01T04:07:23.863" v="972" actId="20577"/>
          <ac:spMkLst>
            <pc:docMk/>
            <pc:sldMk cId="563018797" sldId="299"/>
            <ac:spMk id="27" creationId="{89D705EF-5659-8E26-D75F-934DB92DA542}"/>
          </ac:spMkLst>
        </pc:spChg>
        <pc:spChg chg="del">
          <ac:chgData name="혜원 김" userId="bb1d20b58e5d1e25" providerId="LiveId" clId="{2D3DDBAF-038D-44D0-992C-BE0CB3323CC8}" dt="2023-11-01T03:58:28.617" v="461" actId="478"/>
          <ac:spMkLst>
            <pc:docMk/>
            <pc:sldMk cId="563018797" sldId="299"/>
            <ac:spMk id="28" creationId="{DA260496-DDBF-5B31-C10B-35833F67502B}"/>
          </ac:spMkLst>
        </pc:spChg>
        <pc:spChg chg="add mod">
          <ac:chgData name="혜원 김" userId="bb1d20b58e5d1e25" providerId="LiveId" clId="{2D3DDBAF-038D-44D0-992C-BE0CB3323CC8}" dt="2023-11-01T04:07:36.428" v="976" actId="1076"/>
          <ac:spMkLst>
            <pc:docMk/>
            <pc:sldMk cId="563018797" sldId="299"/>
            <ac:spMk id="29" creationId="{7CE7CA77-66A1-D325-042C-D012889E870F}"/>
          </ac:spMkLst>
        </pc:spChg>
        <pc:spChg chg="del">
          <ac:chgData name="혜원 김" userId="bb1d20b58e5d1e25" providerId="LiveId" clId="{2D3DDBAF-038D-44D0-992C-BE0CB3323CC8}" dt="2023-11-01T03:58:31.014" v="463" actId="478"/>
          <ac:spMkLst>
            <pc:docMk/>
            <pc:sldMk cId="563018797" sldId="299"/>
            <ac:spMk id="36" creationId="{39C9A5FB-384E-BC48-5214-ED2709F596E9}"/>
          </ac:spMkLst>
        </pc:spChg>
        <pc:spChg chg="del">
          <ac:chgData name="혜원 김" userId="bb1d20b58e5d1e25" providerId="LiveId" clId="{2D3DDBAF-038D-44D0-992C-BE0CB3323CC8}" dt="2023-11-01T03:58:22.661" v="457" actId="478"/>
          <ac:spMkLst>
            <pc:docMk/>
            <pc:sldMk cId="563018797" sldId="299"/>
            <ac:spMk id="43" creationId="{F7DA7496-0F66-A5D1-66F0-CD72A52B1D5C}"/>
          </ac:spMkLst>
        </pc:spChg>
        <pc:spChg chg="del">
          <ac:chgData name="혜원 김" userId="bb1d20b58e5d1e25" providerId="LiveId" clId="{2D3DDBAF-038D-44D0-992C-BE0CB3323CC8}" dt="2023-11-01T03:58:23.347" v="458" actId="478"/>
          <ac:spMkLst>
            <pc:docMk/>
            <pc:sldMk cId="563018797" sldId="299"/>
            <ac:spMk id="47" creationId="{F103789A-D672-5CAD-6F51-86B12C40B1CD}"/>
          </ac:spMkLst>
        </pc:spChg>
        <pc:spChg chg="del">
          <ac:chgData name="혜원 김" userId="bb1d20b58e5d1e25" providerId="LiveId" clId="{2D3DDBAF-038D-44D0-992C-BE0CB3323CC8}" dt="2023-11-01T03:58:24.115" v="459" actId="478"/>
          <ac:spMkLst>
            <pc:docMk/>
            <pc:sldMk cId="563018797" sldId="299"/>
            <ac:spMk id="48" creationId="{742F19E5-9DAA-3D1B-E7EA-6E347D107FB6}"/>
          </ac:spMkLst>
        </pc:spChg>
        <pc:spChg chg="del">
          <ac:chgData name="혜원 김" userId="bb1d20b58e5d1e25" providerId="LiveId" clId="{2D3DDBAF-038D-44D0-992C-BE0CB3323CC8}" dt="2023-11-01T03:58:21.834" v="456" actId="478"/>
          <ac:spMkLst>
            <pc:docMk/>
            <pc:sldMk cId="563018797" sldId="299"/>
            <ac:spMk id="49" creationId="{6D27434B-82C4-0E29-CDFE-C673D195EF66}"/>
          </ac:spMkLst>
        </pc:spChg>
        <pc:spChg chg="del">
          <ac:chgData name="혜원 김" userId="bb1d20b58e5d1e25" providerId="LiveId" clId="{2D3DDBAF-038D-44D0-992C-BE0CB3323CC8}" dt="2023-11-01T03:58:21.021" v="455" actId="478"/>
          <ac:spMkLst>
            <pc:docMk/>
            <pc:sldMk cId="563018797" sldId="299"/>
            <ac:spMk id="50" creationId="{A18147FE-1213-D4B9-54D4-93AA22F7C19B}"/>
          </ac:spMkLst>
        </pc:spChg>
        <pc:grpChg chg="mod">
          <ac:chgData name="혜원 김" userId="bb1d20b58e5d1e25" providerId="LiveId" clId="{2D3DDBAF-038D-44D0-992C-BE0CB3323CC8}" dt="2023-11-01T04:01:46.612" v="503" actId="14100"/>
          <ac:grpSpMkLst>
            <pc:docMk/>
            <pc:sldMk cId="563018797" sldId="299"/>
            <ac:grpSpMk id="3" creationId="{00000000-0000-0000-0000-000000000000}"/>
          </ac:grpSpMkLst>
        </pc:grpChg>
        <pc:picChg chg="ord">
          <ac:chgData name="혜원 김" userId="bb1d20b58e5d1e25" providerId="LiveId" clId="{2D3DDBAF-038D-44D0-992C-BE0CB3323CC8}" dt="2023-11-01T03:58:04.056" v="451" actId="170"/>
          <ac:picMkLst>
            <pc:docMk/>
            <pc:sldMk cId="563018797" sldId="299"/>
            <ac:picMk id="2" creationId="{00000000-0000-0000-0000-000000000000}"/>
          </ac:picMkLst>
        </pc:picChg>
        <pc:picChg chg="del">
          <ac:chgData name="혜원 김" userId="bb1d20b58e5d1e25" providerId="LiveId" clId="{2D3DDBAF-038D-44D0-992C-BE0CB3323CC8}" dt="2023-11-01T03:57:46.534" v="446" actId="478"/>
          <ac:picMkLst>
            <pc:docMk/>
            <pc:sldMk cId="563018797" sldId="299"/>
            <ac:picMk id="6" creationId="{7875D64D-2935-F4CC-AF3E-9F2A5DDA3F5D}"/>
          </ac:picMkLst>
        </pc:picChg>
        <pc:picChg chg="add del mod ord">
          <ac:chgData name="혜원 김" userId="bb1d20b58e5d1e25" providerId="LiveId" clId="{2D3DDBAF-038D-44D0-992C-BE0CB3323CC8}" dt="2023-11-01T04:09:08.266" v="1020" actId="21"/>
          <ac:picMkLst>
            <pc:docMk/>
            <pc:sldMk cId="563018797" sldId="299"/>
            <ac:picMk id="7" creationId="{1CFED699-E965-F654-DAF7-0451657B6FA4}"/>
          </ac:picMkLst>
        </pc:picChg>
        <pc:picChg chg="del">
          <ac:chgData name="혜원 김" userId="bb1d20b58e5d1e25" providerId="LiveId" clId="{2D3DDBAF-038D-44D0-992C-BE0CB3323CC8}" dt="2023-11-01T04:02:00.037" v="505" actId="478"/>
          <ac:picMkLst>
            <pc:docMk/>
            <pc:sldMk cId="563018797" sldId="299"/>
            <ac:picMk id="9" creationId="{C11F027D-65A0-7F06-EFF9-33986FF6DC81}"/>
          </ac:picMkLst>
        </pc:picChg>
        <pc:picChg chg="add mod">
          <ac:chgData name="혜원 김" userId="bb1d20b58e5d1e25" providerId="LiveId" clId="{2D3DDBAF-038D-44D0-992C-BE0CB3323CC8}" dt="2023-11-01T03:59:31.221" v="476" actId="14100"/>
          <ac:picMkLst>
            <pc:docMk/>
            <pc:sldMk cId="563018797" sldId="299"/>
            <ac:picMk id="10" creationId="{01C0F7B3-D9FC-6680-1CB1-51626FDED4B1}"/>
          </ac:picMkLst>
        </pc:picChg>
        <pc:picChg chg="del">
          <ac:chgData name="혜원 김" userId="bb1d20b58e5d1e25" providerId="LiveId" clId="{2D3DDBAF-038D-44D0-992C-BE0CB3323CC8}" dt="2023-11-01T04:02:00.682" v="506" actId="478"/>
          <ac:picMkLst>
            <pc:docMk/>
            <pc:sldMk cId="563018797" sldId="299"/>
            <ac:picMk id="12" creationId="{351C2275-1B6F-1AFE-9699-15F851AF889F}"/>
          </ac:picMkLst>
        </pc:picChg>
        <pc:picChg chg="add mod">
          <ac:chgData name="혜원 김" userId="bb1d20b58e5d1e25" providerId="LiveId" clId="{2D3DDBAF-038D-44D0-992C-BE0CB3323CC8}" dt="2023-11-01T04:01:32.357" v="480" actId="1076"/>
          <ac:picMkLst>
            <pc:docMk/>
            <pc:sldMk cId="563018797" sldId="299"/>
            <ac:picMk id="14" creationId="{AAD87391-C296-E60D-B47A-E1140497762A}"/>
          </ac:picMkLst>
        </pc:picChg>
        <pc:picChg chg="add mod">
          <ac:chgData name="혜원 김" userId="bb1d20b58e5d1e25" providerId="LiveId" clId="{2D3DDBAF-038D-44D0-992C-BE0CB3323CC8}" dt="2023-11-01T04:02:31.051" v="509" actId="14100"/>
          <ac:picMkLst>
            <pc:docMk/>
            <pc:sldMk cId="563018797" sldId="299"/>
            <ac:picMk id="16" creationId="{0DDA30D4-8D9D-06DC-1592-837AFAFC2A17}"/>
          </ac:picMkLst>
        </pc:picChg>
        <pc:picChg chg="add mod">
          <ac:chgData name="혜원 김" userId="bb1d20b58e5d1e25" providerId="LiveId" clId="{2D3DDBAF-038D-44D0-992C-BE0CB3323CC8}" dt="2023-11-01T04:04:56.311" v="528" actId="1076"/>
          <ac:picMkLst>
            <pc:docMk/>
            <pc:sldMk cId="563018797" sldId="299"/>
            <ac:picMk id="19" creationId="{3DA042BF-9869-4E0A-BA89-3364CE6425E8}"/>
          </ac:picMkLst>
        </pc:picChg>
        <pc:picChg chg="add mod">
          <ac:chgData name="혜원 김" userId="bb1d20b58e5d1e25" providerId="LiveId" clId="{2D3DDBAF-038D-44D0-992C-BE0CB3323CC8}" dt="2023-11-01T04:05:04.346" v="530" actId="14100"/>
          <ac:picMkLst>
            <pc:docMk/>
            <pc:sldMk cId="563018797" sldId="299"/>
            <ac:picMk id="21" creationId="{87065F2D-DB55-3505-9584-B50DB05499A3}"/>
          </ac:picMkLst>
        </pc:picChg>
      </pc:sldChg>
      <pc:sldChg chg="addSp delSp modSp add mod">
        <pc:chgData name="혜원 김" userId="bb1d20b58e5d1e25" providerId="LiveId" clId="{2D3DDBAF-038D-44D0-992C-BE0CB3323CC8}" dt="2023-11-01T05:22:11.224" v="3470" actId="207"/>
        <pc:sldMkLst>
          <pc:docMk/>
          <pc:sldMk cId="868874068" sldId="300"/>
        </pc:sldMkLst>
        <pc:spChg chg="mod">
          <ac:chgData name="혜원 김" userId="bb1d20b58e5d1e25" providerId="LiveId" clId="{2D3DDBAF-038D-44D0-992C-BE0CB3323CC8}" dt="2023-11-01T04:09:25.098" v="1034" actId="20577"/>
          <ac:spMkLst>
            <pc:docMk/>
            <pc:sldMk cId="868874068" sldId="300"/>
            <ac:spMk id="11" creationId="{00000000-0000-0000-0000-000000000000}"/>
          </ac:spMkLst>
        </pc:spChg>
        <pc:spChg chg="add mod">
          <ac:chgData name="혜원 김" userId="bb1d20b58e5d1e25" providerId="LiveId" clId="{2D3DDBAF-038D-44D0-992C-BE0CB3323CC8}" dt="2023-11-01T04:14:57.807" v="1056" actId="14100"/>
          <ac:spMkLst>
            <pc:docMk/>
            <pc:sldMk cId="868874068" sldId="300"/>
            <ac:spMk id="12" creationId="{FE32B5F5-7122-F944-9B8F-8CB26789C14B}"/>
          </ac:spMkLst>
        </pc:spChg>
        <pc:spChg chg="add mod">
          <ac:chgData name="혜원 김" userId="bb1d20b58e5d1e25" providerId="LiveId" clId="{2D3DDBAF-038D-44D0-992C-BE0CB3323CC8}" dt="2023-11-01T04:15:25.058" v="1063" actId="1076"/>
          <ac:spMkLst>
            <pc:docMk/>
            <pc:sldMk cId="868874068" sldId="300"/>
            <ac:spMk id="13" creationId="{FCF6FF4A-66F8-68D5-932D-E823255EC643}"/>
          </ac:spMkLst>
        </pc:spChg>
        <pc:spChg chg="add mod">
          <ac:chgData name="혜원 김" userId="bb1d20b58e5d1e25" providerId="LiveId" clId="{2D3DDBAF-038D-44D0-992C-BE0CB3323CC8}" dt="2023-11-01T04:15:43.050" v="1065" actId="1076"/>
          <ac:spMkLst>
            <pc:docMk/>
            <pc:sldMk cId="868874068" sldId="300"/>
            <ac:spMk id="15" creationId="{E0C2319F-5F9A-7210-21C7-1E1F700ADF53}"/>
          </ac:spMkLst>
        </pc:spChg>
        <pc:spChg chg="del">
          <ac:chgData name="혜원 김" userId="bb1d20b58e5d1e25" providerId="LiveId" clId="{2D3DDBAF-038D-44D0-992C-BE0CB3323CC8}" dt="2023-11-01T04:09:34.526" v="1041" actId="478"/>
          <ac:spMkLst>
            <pc:docMk/>
            <pc:sldMk cId="868874068" sldId="300"/>
            <ac:spMk id="17" creationId="{AA5DD78C-8642-D27B-48D6-D97672F7E31B}"/>
          </ac:spMkLst>
        </pc:spChg>
        <pc:spChg chg="del">
          <ac:chgData name="혜원 김" userId="bb1d20b58e5d1e25" providerId="LiveId" clId="{2D3DDBAF-038D-44D0-992C-BE0CB3323CC8}" dt="2023-11-01T04:09:33.360" v="1040" actId="478"/>
          <ac:spMkLst>
            <pc:docMk/>
            <pc:sldMk cId="868874068" sldId="300"/>
            <ac:spMk id="22" creationId="{8BE3FAE5-CEB4-804F-A4DA-DBE2364F2342}"/>
          </ac:spMkLst>
        </pc:spChg>
        <pc:spChg chg="del">
          <ac:chgData name="혜원 김" userId="bb1d20b58e5d1e25" providerId="LiveId" clId="{2D3DDBAF-038D-44D0-992C-BE0CB3323CC8}" dt="2023-11-01T04:09:35.643" v="1042" actId="478"/>
          <ac:spMkLst>
            <pc:docMk/>
            <pc:sldMk cId="868874068" sldId="300"/>
            <ac:spMk id="23" creationId="{ED6DDBDE-5E60-B69C-689C-4279623B21C8}"/>
          </ac:spMkLst>
        </pc:spChg>
        <pc:spChg chg="del">
          <ac:chgData name="혜원 김" userId="bb1d20b58e5d1e25" providerId="LiveId" clId="{2D3DDBAF-038D-44D0-992C-BE0CB3323CC8}" dt="2023-11-01T04:10:58.361" v="1049" actId="478"/>
          <ac:spMkLst>
            <pc:docMk/>
            <pc:sldMk cId="868874068" sldId="300"/>
            <ac:spMk id="26" creationId="{F8DCFCAB-CBF4-0473-ADC4-AE9054D48EF1}"/>
          </ac:spMkLst>
        </pc:spChg>
        <pc:spChg chg="del">
          <ac:chgData name="혜원 김" userId="bb1d20b58e5d1e25" providerId="LiveId" clId="{2D3DDBAF-038D-44D0-992C-BE0CB3323CC8}" dt="2023-11-01T04:10:56.399" v="1048" actId="478"/>
          <ac:spMkLst>
            <pc:docMk/>
            <pc:sldMk cId="868874068" sldId="300"/>
            <ac:spMk id="27" creationId="{89D705EF-5659-8E26-D75F-934DB92DA542}"/>
          </ac:spMkLst>
        </pc:spChg>
        <pc:spChg chg="add mod">
          <ac:chgData name="혜원 김" userId="bb1d20b58e5d1e25" providerId="LiveId" clId="{2D3DDBAF-038D-44D0-992C-BE0CB3323CC8}" dt="2023-11-01T04:19:06.592" v="1080" actId="14100"/>
          <ac:spMkLst>
            <pc:docMk/>
            <pc:sldMk cId="868874068" sldId="300"/>
            <ac:spMk id="28" creationId="{D064BF77-4D5E-9E30-4AAF-4512E291031C}"/>
          </ac:spMkLst>
        </pc:spChg>
        <pc:spChg chg="del">
          <ac:chgData name="혜원 김" userId="bb1d20b58e5d1e25" providerId="LiveId" clId="{2D3DDBAF-038D-44D0-992C-BE0CB3323CC8}" dt="2023-11-01T04:09:36.500" v="1043" actId="478"/>
          <ac:spMkLst>
            <pc:docMk/>
            <pc:sldMk cId="868874068" sldId="300"/>
            <ac:spMk id="29" creationId="{7CE7CA77-66A1-D325-042C-D012889E870F}"/>
          </ac:spMkLst>
        </pc:spChg>
        <pc:spChg chg="add del mod">
          <ac:chgData name="혜원 김" userId="bb1d20b58e5d1e25" providerId="LiveId" clId="{2D3DDBAF-038D-44D0-992C-BE0CB3323CC8}" dt="2023-11-01T04:19:22.043" v="1082" actId="478"/>
          <ac:spMkLst>
            <pc:docMk/>
            <pc:sldMk cId="868874068" sldId="300"/>
            <ac:spMk id="30" creationId="{4614DC12-E7C2-CB5E-273F-CAB01BD31D7A}"/>
          </ac:spMkLst>
        </pc:spChg>
        <pc:spChg chg="add mod">
          <ac:chgData name="혜원 김" userId="bb1d20b58e5d1e25" providerId="LiveId" clId="{2D3DDBAF-038D-44D0-992C-BE0CB3323CC8}" dt="2023-11-01T05:22:11.224" v="3470" actId="207"/>
          <ac:spMkLst>
            <pc:docMk/>
            <pc:sldMk cId="868874068" sldId="300"/>
            <ac:spMk id="31" creationId="{1FBC04BE-3E8F-262B-53BB-D88744303D4D}"/>
          </ac:spMkLst>
        </pc:spChg>
        <pc:picChg chg="add del mod">
          <ac:chgData name="혜원 김" userId="bb1d20b58e5d1e25" providerId="LiveId" clId="{2D3DDBAF-038D-44D0-992C-BE0CB3323CC8}" dt="2023-11-01T04:12:30.412" v="1053" actId="478"/>
          <ac:picMkLst>
            <pc:docMk/>
            <pc:sldMk cId="868874068" sldId="300"/>
            <ac:picMk id="6" creationId="{4221695B-85EE-1666-560E-4D49FB216C69}"/>
          </ac:picMkLst>
        </pc:picChg>
        <pc:picChg chg="add mod">
          <ac:chgData name="혜원 김" userId="bb1d20b58e5d1e25" providerId="LiveId" clId="{2D3DDBAF-038D-44D0-992C-BE0CB3323CC8}" dt="2023-11-01T04:11:41.546" v="1052" actId="1076"/>
          <ac:picMkLst>
            <pc:docMk/>
            <pc:sldMk cId="868874068" sldId="300"/>
            <ac:picMk id="9" creationId="{B6B7C53D-ABF2-0097-5590-27661BC505AA}"/>
          </ac:picMkLst>
        </pc:picChg>
        <pc:picChg chg="add del">
          <ac:chgData name="혜원 김" userId="bb1d20b58e5d1e25" providerId="LiveId" clId="{2D3DDBAF-038D-44D0-992C-BE0CB3323CC8}" dt="2023-11-01T04:09:31.497" v="1039" actId="478"/>
          <ac:picMkLst>
            <pc:docMk/>
            <pc:sldMk cId="868874068" sldId="300"/>
            <ac:picMk id="10" creationId="{01C0F7B3-D9FC-6680-1CB1-51626FDED4B1}"/>
          </ac:picMkLst>
        </pc:picChg>
        <pc:picChg chg="del">
          <ac:chgData name="혜원 김" userId="bb1d20b58e5d1e25" providerId="LiveId" clId="{2D3DDBAF-038D-44D0-992C-BE0CB3323CC8}" dt="2023-11-01T04:09:29.767" v="1037" actId="478"/>
          <ac:picMkLst>
            <pc:docMk/>
            <pc:sldMk cId="868874068" sldId="300"/>
            <ac:picMk id="16" creationId="{0DDA30D4-8D9D-06DC-1592-837AFAFC2A17}"/>
          </ac:picMkLst>
        </pc:picChg>
        <pc:picChg chg="del">
          <ac:chgData name="혜원 김" userId="bb1d20b58e5d1e25" providerId="LiveId" clId="{2D3DDBAF-038D-44D0-992C-BE0CB3323CC8}" dt="2023-11-01T04:09:27.866" v="1036" actId="478"/>
          <ac:picMkLst>
            <pc:docMk/>
            <pc:sldMk cId="868874068" sldId="300"/>
            <ac:picMk id="19" creationId="{3DA042BF-9869-4E0A-BA89-3364CE6425E8}"/>
          </ac:picMkLst>
        </pc:picChg>
        <pc:picChg chg="add mod">
          <ac:chgData name="혜원 김" userId="bb1d20b58e5d1e25" providerId="LiveId" clId="{2D3DDBAF-038D-44D0-992C-BE0CB3323CC8}" dt="2023-11-01T04:18:01.226" v="1068" actId="1076"/>
          <ac:picMkLst>
            <pc:docMk/>
            <pc:sldMk cId="868874068" sldId="300"/>
            <ac:picMk id="20" creationId="{24F9575B-B18D-C669-7EA4-B82C46583236}"/>
          </ac:picMkLst>
        </pc:picChg>
        <pc:picChg chg="del">
          <ac:chgData name="혜원 김" userId="bb1d20b58e5d1e25" providerId="LiveId" clId="{2D3DDBAF-038D-44D0-992C-BE0CB3323CC8}" dt="2023-11-01T04:09:27.021" v="1035" actId="478"/>
          <ac:picMkLst>
            <pc:docMk/>
            <pc:sldMk cId="868874068" sldId="300"/>
            <ac:picMk id="21" creationId="{87065F2D-DB55-3505-9584-B50DB05499A3}"/>
          </ac:picMkLst>
        </pc:picChg>
        <pc:picChg chg="add mod">
          <ac:chgData name="혜원 김" userId="bb1d20b58e5d1e25" providerId="LiveId" clId="{2D3DDBAF-038D-44D0-992C-BE0CB3323CC8}" dt="2023-11-01T04:18:47.203" v="1075" actId="14100"/>
          <ac:picMkLst>
            <pc:docMk/>
            <pc:sldMk cId="868874068" sldId="300"/>
            <ac:picMk id="25" creationId="{EBBA596E-5324-61F3-167A-DF1041115365}"/>
          </ac:picMkLst>
        </pc:picChg>
      </pc:sldChg>
      <pc:sldChg chg="delSp modSp add del mod ord">
        <pc:chgData name="혜원 김" userId="bb1d20b58e5d1e25" providerId="LiveId" clId="{2D3DDBAF-038D-44D0-992C-BE0CB3323CC8}" dt="2023-11-01T04:09:14.946" v="1023" actId="47"/>
        <pc:sldMkLst>
          <pc:docMk/>
          <pc:sldMk cId="3286719371" sldId="300"/>
        </pc:sldMkLst>
        <pc:spChg chg="del mod">
          <ac:chgData name="혜원 김" userId="bb1d20b58e5d1e25" providerId="LiveId" clId="{2D3DDBAF-038D-44D0-992C-BE0CB3323CC8}" dt="2023-11-01T04:09:13.632" v="1022" actId="478"/>
          <ac:spMkLst>
            <pc:docMk/>
            <pc:sldMk cId="3286719371" sldId="300"/>
            <ac:spMk id="11" creationId="{00000000-0000-0000-0000-000000000000}"/>
          </ac:spMkLst>
        </pc:spChg>
        <pc:spChg chg="del">
          <ac:chgData name="혜원 김" userId="bb1d20b58e5d1e25" providerId="LiveId" clId="{2D3DDBAF-038D-44D0-992C-BE0CB3323CC8}" dt="2023-11-01T04:08:32.608" v="1014" actId="478"/>
          <ac:spMkLst>
            <pc:docMk/>
            <pc:sldMk cId="3286719371" sldId="300"/>
            <ac:spMk id="24" creationId="{15ECA973-23E8-8F34-5B10-13A321B1F54A}"/>
          </ac:spMkLst>
        </pc:spChg>
        <pc:spChg chg="del">
          <ac:chgData name="혜원 김" userId="bb1d20b58e5d1e25" providerId="LiveId" clId="{2D3DDBAF-038D-44D0-992C-BE0CB3323CC8}" dt="2023-11-01T04:08:35.256" v="1016" actId="478"/>
          <ac:spMkLst>
            <pc:docMk/>
            <pc:sldMk cId="3286719371" sldId="300"/>
            <ac:spMk id="28" creationId="{DA260496-DDBF-5B31-C10B-35833F67502B}"/>
          </ac:spMkLst>
        </pc:spChg>
        <pc:spChg chg="del">
          <ac:chgData name="혜원 김" userId="bb1d20b58e5d1e25" providerId="LiveId" clId="{2D3DDBAF-038D-44D0-992C-BE0CB3323CC8}" dt="2023-11-01T04:08:25.696" v="1009" actId="478"/>
          <ac:spMkLst>
            <pc:docMk/>
            <pc:sldMk cId="3286719371" sldId="300"/>
            <ac:spMk id="36" creationId="{39C9A5FB-384E-BC48-5214-ED2709F596E9}"/>
          </ac:spMkLst>
        </pc:spChg>
        <pc:spChg chg="del">
          <ac:chgData name="혜원 김" userId="bb1d20b58e5d1e25" providerId="LiveId" clId="{2D3DDBAF-038D-44D0-992C-BE0CB3323CC8}" dt="2023-11-01T04:08:27.748" v="1011" actId="478"/>
          <ac:spMkLst>
            <pc:docMk/>
            <pc:sldMk cId="3286719371" sldId="300"/>
            <ac:spMk id="43" creationId="{F7DA7496-0F66-A5D1-66F0-CD72A52B1D5C}"/>
          </ac:spMkLst>
        </pc:spChg>
        <pc:spChg chg="del">
          <ac:chgData name="혜원 김" userId="bb1d20b58e5d1e25" providerId="LiveId" clId="{2D3DDBAF-038D-44D0-992C-BE0CB3323CC8}" dt="2023-11-01T04:08:24.787" v="1008" actId="478"/>
          <ac:spMkLst>
            <pc:docMk/>
            <pc:sldMk cId="3286719371" sldId="300"/>
            <ac:spMk id="47" creationId="{F103789A-D672-5CAD-6F51-86B12C40B1CD}"/>
          </ac:spMkLst>
        </pc:spChg>
        <pc:spChg chg="del">
          <ac:chgData name="혜원 김" userId="bb1d20b58e5d1e25" providerId="LiveId" clId="{2D3DDBAF-038D-44D0-992C-BE0CB3323CC8}" dt="2023-11-01T04:08:30.677" v="1013" actId="478"/>
          <ac:spMkLst>
            <pc:docMk/>
            <pc:sldMk cId="3286719371" sldId="300"/>
            <ac:spMk id="48" creationId="{742F19E5-9DAA-3D1B-E7EA-6E347D107FB6}"/>
          </ac:spMkLst>
        </pc:spChg>
        <pc:spChg chg="del">
          <ac:chgData name="혜원 김" userId="bb1d20b58e5d1e25" providerId="LiveId" clId="{2D3DDBAF-038D-44D0-992C-BE0CB3323CC8}" dt="2023-11-01T04:08:30.108" v="1012" actId="478"/>
          <ac:spMkLst>
            <pc:docMk/>
            <pc:sldMk cId="3286719371" sldId="300"/>
            <ac:spMk id="49" creationId="{6D27434B-82C4-0E29-CDFE-C673D195EF66}"/>
          </ac:spMkLst>
        </pc:spChg>
        <pc:spChg chg="del">
          <ac:chgData name="혜원 김" userId="bb1d20b58e5d1e25" providerId="LiveId" clId="{2D3DDBAF-038D-44D0-992C-BE0CB3323CC8}" dt="2023-11-01T04:08:26.811" v="1010" actId="478"/>
          <ac:spMkLst>
            <pc:docMk/>
            <pc:sldMk cId="3286719371" sldId="300"/>
            <ac:spMk id="50" creationId="{A18147FE-1213-D4B9-54D4-93AA22F7C19B}"/>
          </ac:spMkLst>
        </pc:spChg>
        <pc:picChg chg="del">
          <ac:chgData name="혜원 김" userId="bb1d20b58e5d1e25" providerId="LiveId" clId="{2D3DDBAF-038D-44D0-992C-BE0CB3323CC8}" dt="2023-11-01T04:08:22.968" v="1007" actId="478"/>
          <ac:picMkLst>
            <pc:docMk/>
            <pc:sldMk cId="3286719371" sldId="300"/>
            <ac:picMk id="6" creationId="{7875D64D-2935-F4CC-AF3E-9F2A5DDA3F5D}"/>
          </ac:picMkLst>
        </pc:picChg>
        <pc:picChg chg="del">
          <ac:chgData name="혜원 김" userId="bb1d20b58e5d1e25" providerId="LiveId" clId="{2D3DDBAF-038D-44D0-992C-BE0CB3323CC8}" dt="2023-11-01T04:08:33.258" v="1015" actId="478"/>
          <ac:picMkLst>
            <pc:docMk/>
            <pc:sldMk cId="3286719371" sldId="300"/>
            <ac:picMk id="9" creationId="{C11F027D-65A0-7F06-EFF9-33986FF6DC81}"/>
          </ac:picMkLst>
        </pc:picChg>
        <pc:picChg chg="del">
          <ac:chgData name="혜원 김" userId="bb1d20b58e5d1e25" providerId="LiveId" clId="{2D3DDBAF-038D-44D0-992C-BE0CB3323CC8}" dt="2023-11-01T04:08:36.610" v="1017" actId="478"/>
          <ac:picMkLst>
            <pc:docMk/>
            <pc:sldMk cId="3286719371" sldId="300"/>
            <ac:picMk id="12" creationId="{351C2275-1B6F-1AFE-9699-15F851AF889F}"/>
          </ac:picMkLst>
        </pc:picChg>
      </pc:sldChg>
      <pc:sldChg chg="addSp delSp modSp add mod">
        <pc:chgData name="혜원 김" userId="bb1d20b58e5d1e25" providerId="LiveId" clId="{2D3DDBAF-038D-44D0-992C-BE0CB3323CC8}" dt="2023-11-01T05:22:06.479" v="3469" actId="207"/>
        <pc:sldMkLst>
          <pc:docMk/>
          <pc:sldMk cId="2620198188" sldId="301"/>
        </pc:sldMkLst>
        <pc:spChg chg="mod">
          <ac:chgData name="혜원 김" userId="bb1d20b58e5d1e25" providerId="LiveId" clId="{2D3DDBAF-038D-44D0-992C-BE0CB3323CC8}" dt="2023-11-01T04:22:38.973" v="1360" actId="20577"/>
          <ac:spMkLst>
            <pc:docMk/>
            <pc:sldMk cId="2620198188" sldId="301"/>
            <ac:spMk id="11" creationId="{00000000-0000-0000-0000-000000000000}"/>
          </ac:spMkLst>
        </pc:spChg>
        <pc:spChg chg="mod">
          <ac:chgData name="혜원 김" userId="bb1d20b58e5d1e25" providerId="LiveId" clId="{2D3DDBAF-038D-44D0-992C-BE0CB3323CC8}" dt="2023-11-01T04:22:43.675" v="1361" actId="1076"/>
          <ac:spMkLst>
            <pc:docMk/>
            <pc:sldMk cId="2620198188" sldId="301"/>
            <ac:spMk id="12" creationId="{FE32B5F5-7122-F944-9B8F-8CB26789C14B}"/>
          </ac:spMkLst>
        </pc:spChg>
        <pc:spChg chg="mod">
          <ac:chgData name="혜원 김" userId="bb1d20b58e5d1e25" providerId="LiveId" clId="{2D3DDBAF-038D-44D0-992C-BE0CB3323CC8}" dt="2023-11-01T04:22:49.711" v="1363" actId="1076"/>
          <ac:spMkLst>
            <pc:docMk/>
            <pc:sldMk cId="2620198188" sldId="301"/>
            <ac:spMk id="13" creationId="{FCF6FF4A-66F8-68D5-932D-E823255EC643}"/>
          </ac:spMkLst>
        </pc:spChg>
        <pc:spChg chg="del">
          <ac:chgData name="혜원 김" userId="bb1d20b58e5d1e25" providerId="LiveId" clId="{2D3DDBAF-038D-44D0-992C-BE0CB3323CC8}" dt="2023-11-01T04:22:26.086" v="1335" actId="478"/>
          <ac:spMkLst>
            <pc:docMk/>
            <pc:sldMk cId="2620198188" sldId="301"/>
            <ac:spMk id="15" creationId="{E0C2319F-5F9A-7210-21C7-1E1F700ADF53}"/>
          </ac:spMkLst>
        </pc:spChg>
        <pc:spChg chg="add mod">
          <ac:chgData name="혜원 김" userId="bb1d20b58e5d1e25" providerId="LiveId" clId="{2D3DDBAF-038D-44D0-992C-BE0CB3323CC8}" dt="2023-11-01T04:25:12.798" v="1390" actId="1076"/>
          <ac:spMkLst>
            <pc:docMk/>
            <pc:sldMk cId="2620198188" sldId="301"/>
            <ac:spMk id="17" creationId="{134DA7A2-1C06-E49F-C6DB-B1053B7F7743}"/>
          </ac:spMkLst>
        </pc:spChg>
        <pc:spChg chg="add mod">
          <ac:chgData name="혜원 김" userId="bb1d20b58e5d1e25" providerId="LiveId" clId="{2D3DDBAF-038D-44D0-992C-BE0CB3323CC8}" dt="2023-11-01T04:25:15.693" v="1391" actId="1076"/>
          <ac:spMkLst>
            <pc:docMk/>
            <pc:sldMk cId="2620198188" sldId="301"/>
            <ac:spMk id="18" creationId="{73CC9D81-333B-963D-5669-DBEE5D0B45DF}"/>
          </ac:spMkLst>
        </pc:spChg>
        <pc:spChg chg="del">
          <ac:chgData name="혜원 김" userId="bb1d20b58e5d1e25" providerId="LiveId" clId="{2D3DDBAF-038D-44D0-992C-BE0CB3323CC8}" dt="2023-11-01T04:22:23.846" v="1334" actId="478"/>
          <ac:spMkLst>
            <pc:docMk/>
            <pc:sldMk cId="2620198188" sldId="301"/>
            <ac:spMk id="28" creationId="{D064BF77-4D5E-9E30-4AAF-4512E291031C}"/>
          </ac:spMkLst>
        </pc:spChg>
        <pc:spChg chg="mod">
          <ac:chgData name="혜원 김" userId="bb1d20b58e5d1e25" providerId="LiveId" clId="{2D3DDBAF-038D-44D0-992C-BE0CB3323CC8}" dt="2023-11-01T05:22:06.479" v="3469" actId="207"/>
          <ac:spMkLst>
            <pc:docMk/>
            <pc:sldMk cId="2620198188" sldId="301"/>
            <ac:spMk id="31" creationId="{1FBC04BE-3E8F-262B-53BB-D88744303D4D}"/>
          </ac:spMkLst>
        </pc:spChg>
        <pc:picChg chg="add mod">
          <ac:chgData name="혜원 김" userId="bb1d20b58e5d1e25" providerId="LiveId" clId="{2D3DDBAF-038D-44D0-992C-BE0CB3323CC8}" dt="2023-11-01T04:24:55.910" v="1386" actId="1076"/>
          <ac:picMkLst>
            <pc:docMk/>
            <pc:sldMk cId="2620198188" sldId="301"/>
            <ac:picMk id="6" creationId="{90092B05-E6B8-8A21-21A6-314789A8D48F}"/>
          </ac:picMkLst>
        </pc:picChg>
        <pc:picChg chg="del">
          <ac:chgData name="혜원 김" userId="bb1d20b58e5d1e25" providerId="LiveId" clId="{2D3DDBAF-038D-44D0-992C-BE0CB3323CC8}" dt="2023-11-01T04:22:20.719" v="1331" actId="478"/>
          <ac:picMkLst>
            <pc:docMk/>
            <pc:sldMk cId="2620198188" sldId="301"/>
            <ac:picMk id="9" creationId="{B6B7C53D-ABF2-0097-5590-27661BC505AA}"/>
          </ac:picMkLst>
        </pc:picChg>
        <pc:picChg chg="add mod">
          <ac:chgData name="혜원 김" userId="bb1d20b58e5d1e25" providerId="LiveId" clId="{2D3DDBAF-038D-44D0-992C-BE0CB3323CC8}" dt="2023-11-01T04:24:20.027" v="1374" actId="1076"/>
          <ac:picMkLst>
            <pc:docMk/>
            <pc:sldMk cId="2620198188" sldId="301"/>
            <ac:picMk id="16" creationId="{A9960A3D-617D-2238-4BDA-06BBC6B6E1AF}"/>
          </ac:picMkLst>
        </pc:picChg>
        <pc:picChg chg="del">
          <ac:chgData name="혜원 김" userId="bb1d20b58e5d1e25" providerId="LiveId" clId="{2D3DDBAF-038D-44D0-992C-BE0CB3323CC8}" dt="2023-11-01T04:22:21.538" v="1332" actId="478"/>
          <ac:picMkLst>
            <pc:docMk/>
            <pc:sldMk cId="2620198188" sldId="301"/>
            <ac:picMk id="20" creationId="{24F9575B-B18D-C669-7EA4-B82C46583236}"/>
          </ac:picMkLst>
        </pc:picChg>
        <pc:picChg chg="add del">
          <ac:chgData name="혜원 김" userId="bb1d20b58e5d1e25" providerId="LiveId" clId="{2D3DDBAF-038D-44D0-992C-BE0CB3323CC8}" dt="2023-11-01T04:28:07.318" v="1681" actId="478"/>
          <ac:picMkLst>
            <pc:docMk/>
            <pc:sldMk cId="2620198188" sldId="301"/>
            <ac:picMk id="21" creationId="{05DBC1B2-31E9-2EE4-439D-73BDCD8FCB58}"/>
          </ac:picMkLst>
        </pc:picChg>
        <pc:picChg chg="add del mod">
          <ac:chgData name="혜원 김" userId="bb1d20b58e5d1e25" providerId="LiveId" clId="{2D3DDBAF-038D-44D0-992C-BE0CB3323CC8}" dt="2023-11-01T04:26:45.629" v="1550"/>
          <ac:picMkLst>
            <pc:docMk/>
            <pc:sldMk cId="2620198188" sldId="301"/>
            <ac:picMk id="22" creationId="{AFC01F14-7E5A-7E67-3719-1B5F603F58FC}"/>
          </ac:picMkLst>
        </pc:picChg>
        <pc:picChg chg="del">
          <ac:chgData name="혜원 김" userId="bb1d20b58e5d1e25" providerId="LiveId" clId="{2D3DDBAF-038D-44D0-992C-BE0CB3323CC8}" dt="2023-11-01T04:22:22.506" v="1333" actId="478"/>
          <ac:picMkLst>
            <pc:docMk/>
            <pc:sldMk cId="2620198188" sldId="301"/>
            <ac:picMk id="25" creationId="{EBBA596E-5324-61F3-167A-DF1041115365}"/>
          </ac:picMkLst>
        </pc:picChg>
      </pc:sldChg>
      <pc:sldChg chg="addSp delSp modSp add mod">
        <pc:chgData name="혜원 김" userId="bb1d20b58e5d1e25" providerId="LiveId" clId="{2D3DDBAF-038D-44D0-992C-BE0CB3323CC8}" dt="2023-11-01T04:31:36.923" v="1686" actId="478"/>
        <pc:sldMkLst>
          <pc:docMk/>
          <pc:sldMk cId="959585120" sldId="302"/>
        </pc:sldMkLst>
        <pc:spChg chg="add mod">
          <ac:chgData name="혜원 김" userId="bb1d20b58e5d1e25" providerId="LiveId" clId="{2D3DDBAF-038D-44D0-992C-BE0CB3323CC8}" dt="2023-11-01T04:27:23.198" v="1575" actId="1076"/>
          <ac:spMkLst>
            <pc:docMk/>
            <pc:sldMk cId="959585120" sldId="302"/>
            <ac:spMk id="5" creationId="{73F53F58-AEA1-3E3A-3C88-C87C1A741EED}"/>
          </ac:spMkLst>
        </pc:spChg>
        <pc:spChg chg="mod">
          <ac:chgData name="혜원 김" userId="bb1d20b58e5d1e25" providerId="LiveId" clId="{2D3DDBAF-038D-44D0-992C-BE0CB3323CC8}" dt="2023-11-01T04:27:09.508" v="1570" actId="20577"/>
          <ac:spMkLst>
            <pc:docMk/>
            <pc:sldMk cId="959585120" sldId="302"/>
            <ac:spMk id="11" creationId="{00000000-0000-0000-0000-000000000000}"/>
          </ac:spMkLst>
        </pc:spChg>
        <pc:spChg chg="mod">
          <ac:chgData name="혜원 김" userId="bb1d20b58e5d1e25" providerId="LiveId" clId="{2D3DDBAF-038D-44D0-992C-BE0CB3323CC8}" dt="2023-11-01T04:27:28.423" v="1576" actId="1076"/>
          <ac:spMkLst>
            <pc:docMk/>
            <pc:sldMk cId="959585120" sldId="302"/>
            <ac:spMk id="12" creationId="{FE32B5F5-7122-F944-9B8F-8CB26789C14B}"/>
          </ac:spMkLst>
        </pc:spChg>
        <pc:spChg chg="mod">
          <ac:chgData name="혜원 김" userId="bb1d20b58e5d1e25" providerId="LiveId" clId="{2D3DDBAF-038D-44D0-992C-BE0CB3323CC8}" dt="2023-11-01T04:27:48.686" v="1659" actId="1076"/>
          <ac:spMkLst>
            <pc:docMk/>
            <pc:sldMk cId="959585120" sldId="302"/>
            <ac:spMk id="13" creationId="{FCF6FF4A-66F8-68D5-932D-E823255EC643}"/>
          </ac:spMkLst>
        </pc:spChg>
        <pc:spChg chg="del">
          <ac:chgData name="혜원 김" userId="bb1d20b58e5d1e25" providerId="LiveId" clId="{2D3DDBAF-038D-44D0-992C-BE0CB3323CC8}" dt="2023-11-01T04:26:59.005" v="1557" actId="478"/>
          <ac:spMkLst>
            <pc:docMk/>
            <pc:sldMk cId="959585120" sldId="302"/>
            <ac:spMk id="17" creationId="{134DA7A2-1C06-E49F-C6DB-B1053B7F7743}"/>
          </ac:spMkLst>
        </pc:spChg>
        <pc:spChg chg="del">
          <ac:chgData name="혜원 김" userId="bb1d20b58e5d1e25" providerId="LiveId" clId="{2D3DDBAF-038D-44D0-992C-BE0CB3323CC8}" dt="2023-11-01T04:26:57.996" v="1556" actId="478"/>
          <ac:spMkLst>
            <pc:docMk/>
            <pc:sldMk cId="959585120" sldId="302"/>
            <ac:spMk id="18" creationId="{73CC9D81-333B-963D-5669-DBEE5D0B45DF}"/>
          </ac:spMkLst>
        </pc:spChg>
        <pc:spChg chg="mod">
          <ac:chgData name="혜원 김" userId="bb1d20b58e5d1e25" providerId="LiveId" clId="{2D3DDBAF-038D-44D0-992C-BE0CB3323CC8}" dt="2023-11-01T04:28:02.384" v="1680" actId="1076"/>
          <ac:spMkLst>
            <pc:docMk/>
            <pc:sldMk cId="959585120" sldId="302"/>
            <ac:spMk id="31" creationId="{1FBC04BE-3E8F-262B-53BB-D88744303D4D}"/>
          </ac:spMkLst>
        </pc:spChg>
        <pc:picChg chg="mod">
          <ac:chgData name="혜원 김" userId="bb1d20b58e5d1e25" providerId="LiveId" clId="{2D3DDBAF-038D-44D0-992C-BE0CB3323CC8}" dt="2023-11-01T04:27:03.226" v="1559" actId="1076"/>
          <ac:picMkLst>
            <pc:docMk/>
            <pc:sldMk cId="959585120" sldId="302"/>
            <ac:picMk id="2" creationId="{00000000-0000-0000-0000-000000000000}"/>
          </ac:picMkLst>
        </pc:picChg>
        <pc:picChg chg="del">
          <ac:chgData name="혜원 김" userId="bb1d20b58e5d1e25" providerId="LiveId" clId="{2D3DDBAF-038D-44D0-992C-BE0CB3323CC8}" dt="2023-11-01T04:26:49.742" v="1552" actId="478"/>
          <ac:picMkLst>
            <pc:docMk/>
            <pc:sldMk cId="959585120" sldId="302"/>
            <ac:picMk id="6" creationId="{90092B05-E6B8-8A21-21A6-314789A8D48F}"/>
          </ac:picMkLst>
        </pc:picChg>
        <pc:picChg chg="add del">
          <ac:chgData name="혜원 김" userId="bb1d20b58e5d1e25" providerId="LiveId" clId="{2D3DDBAF-038D-44D0-992C-BE0CB3323CC8}" dt="2023-11-01T04:31:36.923" v="1686" actId="478"/>
          <ac:picMkLst>
            <pc:docMk/>
            <pc:sldMk cId="959585120" sldId="302"/>
            <ac:picMk id="9" creationId="{F28E54D1-38C0-1E6D-E92E-CF986E23D1B7}"/>
          </ac:picMkLst>
        </pc:picChg>
        <pc:picChg chg="add del mod">
          <ac:chgData name="혜원 김" userId="bb1d20b58e5d1e25" providerId="LiveId" clId="{2D3DDBAF-038D-44D0-992C-BE0CB3323CC8}" dt="2023-11-01T04:31:31.986" v="1684"/>
          <ac:picMkLst>
            <pc:docMk/>
            <pc:sldMk cId="959585120" sldId="302"/>
            <ac:picMk id="15" creationId="{FC812DBB-2CE2-621D-0590-12C1D6A3D88E}"/>
          </ac:picMkLst>
        </pc:picChg>
        <pc:picChg chg="del">
          <ac:chgData name="혜원 김" userId="bb1d20b58e5d1e25" providerId="LiveId" clId="{2D3DDBAF-038D-44D0-992C-BE0CB3323CC8}" dt="2023-11-01T04:26:51.060" v="1553" actId="478"/>
          <ac:picMkLst>
            <pc:docMk/>
            <pc:sldMk cId="959585120" sldId="302"/>
            <ac:picMk id="16" creationId="{A9960A3D-617D-2238-4BDA-06BBC6B6E1AF}"/>
          </ac:picMkLst>
        </pc:picChg>
        <pc:picChg chg="mod">
          <ac:chgData name="혜원 김" userId="bb1d20b58e5d1e25" providerId="LiveId" clId="{2D3DDBAF-038D-44D0-992C-BE0CB3323CC8}" dt="2023-11-01T04:27:13.704" v="1572" actId="1076"/>
          <ac:picMkLst>
            <pc:docMk/>
            <pc:sldMk cId="959585120" sldId="302"/>
            <ac:picMk id="21" creationId="{05DBC1B2-31E9-2EE4-439D-73BDCD8FCB58}"/>
          </ac:picMkLst>
        </pc:picChg>
      </pc:sldChg>
      <pc:sldChg chg="addSp delSp modSp add mod">
        <pc:chgData name="혜원 김" userId="bb1d20b58e5d1e25" providerId="LiveId" clId="{2D3DDBAF-038D-44D0-992C-BE0CB3323CC8}" dt="2023-11-01T04:44:35.174" v="2079" actId="478"/>
        <pc:sldMkLst>
          <pc:docMk/>
          <pc:sldMk cId="4071784603" sldId="303"/>
        </pc:sldMkLst>
        <pc:spChg chg="del">
          <ac:chgData name="혜원 김" userId="bb1d20b58e5d1e25" providerId="LiveId" clId="{2D3DDBAF-038D-44D0-992C-BE0CB3323CC8}" dt="2023-11-01T04:31:55.776" v="1697" actId="478"/>
          <ac:spMkLst>
            <pc:docMk/>
            <pc:sldMk cId="4071784603" sldId="303"/>
            <ac:spMk id="5" creationId="{73F53F58-AEA1-3E3A-3C88-C87C1A741EED}"/>
          </ac:spMkLst>
        </pc:spChg>
        <pc:spChg chg="mod">
          <ac:chgData name="혜원 김" userId="bb1d20b58e5d1e25" providerId="LiveId" clId="{2D3DDBAF-038D-44D0-992C-BE0CB3323CC8}" dt="2023-11-01T04:41:57.142" v="2072" actId="20577"/>
          <ac:spMkLst>
            <pc:docMk/>
            <pc:sldMk cId="4071784603" sldId="303"/>
            <ac:spMk id="11" creationId="{00000000-0000-0000-0000-000000000000}"/>
          </ac:spMkLst>
        </pc:spChg>
        <pc:spChg chg="del">
          <ac:chgData name="혜원 김" userId="bb1d20b58e5d1e25" providerId="LiveId" clId="{2D3DDBAF-038D-44D0-992C-BE0CB3323CC8}" dt="2023-11-01T04:31:51.638" v="1693" actId="478"/>
          <ac:spMkLst>
            <pc:docMk/>
            <pc:sldMk cId="4071784603" sldId="303"/>
            <ac:spMk id="12" creationId="{FE32B5F5-7122-F944-9B8F-8CB26789C14B}"/>
          </ac:spMkLst>
        </pc:spChg>
        <pc:spChg chg="del">
          <ac:chgData name="혜원 김" userId="bb1d20b58e5d1e25" providerId="LiveId" clId="{2D3DDBAF-038D-44D0-992C-BE0CB3323CC8}" dt="2023-11-01T04:31:54.795" v="1696" actId="478"/>
          <ac:spMkLst>
            <pc:docMk/>
            <pc:sldMk cId="4071784603" sldId="303"/>
            <ac:spMk id="13" creationId="{FCF6FF4A-66F8-68D5-932D-E823255EC643}"/>
          </ac:spMkLst>
        </pc:spChg>
        <pc:spChg chg="add mod">
          <ac:chgData name="혜원 김" userId="bb1d20b58e5d1e25" providerId="LiveId" clId="{2D3DDBAF-038D-44D0-992C-BE0CB3323CC8}" dt="2023-11-01T04:33:51.386" v="1703" actId="1076"/>
          <ac:spMkLst>
            <pc:docMk/>
            <pc:sldMk cId="4071784603" sldId="303"/>
            <ac:spMk id="15" creationId="{DE878552-3D7E-BC8B-D664-1C5ABBC25BD6}"/>
          </ac:spMkLst>
        </pc:spChg>
        <pc:spChg chg="add mod">
          <ac:chgData name="혜원 김" userId="bb1d20b58e5d1e25" providerId="LiveId" clId="{2D3DDBAF-038D-44D0-992C-BE0CB3323CC8}" dt="2023-11-01T04:34:07.972" v="1706" actId="14100"/>
          <ac:spMkLst>
            <pc:docMk/>
            <pc:sldMk cId="4071784603" sldId="303"/>
            <ac:spMk id="16" creationId="{C1D069A6-5E0D-D565-B420-E194D4DA8F28}"/>
          </ac:spMkLst>
        </pc:spChg>
        <pc:spChg chg="mod">
          <ac:chgData name="혜원 김" userId="bb1d20b58e5d1e25" providerId="LiveId" clId="{2D3DDBAF-038D-44D0-992C-BE0CB3323CC8}" dt="2023-11-01T04:41:42.997" v="2043" actId="1076"/>
          <ac:spMkLst>
            <pc:docMk/>
            <pc:sldMk cId="4071784603" sldId="303"/>
            <ac:spMk id="31" creationId="{1FBC04BE-3E8F-262B-53BB-D88744303D4D}"/>
          </ac:spMkLst>
        </pc:spChg>
        <pc:picChg chg="add mod">
          <ac:chgData name="혜원 김" userId="bb1d20b58e5d1e25" providerId="LiveId" clId="{2D3DDBAF-038D-44D0-992C-BE0CB3323CC8}" dt="2023-11-01T04:33:28.420" v="1701" actId="1076"/>
          <ac:picMkLst>
            <pc:docMk/>
            <pc:sldMk cId="4071784603" sldId="303"/>
            <ac:picMk id="8" creationId="{C52A70A0-F818-F19C-85E5-C46694121F31}"/>
          </ac:picMkLst>
        </pc:picChg>
        <pc:picChg chg="del mod">
          <ac:chgData name="혜원 김" userId="bb1d20b58e5d1e25" providerId="LiveId" clId="{2D3DDBAF-038D-44D0-992C-BE0CB3323CC8}" dt="2023-11-01T04:31:46.149" v="1691" actId="478"/>
          <ac:picMkLst>
            <pc:docMk/>
            <pc:sldMk cId="4071784603" sldId="303"/>
            <ac:picMk id="9" creationId="{F28E54D1-38C0-1E6D-E92E-CF986E23D1B7}"/>
          </ac:picMkLst>
        </pc:picChg>
        <pc:picChg chg="add del">
          <ac:chgData name="혜원 김" userId="bb1d20b58e5d1e25" providerId="LiveId" clId="{2D3DDBAF-038D-44D0-992C-BE0CB3323CC8}" dt="2023-11-01T04:31:53.353" v="1695" actId="478"/>
          <ac:picMkLst>
            <pc:docMk/>
            <pc:sldMk cId="4071784603" sldId="303"/>
            <ac:picMk id="10" creationId="{01C0F7B3-D9FC-6680-1CB1-51626FDED4B1}"/>
          </ac:picMkLst>
        </pc:picChg>
        <pc:picChg chg="del">
          <ac:chgData name="혜원 김" userId="bb1d20b58e5d1e25" providerId="LiveId" clId="{2D3DDBAF-038D-44D0-992C-BE0CB3323CC8}" dt="2023-11-01T04:31:50.411" v="1692" actId="478"/>
          <ac:picMkLst>
            <pc:docMk/>
            <pc:sldMk cId="4071784603" sldId="303"/>
            <ac:picMk id="14" creationId="{AAD87391-C296-E60D-B47A-E1140497762A}"/>
          </ac:picMkLst>
        </pc:picChg>
        <pc:picChg chg="add del mod">
          <ac:chgData name="혜원 김" userId="bb1d20b58e5d1e25" providerId="LiveId" clId="{2D3DDBAF-038D-44D0-992C-BE0CB3323CC8}" dt="2023-11-01T04:40:46.935" v="1782" actId="478"/>
          <ac:picMkLst>
            <pc:docMk/>
            <pc:sldMk cId="4071784603" sldId="303"/>
            <ac:picMk id="18" creationId="{C581BE8E-325A-53CB-A1BE-B301684929DB}"/>
          </ac:picMkLst>
        </pc:picChg>
        <pc:picChg chg="add mod">
          <ac:chgData name="혜원 김" userId="bb1d20b58e5d1e25" providerId="LiveId" clId="{2D3DDBAF-038D-44D0-992C-BE0CB3323CC8}" dt="2023-11-01T04:40:56.310" v="1787" actId="14100"/>
          <ac:picMkLst>
            <pc:docMk/>
            <pc:sldMk cId="4071784603" sldId="303"/>
            <ac:picMk id="20" creationId="{40FC1C9F-7664-CDB9-AC6B-A10ACAFBD34D}"/>
          </ac:picMkLst>
        </pc:picChg>
        <pc:picChg chg="del">
          <ac:chgData name="혜원 김" userId="bb1d20b58e5d1e25" providerId="LiveId" clId="{2D3DDBAF-038D-44D0-992C-BE0CB3323CC8}" dt="2023-11-01T04:31:39.776" v="1687" actId="478"/>
          <ac:picMkLst>
            <pc:docMk/>
            <pc:sldMk cId="4071784603" sldId="303"/>
            <ac:picMk id="21" creationId="{05DBC1B2-31E9-2EE4-439D-73BDCD8FCB58}"/>
          </ac:picMkLst>
        </pc:picChg>
        <pc:picChg chg="add del">
          <ac:chgData name="혜원 김" userId="bb1d20b58e5d1e25" providerId="LiveId" clId="{2D3DDBAF-038D-44D0-992C-BE0CB3323CC8}" dt="2023-11-01T04:44:35.174" v="2079" actId="478"/>
          <ac:picMkLst>
            <pc:docMk/>
            <pc:sldMk cId="4071784603" sldId="303"/>
            <ac:picMk id="23" creationId="{1F8FFB63-A331-3FE4-3F01-18E80CE82450}"/>
          </ac:picMkLst>
        </pc:picChg>
        <pc:picChg chg="add del mod">
          <ac:chgData name="혜원 김" userId="bb1d20b58e5d1e25" providerId="LiveId" clId="{2D3DDBAF-038D-44D0-992C-BE0CB3323CC8}" dt="2023-11-01T04:44:26.813" v="2075"/>
          <ac:picMkLst>
            <pc:docMk/>
            <pc:sldMk cId="4071784603" sldId="303"/>
            <ac:picMk id="24" creationId="{98036689-E90D-1394-02D3-30F626EE5CD4}"/>
          </ac:picMkLst>
        </pc:picChg>
      </pc:sldChg>
      <pc:sldChg chg="addSp delSp modSp add mod">
        <pc:chgData name="혜원 김" userId="bb1d20b58e5d1e25" providerId="LiveId" clId="{2D3DDBAF-038D-44D0-992C-BE0CB3323CC8}" dt="2023-11-01T04:49:10.096" v="2314" actId="20577"/>
        <pc:sldMkLst>
          <pc:docMk/>
          <pc:sldMk cId="941267052" sldId="304"/>
        </pc:sldMkLst>
        <pc:spChg chg="mod">
          <ac:chgData name="혜원 김" userId="bb1d20b58e5d1e25" providerId="LiveId" clId="{2D3DDBAF-038D-44D0-992C-BE0CB3323CC8}" dt="2023-11-01T04:49:10.096" v="2314" actId="20577"/>
          <ac:spMkLst>
            <pc:docMk/>
            <pc:sldMk cId="941267052" sldId="304"/>
            <ac:spMk id="11" creationId="{00000000-0000-0000-0000-000000000000}"/>
          </ac:spMkLst>
        </pc:spChg>
        <pc:spChg chg="mod">
          <ac:chgData name="혜원 김" userId="bb1d20b58e5d1e25" providerId="LiveId" clId="{2D3DDBAF-038D-44D0-992C-BE0CB3323CC8}" dt="2023-11-01T04:44:47.283" v="2082" actId="1076"/>
          <ac:spMkLst>
            <pc:docMk/>
            <pc:sldMk cId="941267052" sldId="304"/>
            <ac:spMk id="15" creationId="{DE878552-3D7E-BC8B-D664-1C5ABBC25BD6}"/>
          </ac:spMkLst>
        </pc:spChg>
        <pc:spChg chg="mod">
          <ac:chgData name="혜원 김" userId="bb1d20b58e5d1e25" providerId="LiveId" clId="{2D3DDBAF-038D-44D0-992C-BE0CB3323CC8}" dt="2023-11-01T04:44:56.478" v="2085" actId="1076"/>
          <ac:spMkLst>
            <pc:docMk/>
            <pc:sldMk cId="941267052" sldId="304"/>
            <ac:spMk id="16" creationId="{C1D069A6-5E0D-D565-B420-E194D4DA8F28}"/>
          </ac:spMkLst>
        </pc:spChg>
        <pc:spChg chg="mod">
          <ac:chgData name="혜원 김" userId="bb1d20b58e5d1e25" providerId="LiveId" clId="{2D3DDBAF-038D-44D0-992C-BE0CB3323CC8}" dt="2023-11-01T04:45:27.055" v="2306" actId="20577"/>
          <ac:spMkLst>
            <pc:docMk/>
            <pc:sldMk cId="941267052" sldId="304"/>
            <ac:spMk id="31" creationId="{1FBC04BE-3E8F-262B-53BB-D88744303D4D}"/>
          </ac:spMkLst>
        </pc:spChg>
        <pc:picChg chg="del">
          <ac:chgData name="혜원 김" userId="bb1d20b58e5d1e25" providerId="LiveId" clId="{2D3DDBAF-038D-44D0-992C-BE0CB3323CC8}" dt="2023-11-01T04:44:40.639" v="2080" actId="478"/>
          <ac:picMkLst>
            <pc:docMk/>
            <pc:sldMk cId="941267052" sldId="304"/>
            <ac:picMk id="20" creationId="{40FC1C9F-7664-CDB9-AC6B-A10ACAFBD34D}"/>
          </ac:picMkLst>
        </pc:picChg>
        <pc:picChg chg="add del mod">
          <ac:chgData name="혜원 김" userId="bb1d20b58e5d1e25" providerId="LiveId" clId="{2D3DDBAF-038D-44D0-992C-BE0CB3323CC8}" dt="2023-11-01T04:44:43.827" v="2081" actId="1076"/>
          <ac:picMkLst>
            <pc:docMk/>
            <pc:sldMk cId="941267052" sldId="304"/>
            <ac:picMk id="23" creationId="{1F8FFB63-A331-3FE4-3F01-18E80CE82450}"/>
          </ac:picMkLst>
        </pc:picChg>
      </pc:sldChg>
      <pc:sldChg chg="addSp delSp modSp add mod ord">
        <pc:chgData name="혜원 김" userId="bb1d20b58e5d1e25" providerId="LiveId" clId="{2D3DDBAF-038D-44D0-992C-BE0CB3323CC8}" dt="2023-11-01T04:59:29.172" v="2393" actId="14100"/>
        <pc:sldMkLst>
          <pc:docMk/>
          <pc:sldMk cId="2082963660" sldId="305"/>
        </pc:sldMkLst>
        <pc:spChg chg="add del mod">
          <ac:chgData name="혜원 김" userId="bb1d20b58e5d1e25" providerId="LiveId" clId="{2D3DDBAF-038D-44D0-992C-BE0CB3323CC8}" dt="2023-11-01T04:52:11.716" v="2380" actId="478"/>
          <ac:spMkLst>
            <pc:docMk/>
            <pc:sldMk cId="2082963660" sldId="305"/>
            <ac:spMk id="5" creationId="{1DE5C8F0-3272-886D-0144-5506CAAB7DAE}"/>
          </ac:spMkLst>
        </pc:spChg>
        <pc:spChg chg="add mod">
          <ac:chgData name="혜원 김" userId="bb1d20b58e5d1e25" providerId="LiveId" clId="{2D3DDBAF-038D-44D0-992C-BE0CB3323CC8}" dt="2023-11-01T04:52:22.019" v="2384" actId="1076"/>
          <ac:spMkLst>
            <pc:docMk/>
            <pc:sldMk cId="2082963660" sldId="305"/>
            <ac:spMk id="6" creationId="{60D0CEBF-8160-6582-9F6D-C5EF2C8E1815}"/>
          </ac:spMkLst>
        </pc:spChg>
        <pc:spChg chg="mod">
          <ac:chgData name="혜원 김" userId="bb1d20b58e5d1e25" providerId="LiveId" clId="{2D3DDBAF-038D-44D0-992C-BE0CB3323CC8}" dt="2023-11-01T04:51:27.186" v="2367" actId="20577"/>
          <ac:spMkLst>
            <pc:docMk/>
            <pc:sldMk cId="2082963660" sldId="305"/>
            <ac:spMk id="11" creationId="{00000000-0000-0000-0000-000000000000}"/>
          </ac:spMkLst>
        </pc:spChg>
        <pc:spChg chg="add mod">
          <ac:chgData name="혜원 김" userId="bb1d20b58e5d1e25" providerId="LiveId" clId="{2D3DDBAF-038D-44D0-992C-BE0CB3323CC8}" dt="2023-11-01T04:59:29.172" v="2393" actId="14100"/>
          <ac:spMkLst>
            <pc:docMk/>
            <pc:sldMk cId="2082963660" sldId="305"/>
            <ac:spMk id="13" creationId="{10F8F15A-E6C9-DBB8-BED9-847FEBBEBA01}"/>
          </ac:spMkLst>
        </pc:spChg>
        <pc:spChg chg="mod">
          <ac:chgData name="혜원 김" userId="bb1d20b58e5d1e25" providerId="LiveId" clId="{2D3DDBAF-038D-44D0-992C-BE0CB3323CC8}" dt="2023-11-01T04:51:31.486" v="2368" actId="1076"/>
          <ac:spMkLst>
            <pc:docMk/>
            <pc:sldMk cId="2082963660" sldId="305"/>
            <ac:spMk id="15" creationId="{DE878552-3D7E-BC8B-D664-1C5ABBC25BD6}"/>
          </ac:spMkLst>
        </pc:spChg>
        <pc:spChg chg="mod">
          <ac:chgData name="혜원 김" userId="bb1d20b58e5d1e25" providerId="LiveId" clId="{2D3DDBAF-038D-44D0-992C-BE0CB3323CC8}" dt="2023-11-01T04:51:33.346" v="2369" actId="1076"/>
          <ac:spMkLst>
            <pc:docMk/>
            <pc:sldMk cId="2082963660" sldId="305"/>
            <ac:spMk id="16" creationId="{C1D069A6-5E0D-D565-B420-E194D4DA8F28}"/>
          </ac:spMkLst>
        </pc:spChg>
        <pc:spChg chg="del mod">
          <ac:chgData name="혜원 김" userId="bb1d20b58e5d1e25" providerId="LiveId" clId="{2D3DDBAF-038D-44D0-992C-BE0CB3323CC8}" dt="2023-11-01T04:51:40.147" v="2372" actId="478"/>
          <ac:spMkLst>
            <pc:docMk/>
            <pc:sldMk cId="2082963660" sldId="305"/>
            <ac:spMk id="31" creationId="{1FBC04BE-3E8F-262B-53BB-D88744303D4D}"/>
          </ac:spMkLst>
        </pc:spChg>
        <pc:picChg chg="add mod">
          <ac:chgData name="혜원 김" userId="bb1d20b58e5d1e25" providerId="LiveId" clId="{2D3DDBAF-038D-44D0-992C-BE0CB3323CC8}" dt="2023-11-01T04:59:05.733" v="2388" actId="1076"/>
          <ac:picMkLst>
            <pc:docMk/>
            <pc:sldMk cId="2082963660" sldId="305"/>
            <ac:picMk id="12" creationId="{C799BE48-30A6-D0E5-F328-2D813273BEEA}"/>
          </ac:picMkLst>
        </pc:picChg>
        <pc:picChg chg="mod">
          <ac:chgData name="혜원 김" userId="bb1d20b58e5d1e25" providerId="LiveId" clId="{2D3DDBAF-038D-44D0-992C-BE0CB3323CC8}" dt="2023-11-01T04:51:43.405" v="2373" actId="1076"/>
          <ac:picMkLst>
            <pc:docMk/>
            <pc:sldMk cId="2082963660" sldId="305"/>
            <ac:picMk id="20" creationId="{40FC1C9F-7664-CDB9-AC6B-A10ACAFBD34D}"/>
          </ac:picMkLst>
        </pc:picChg>
      </pc:sldChg>
      <pc:sldChg chg="add del">
        <pc:chgData name="혜원 김" userId="bb1d20b58e5d1e25" providerId="LiveId" clId="{2D3DDBAF-038D-44D0-992C-BE0CB3323CC8}" dt="2023-11-01T04:51:11.173" v="2316" actId="47"/>
        <pc:sldMkLst>
          <pc:docMk/>
          <pc:sldMk cId="3146407685" sldId="305"/>
        </pc:sldMkLst>
      </pc:sldChg>
      <pc:sldChg chg="add">
        <pc:chgData name="혜원 김" userId="bb1d20b58e5d1e25" providerId="LiveId" clId="{2D3DDBAF-038D-44D0-992C-BE0CB3323CC8}" dt="2023-11-01T05:12:49.848" v="2651"/>
        <pc:sldMkLst>
          <pc:docMk/>
          <pc:sldMk cId="2203408846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25333-1CDC-4E88-8FF9-585B9EB70DAE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531FF-2474-4C6E-B64A-7385C18CD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531FF-2474-4C6E-B64A-7385C18CD1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60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Login</a:t>
            </a:r>
            <a:r>
              <a:rPr lang="ko-KR" altLang="en-US" dirty="0"/>
              <a:t> 버튼을 클릭해</a:t>
            </a:r>
            <a:r>
              <a:rPr lang="en-US" altLang="ko-KR" dirty="0"/>
              <a:t> </a:t>
            </a:r>
            <a:r>
              <a:rPr lang="ko-KR" altLang="en-US" dirty="0"/>
              <a:t>로그인을 할 수 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531FF-2474-4C6E-B64A-7385C18CD19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88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Login</a:t>
            </a:r>
            <a:r>
              <a:rPr lang="ko-KR" altLang="en-US" dirty="0"/>
              <a:t> 버튼을 클릭해</a:t>
            </a:r>
            <a:r>
              <a:rPr lang="en-US" altLang="ko-KR" dirty="0"/>
              <a:t> </a:t>
            </a:r>
            <a:r>
              <a:rPr lang="ko-KR" altLang="en-US" dirty="0"/>
              <a:t>로그인을 할 수 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531FF-2474-4C6E-B64A-7385C18CD19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15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Login</a:t>
            </a:r>
            <a:r>
              <a:rPr lang="ko-KR" altLang="en-US" dirty="0"/>
              <a:t> 버튼을 클릭해</a:t>
            </a:r>
            <a:r>
              <a:rPr lang="en-US" altLang="ko-KR" dirty="0"/>
              <a:t> </a:t>
            </a:r>
            <a:r>
              <a:rPr lang="ko-KR" altLang="en-US" dirty="0"/>
              <a:t>로그인을 할 수 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531FF-2474-4C6E-B64A-7385C18CD19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59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Login</a:t>
            </a:r>
            <a:r>
              <a:rPr lang="ko-KR" altLang="en-US" dirty="0"/>
              <a:t> 버튼을 클릭해</a:t>
            </a:r>
            <a:r>
              <a:rPr lang="en-US" altLang="ko-KR" dirty="0"/>
              <a:t> </a:t>
            </a:r>
            <a:r>
              <a:rPr lang="ko-KR" altLang="en-US" dirty="0"/>
              <a:t>로그인을 할 수 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531FF-2474-4C6E-B64A-7385C18CD19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455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531FF-2474-4C6E-B64A-7385C18CD19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12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531FF-2474-4C6E-B64A-7385C18CD19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12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531FF-2474-4C6E-B64A-7385C18CD1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0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기대효과</a:t>
            </a:r>
            <a:r>
              <a:rPr lang="en-US" altLang="ko-KR" dirty="0"/>
              <a:t>: </a:t>
            </a:r>
            <a:r>
              <a:rPr lang="ko-KR" altLang="en-US" dirty="0"/>
              <a:t>프로젝트를 생성하고</a:t>
            </a:r>
            <a:r>
              <a:rPr lang="en-US" altLang="ko-KR" dirty="0"/>
              <a:t>, </a:t>
            </a:r>
            <a:r>
              <a:rPr lang="ko-KR" altLang="en-US" dirty="0"/>
              <a:t>팀원들에게 작업을 배정할 수 있어서 효율적인 작업 할당 가능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프로젝트 진행 상태를 직관적으로 확인할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531FF-2474-4C6E-B64A-7385C18CD1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3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531FF-2474-4C6E-B64A-7385C18CD1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4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531FF-2474-4C6E-B64A-7385C18CD1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880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Login</a:t>
            </a:r>
            <a:r>
              <a:rPr lang="ko-KR" altLang="en-US" dirty="0"/>
              <a:t> 버튼을 클릭해</a:t>
            </a:r>
            <a:r>
              <a:rPr lang="en-US" altLang="ko-KR" dirty="0"/>
              <a:t> </a:t>
            </a:r>
            <a:r>
              <a:rPr lang="ko-KR" altLang="en-US" dirty="0"/>
              <a:t>로그인을 할 수 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531FF-2474-4C6E-B64A-7385C18CD1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46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Login</a:t>
            </a:r>
            <a:r>
              <a:rPr lang="ko-KR" altLang="en-US" dirty="0"/>
              <a:t> 버튼을 클릭해</a:t>
            </a:r>
            <a:r>
              <a:rPr lang="en-US" altLang="ko-KR" dirty="0"/>
              <a:t> </a:t>
            </a:r>
            <a:r>
              <a:rPr lang="ko-KR" altLang="en-US" dirty="0"/>
              <a:t>로그인을 할 수 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531FF-2474-4C6E-B64A-7385C18CD19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2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Login</a:t>
            </a:r>
            <a:r>
              <a:rPr lang="ko-KR" altLang="en-US" dirty="0"/>
              <a:t> 버튼을 클릭해</a:t>
            </a:r>
            <a:r>
              <a:rPr lang="en-US" altLang="ko-KR" dirty="0"/>
              <a:t> </a:t>
            </a:r>
            <a:r>
              <a:rPr lang="ko-KR" altLang="en-US" dirty="0"/>
              <a:t>로그인을 할 수 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531FF-2474-4C6E-B64A-7385C18CD19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82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Login</a:t>
            </a:r>
            <a:r>
              <a:rPr lang="ko-KR" altLang="en-US" dirty="0"/>
              <a:t> 버튼을 클릭해</a:t>
            </a:r>
            <a:r>
              <a:rPr lang="en-US" altLang="ko-KR" dirty="0"/>
              <a:t> </a:t>
            </a:r>
            <a:r>
              <a:rPr lang="ko-KR" altLang="en-US" dirty="0"/>
              <a:t>로그인을 할 수 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531FF-2474-4C6E-B64A-7385C18CD19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5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31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31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3500" r="1446" b="310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54537" y="1699758"/>
            <a:ext cx="9009410" cy="6082798"/>
            <a:chOff x="0" y="0"/>
            <a:chExt cx="3286657" cy="22190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2219021"/>
            </a:xfrm>
            <a:custGeom>
              <a:avLst/>
              <a:gdLst/>
              <a:ahLst/>
              <a:cxnLst/>
              <a:rect l="l" t="t" r="r" b="b"/>
              <a:pathLst>
                <a:path w="3286657" h="2219021">
                  <a:moveTo>
                    <a:pt x="0" y="0"/>
                  </a:moveTo>
                  <a:lnTo>
                    <a:pt x="3286657" y="0"/>
                  </a:lnTo>
                  <a:lnTo>
                    <a:pt x="3286657" y="2219021"/>
                  </a:lnTo>
                  <a:lnTo>
                    <a:pt x="0" y="22190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-2156129" y="8872350"/>
            <a:ext cx="6662470" cy="1611106"/>
          </a:xfrm>
          <a:custGeom>
            <a:avLst/>
            <a:gdLst/>
            <a:ahLst/>
            <a:cxnLst/>
            <a:rect l="l" t="t" r="r" b="b"/>
            <a:pathLst>
              <a:path w="6662470" h="1611106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 flipH="1">
            <a:off x="14791434" y="-196457"/>
            <a:ext cx="5652695" cy="1366924"/>
          </a:xfrm>
          <a:custGeom>
            <a:avLst/>
            <a:gdLst/>
            <a:ahLst/>
            <a:cxnLst/>
            <a:rect l="l" t="t" r="r" b="b"/>
            <a:pathLst>
              <a:path w="5652695" h="1366924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>
            <a:off x="10443681" y="1699758"/>
            <a:ext cx="7087021" cy="7701883"/>
            <a:chOff x="0" y="0"/>
            <a:chExt cx="2585364" cy="28096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85364" cy="2809668"/>
            </a:xfrm>
            <a:custGeom>
              <a:avLst/>
              <a:gdLst/>
              <a:ahLst/>
              <a:cxnLst/>
              <a:rect l="l" t="t" r="r" b="b"/>
              <a:pathLst>
                <a:path w="2585364" h="2809668">
                  <a:moveTo>
                    <a:pt x="0" y="0"/>
                  </a:moveTo>
                  <a:lnTo>
                    <a:pt x="2585364" y="0"/>
                  </a:lnTo>
                  <a:lnTo>
                    <a:pt x="2585364" y="2809668"/>
                  </a:lnTo>
                  <a:lnTo>
                    <a:pt x="0" y="2809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5" name="Freeform 15"/>
          <p:cNvSpPr/>
          <p:nvPr/>
        </p:nvSpPr>
        <p:spPr>
          <a:xfrm>
            <a:off x="16100246" y="3001723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Freeform 16"/>
          <p:cNvSpPr/>
          <p:nvPr/>
        </p:nvSpPr>
        <p:spPr>
          <a:xfrm rot="-203414">
            <a:off x="11173930" y="3499519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1" name="TextBox 21"/>
          <p:cNvSpPr txBox="1"/>
          <p:nvPr/>
        </p:nvSpPr>
        <p:spPr>
          <a:xfrm>
            <a:off x="5739046" y="8641540"/>
            <a:ext cx="3762188" cy="33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34"/>
              </a:lnSpc>
              <a:spcBef>
                <a:spcPct val="0"/>
              </a:spcBef>
            </a:pPr>
            <a:endParaRPr lang="en-US" sz="4000" dirty="0">
              <a:solidFill>
                <a:srgbClr val="000000"/>
              </a:solidFill>
              <a:ea typeface="Arita Dotum Medium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13316692" y="1991652"/>
            <a:ext cx="2228632" cy="1815322"/>
          </a:xfrm>
          <a:custGeom>
            <a:avLst/>
            <a:gdLst/>
            <a:ahLst/>
            <a:cxnLst/>
            <a:rect l="l" t="t" r="r" b="b"/>
            <a:pathLst>
              <a:path w="2228632" h="1815322">
                <a:moveTo>
                  <a:pt x="0" y="0"/>
                </a:moveTo>
                <a:lnTo>
                  <a:pt x="2228632" y="0"/>
                </a:lnTo>
                <a:lnTo>
                  <a:pt x="2228632" y="1815322"/>
                </a:lnTo>
                <a:lnTo>
                  <a:pt x="0" y="18153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23" name="Group 23"/>
          <p:cNvGrpSpPr/>
          <p:nvPr/>
        </p:nvGrpSpPr>
        <p:grpSpPr>
          <a:xfrm>
            <a:off x="757345" y="2056567"/>
            <a:ext cx="10403218" cy="4560959"/>
            <a:chOff x="-906312" y="-52786"/>
            <a:chExt cx="13870959" cy="6081280"/>
          </a:xfrm>
        </p:grpSpPr>
        <p:sp>
          <p:nvSpPr>
            <p:cNvPr id="24" name="TextBox 24"/>
            <p:cNvSpPr txBox="1"/>
            <p:nvPr/>
          </p:nvSpPr>
          <p:spPr>
            <a:xfrm>
              <a:off x="-906312" y="-52786"/>
              <a:ext cx="13870959" cy="23135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5599"/>
                </a:lnSpc>
              </a:pPr>
              <a:endParaRPr lang="ko-KR" altLang="en-US" sz="7200" dirty="0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5460169"/>
              <a:ext cx="10594989" cy="56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 lang="en-US" sz="2799" dirty="0">
                <a:solidFill>
                  <a:srgbClr val="000000"/>
                </a:solidFill>
                <a:ea typeface="Arita Dotum Medium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B07EC4C-D5C6-55B6-FE83-D51802F2BD39}"/>
              </a:ext>
            </a:extLst>
          </p:cNvPr>
          <p:cNvSpPr txBox="1"/>
          <p:nvPr/>
        </p:nvSpPr>
        <p:spPr>
          <a:xfrm>
            <a:off x="12286052" y="4501368"/>
            <a:ext cx="112940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과목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창업프로젝트 </a:t>
            </a:r>
            <a:r>
              <a:rPr lang="en-US" altLang="ko-KR" sz="2800" b="1" dirty="0"/>
              <a:t>||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8A47A-4F58-F36F-D66B-A0D4AFB4D68F}"/>
              </a:ext>
            </a:extLst>
          </p:cNvPr>
          <p:cNvSpPr txBox="1"/>
          <p:nvPr/>
        </p:nvSpPr>
        <p:spPr>
          <a:xfrm>
            <a:off x="11917908" y="4999751"/>
            <a:ext cx="13147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/>
              <a:t>담당 교수님</a:t>
            </a:r>
            <a:r>
              <a:rPr lang="en-US" altLang="ko-KR" sz="2800" b="1" dirty="0"/>
              <a:t>: </a:t>
            </a:r>
            <a:r>
              <a:rPr lang="ko-KR" altLang="en-US" sz="2800" b="1" dirty="0" err="1"/>
              <a:t>박웅규</a:t>
            </a:r>
            <a:r>
              <a:rPr lang="ko-KR" altLang="en-US" sz="2800" b="1" dirty="0"/>
              <a:t> 교수님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33267-FB8B-9ECE-8836-831A7BA557A3}"/>
              </a:ext>
            </a:extLst>
          </p:cNvPr>
          <p:cNvSpPr txBox="1"/>
          <p:nvPr/>
        </p:nvSpPr>
        <p:spPr>
          <a:xfrm>
            <a:off x="12649200" y="5885392"/>
            <a:ext cx="13926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/>
              <a:t>학번</a:t>
            </a:r>
            <a:r>
              <a:rPr lang="en-US" altLang="ko-KR" sz="2800" b="1" dirty="0"/>
              <a:t>: 202110424</a:t>
            </a:r>
            <a:endParaRPr lang="ko-KR" alt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3EA1BB-2E1A-5DFE-F376-8E780A5E97EB}"/>
              </a:ext>
            </a:extLst>
          </p:cNvPr>
          <p:cNvSpPr txBox="1"/>
          <p:nvPr/>
        </p:nvSpPr>
        <p:spPr>
          <a:xfrm>
            <a:off x="11303262" y="5404045"/>
            <a:ext cx="14550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/>
              <a:t>학과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소프트웨어학부 컴퓨터공학전공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FB7430-5689-A98A-37C8-D8445EB480C3}"/>
              </a:ext>
            </a:extLst>
          </p:cNvPr>
          <p:cNvSpPr txBox="1"/>
          <p:nvPr/>
        </p:nvSpPr>
        <p:spPr>
          <a:xfrm>
            <a:off x="12886250" y="6411637"/>
            <a:ext cx="146427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이름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김혜원</a:t>
            </a: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68F633A3-EA92-DB8A-67EC-B7CD64549447}"/>
              </a:ext>
            </a:extLst>
          </p:cNvPr>
          <p:cNvSpPr txBox="1"/>
          <p:nvPr/>
        </p:nvSpPr>
        <p:spPr>
          <a:xfrm>
            <a:off x="754537" y="3334767"/>
            <a:ext cx="9862281" cy="17351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599"/>
              </a:lnSpc>
            </a:pPr>
            <a:r>
              <a:rPr lang="ko-KR" altLang="en-US" sz="7200" dirty="0"/>
              <a:t>업무 협업 사이트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3500" r="1446" b="31062"/>
          <a:stretch>
            <a:fillRect/>
          </a:stretch>
        </p:blipFill>
        <p:spPr>
          <a:xfrm>
            <a:off x="-381000" y="137956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05495" y="657204"/>
            <a:ext cx="9000505" cy="1209696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05038" y="657204"/>
            <a:ext cx="8902002" cy="1214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  <a:spcBef>
                <a:spcPct val="0"/>
              </a:spcBef>
            </a:pPr>
            <a:r>
              <a:rPr lang="en-US" altLang="ko-KR" sz="5400" dirty="0"/>
              <a:t>UI </a:t>
            </a:r>
            <a:r>
              <a:rPr lang="ko-KR" altLang="en-US" sz="5400" dirty="0"/>
              <a:t>흐름도</a:t>
            </a:r>
            <a:r>
              <a:rPr lang="en-US" altLang="ko-KR" sz="5400" dirty="0"/>
              <a:t>-</a:t>
            </a:r>
            <a:r>
              <a:rPr lang="ko-KR" altLang="en-US" sz="5400" dirty="0"/>
              <a:t>프로젝트 삭제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FED699-E965-F654-DAF7-0451657B6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821912"/>
            <a:ext cx="8001000" cy="49190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C0F7B3-D9FC-6680-1CB1-51626FDE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467100"/>
            <a:ext cx="7696200" cy="42739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D87391-C296-E60D-B47A-E11404977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3238500"/>
            <a:ext cx="1363240" cy="1524000"/>
          </a:xfrm>
          <a:prstGeom prst="rect">
            <a:avLst/>
          </a:prstGeom>
        </p:spPr>
      </p:pic>
      <p:sp>
        <p:nvSpPr>
          <p:cNvPr id="12" name="원형: 비어 있음 35">
            <a:extLst>
              <a:ext uri="{FF2B5EF4-FFF2-40B4-BE49-F238E27FC236}">
                <a16:creationId xmlns:a16="http://schemas.microsoft.com/office/drawing/2014/main" id="{FE32B5F5-7122-F944-9B8F-8CB26789C14B}"/>
              </a:ext>
            </a:extLst>
          </p:cNvPr>
          <p:cNvSpPr/>
          <p:nvPr/>
        </p:nvSpPr>
        <p:spPr>
          <a:xfrm>
            <a:off x="5769974" y="4334772"/>
            <a:ext cx="1151672" cy="475423"/>
          </a:xfrm>
          <a:custGeom>
            <a:avLst/>
            <a:gdLst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784148 w 990600"/>
              <a:gd name="connsiteY7" fmla="*/ 412904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58230 w 990600"/>
              <a:gd name="connsiteY8" fmla="*/ 45814 h 825808"/>
              <a:gd name="connsiteX9" fmla="*/ 58171 w 990600"/>
              <a:gd name="connsiteY9" fmla="*/ 425261 h 82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0600" h="825808">
                <a:moveTo>
                  <a:pt x="0" y="412904"/>
                </a:moveTo>
                <a:cubicBezTo>
                  <a:pt x="0" y="184863"/>
                  <a:pt x="221753" y="0"/>
                  <a:pt x="495300" y="0"/>
                </a:cubicBezTo>
                <a:cubicBezTo>
                  <a:pt x="768847" y="0"/>
                  <a:pt x="990600" y="184863"/>
                  <a:pt x="990600" y="412904"/>
                </a:cubicBezTo>
                <a:cubicBezTo>
                  <a:pt x="990600" y="640945"/>
                  <a:pt x="768847" y="825808"/>
                  <a:pt x="495300" y="825808"/>
                </a:cubicBezTo>
                <a:cubicBezTo>
                  <a:pt x="221753" y="825808"/>
                  <a:pt x="0" y="640945"/>
                  <a:pt x="0" y="412904"/>
                </a:cubicBezTo>
                <a:close/>
                <a:moveTo>
                  <a:pt x="58171" y="425261"/>
                </a:moveTo>
                <a:cubicBezTo>
                  <a:pt x="64349" y="549684"/>
                  <a:pt x="343412" y="792350"/>
                  <a:pt x="495300" y="792350"/>
                </a:cubicBezTo>
                <a:cubicBezTo>
                  <a:pt x="647188" y="792350"/>
                  <a:pt x="969499" y="539280"/>
                  <a:pt x="969499" y="425260"/>
                </a:cubicBezTo>
                <a:cubicBezTo>
                  <a:pt x="969499" y="311240"/>
                  <a:pt x="610118" y="45814"/>
                  <a:pt x="458230" y="45814"/>
                </a:cubicBezTo>
                <a:cubicBezTo>
                  <a:pt x="306342" y="45814"/>
                  <a:pt x="51993" y="300838"/>
                  <a:pt x="58171" y="42526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CF6FF4A-66F8-68D5-932D-E823255EC643}"/>
              </a:ext>
            </a:extLst>
          </p:cNvPr>
          <p:cNvSpPr/>
          <p:nvPr/>
        </p:nvSpPr>
        <p:spPr>
          <a:xfrm rot="20598426">
            <a:off x="6811370" y="3979548"/>
            <a:ext cx="3444710" cy="1115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BC04BE-3E8F-262B-53BB-D88744303D4D}"/>
              </a:ext>
            </a:extLst>
          </p:cNvPr>
          <p:cNvSpPr txBox="1"/>
          <p:nvPr/>
        </p:nvSpPr>
        <p:spPr>
          <a:xfrm>
            <a:off x="10157686" y="912793"/>
            <a:ext cx="56704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u="sng" dirty="0"/>
              <a:t>삭제 버튼을 눌러</a:t>
            </a:r>
            <a:endParaRPr lang="en-US" altLang="ko-KR" sz="2800" b="1" u="sng" dirty="0"/>
          </a:p>
          <a:p>
            <a:r>
              <a:rPr lang="ko-KR" altLang="en-US" sz="2800" b="1" u="sng" dirty="0"/>
              <a:t>해당 프로젝트를 삭제</a:t>
            </a:r>
            <a:endParaRPr lang="en-US" altLang="ko-KR" sz="2800" b="1" u="sng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5DBC1B2-31E9-2EE4-439D-73BDCD8FC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4756" y="1878218"/>
            <a:ext cx="7253957" cy="4314168"/>
          </a:xfrm>
          <a:prstGeom prst="rect">
            <a:avLst/>
          </a:prstGeom>
        </p:spPr>
      </p:pic>
      <p:sp>
        <p:nvSpPr>
          <p:cNvPr id="5" name="원형: 비어 있음 35">
            <a:extLst>
              <a:ext uri="{FF2B5EF4-FFF2-40B4-BE49-F238E27FC236}">
                <a16:creationId xmlns:a16="http://schemas.microsoft.com/office/drawing/2014/main" id="{73F53F58-AEA1-3E3A-3C88-C87C1A741EED}"/>
              </a:ext>
            </a:extLst>
          </p:cNvPr>
          <p:cNvSpPr/>
          <p:nvPr/>
        </p:nvSpPr>
        <p:spPr>
          <a:xfrm>
            <a:off x="11574040" y="3322220"/>
            <a:ext cx="1151672" cy="475423"/>
          </a:xfrm>
          <a:custGeom>
            <a:avLst/>
            <a:gdLst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784148 w 990600"/>
              <a:gd name="connsiteY7" fmla="*/ 412904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58230 w 990600"/>
              <a:gd name="connsiteY8" fmla="*/ 45814 h 825808"/>
              <a:gd name="connsiteX9" fmla="*/ 58171 w 990600"/>
              <a:gd name="connsiteY9" fmla="*/ 425261 h 82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0600" h="825808">
                <a:moveTo>
                  <a:pt x="0" y="412904"/>
                </a:moveTo>
                <a:cubicBezTo>
                  <a:pt x="0" y="184863"/>
                  <a:pt x="221753" y="0"/>
                  <a:pt x="495300" y="0"/>
                </a:cubicBezTo>
                <a:cubicBezTo>
                  <a:pt x="768847" y="0"/>
                  <a:pt x="990600" y="184863"/>
                  <a:pt x="990600" y="412904"/>
                </a:cubicBezTo>
                <a:cubicBezTo>
                  <a:pt x="990600" y="640945"/>
                  <a:pt x="768847" y="825808"/>
                  <a:pt x="495300" y="825808"/>
                </a:cubicBezTo>
                <a:cubicBezTo>
                  <a:pt x="221753" y="825808"/>
                  <a:pt x="0" y="640945"/>
                  <a:pt x="0" y="412904"/>
                </a:cubicBezTo>
                <a:close/>
                <a:moveTo>
                  <a:pt x="58171" y="425261"/>
                </a:moveTo>
                <a:cubicBezTo>
                  <a:pt x="64349" y="549684"/>
                  <a:pt x="343412" y="792350"/>
                  <a:pt x="495300" y="792350"/>
                </a:cubicBezTo>
                <a:cubicBezTo>
                  <a:pt x="647188" y="792350"/>
                  <a:pt x="969499" y="539280"/>
                  <a:pt x="969499" y="425260"/>
                </a:cubicBezTo>
                <a:cubicBezTo>
                  <a:pt x="969499" y="311240"/>
                  <a:pt x="610118" y="45814"/>
                  <a:pt x="458230" y="45814"/>
                </a:cubicBezTo>
                <a:cubicBezTo>
                  <a:pt x="306342" y="45814"/>
                  <a:pt x="51993" y="300838"/>
                  <a:pt x="58171" y="42526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8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3500" r="1446" b="31062"/>
          <a:stretch>
            <a:fillRect/>
          </a:stretch>
        </p:blipFill>
        <p:spPr>
          <a:xfrm>
            <a:off x="-381000" y="137956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05495" y="657204"/>
            <a:ext cx="9000505" cy="1209696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05038" y="657204"/>
            <a:ext cx="8902002" cy="1214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  <a:spcBef>
                <a:spcPct val="0"/>
              </a:spcBef>
            </a:pPr>
            <a:r>
              <a:rPr lang="en-US" altLang="ko-KR" sz="5400" dirty="0"/>
              <a:t>UI </a:t>
            </a:r>
            <a:r>
              <a:rPr lang="ko-KR" altLang="en-US" sz="5400" dirty="0"/>
              <a:t>흐름도</a:t>
            </a:r>
            <a:r>
              <a:rPr lang="en-US" altLang="ko-KR" sz="5400" dirty="0"/>
              <a:t>-</a:t>
            </a:r>
            <a:r>
              <a:rPr lang="ko-KR" altLang="en-US" sz="5400" dirty="0"/>
              <a:t>할 일 목록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FED699-E965-F654-DAF7-0451657B6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821912"/>
            <a:ext cx="8001000" cy="49190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C0F7B3-D9FC-6680-1CB1-51626FDE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467100"/>
            <a:ext cx="7696200" cy="427390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FBC04BE-3E8F-262B-53BB-D88744303D4D}"/>
              </a:ext>
            </a:extLst>
          </p:cNvPr>
          <p:cNvSpPr txBox="1"/>
          <p:nvPr/>
        </p:nvSpPr>
        <p:spPr>
          <a:xfrm>
            <a:off x="10676711" y="419100"/>
            <a:ext cx="56704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u="sng" dirty="0"/>
              <a:t>Doing(</a:t>
            </a:r>
            <a:r>
              <a:rPr lang="ko-KR" altLang="en-US" sz="2800" b="1" u="sng" dirty="0"/>
              <a:t>하는 중</a:t>
            </a:r>
            <a:r>
              <a:rPr lang="en-US" altLang="ko-KR" sz="2800" b="1" u="sng" dirty="0"/>
              <a:t>)</a:t>
            </a:r>
            <a:r>
              <a:rPr lang="ko-KR" altLang="en-US" sz="2800" b="1" u="sng" dirty="0"/>
              <a:t>과 </a:t>
            </a:r>
            <a:r>
              <a:rPr lang="en-US" altLang="ko-KR" sz="2800" b="1" u="sng" dirty="0"/>
              <a:t>Done(</a:t>
            </a:r>
            <a:r>
              <a:rPr lang="ko-KR" altLang="en-US" sz="2800" b="1" u="sng" dirty="0"/>
              <a:t>완료</a:t>
            </a:r>
            <a:r>
              <a:rPr lang="en-US" altLang="ko-KR" sz="2800" b="1" u="sng" dirty="0"/>
              <a:t>) </a:t>
            </a:r>
            <a:r>
              <a:rPr lang="ko-KR" altLang="en-US" sz="2800" b="1" u="sng" dirty="0"/>
              <a:t>목록을 확인할 수 있고</a:t>
            </a:r>
            <a:r>
              <a:rPr lang="en-US" altLang="ko-KR" sz="2800" b="1" u="sng" dirty="0"/>
              <a:t>, </a:t>
            </a:r>
          </a:p>
          <a:p>
            <a:r>
              <a:rPr lang="en-US" altLang="ko-KR" sz="2800" b="1" u="sng" dirty="0"/>
              <a:t>Doing </a:t>
            </a:r>
            <a:r>
              <a:rPr lang="ko-KR" altLang="en-US" sz="2800" b="1" u="sng" dirty="0"/>
              <a:t>항목은 막힘</a:t>
            </a:r>
            <a:r>
              <a:rPr lang="en-US" altLang="ko-KR" sz="2800" b="1" u="sng" dirty="0"/>
              <a:t>, </a:t>
            </a:r>
            <a:r>
              <a:rPr lang="ko-KR" altLang="en-US" sz="2800" b="1" u="sng" dirty="0"/>
              <a:t>작업 중</a:t>
            </a:r>
            <a:r>
              <a:rPr lang="en-US" altLang="ko-KR" sz="2800" b="1" u="sng" dirty="0"/>
              <a:t>, </a:t>
            </a:r>
            <a:r>
              <a:rPr lang="ko-KR" altLang="en-US" sz="2800" b="1" u="sng" dirty="0"/>
              <a:t>완료 중 선택할 수 있다</a:t>
            </a:r>
            <a:endParaRPr lang="en-US" altLang="ko-KR" sz="2800" b="1" u="sng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2A70A0-F818-F19C-85E5-C46694121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3238500"/>
            <a:ext cx="1371600" cy="1451918"/>
          </a:xfrm>
          <a:prstGeom prst="rect">
            <a:avLst/>
          </a:prstGeom>
        </p:spPr>
      </p:pic>
      <p:sp>
        <p:nvSpPr>
          <p:cNvPr id="15" name="원형: 비어 있음 35">
            <a:extLst>
              <a:ext uri="{FF2B5EF4-FFF2-40B4-BE49-F238E27FC236}">
                <a16:creationId xmlns:a16="http://schemas.microsoft.com/office/drawing/2014/main" id="{DE878552-3D7E-BC8B-D664-1C5ABBC25BD6}"/>
              </a:ext>
            </a:extLst>
          </p:cNvPr>
          <p:cNvSpPr/>
          <p:nvPr/>
        </p:nvSpPr>
        <p:spPr>
          <a:xfrm>
            <a:off x="6680886" y="3229388"/>
            <a:ext cx="1151672" cy="475423"/>
          </a:xfrm>
          <a:custGeom>
            <a:avLst/>
            <a:gdLst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784148 w 990600"/>
              <a:gd name="connsiteY7" fmla="*/ 412904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58230 w 990600"/>
              <a:gd name="connsiteY8" fmla="*/ 45814 h 825808"/>
              <a:gd name="connsiteX9" fmla="*/ 58171 w 990600"/>
              <a:gd name="connsiteY9" fmla="*/ 425261 h 82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0600" h="825808">
                <a:moveTo>
                  <a:pt x="0" y="412904"/>
                </a:moveTo>
                <a:cubicBezTo>
                  <a:pt x="0" y="184863"/>
                  <a:pt x="221753" y="0"/>
                  <a:pt x="495300" y="0"/>
                </a:cubicBezTo>
                <a:cubicBezTo>
                  <a:pt x="768847" y="0"/>
                  <a:pt x="990600" y="184863"/>
                  <a:pt x="990600" y="412904"/>
                </a:cubicBezTo>
                <a:cubicBezTo>
                  <a:pt x="990600" y="640945"/>
                  <a:pt x="768847" y="825808"/>
                  <a:pt x="495300" y="825808"/>
                </a:cubicBezTo>
                <a:cubicBezTo>
                  <a:pt x="221753" y="825808"/>
                  <a:pt x="0" y="640945"/>
                  <a:pt x="0" y="412904"/>
                </a:cubicBezTo>
                <a:close/>
                <a:moveTo>
                  <a:pt x="58171" y="425261"/>
                </a:moveTo>
                <a:cubicBezTo>
                  <a:pt x="64349" y="549684"/>
                  <a:pt x="343412" y="792350"/>
                  <a:pt x="495300" y="792350"/>
                </a:cubicBezTo>
                <a:cubicBezTo>
                  <a:pt x="647188" y="792350"/>
                  <a:pt x="969499" y="539280"/>
                  <a:pt x="969499" y="425260"/>
                </a:cubicBezTo>
                <a:cubicBezTo>
                  <a:pt x="969499" y="311240"/>
                  <a:pt x="610118" y="45814"/>
                  <a:pt x="458230" y="45814"/>
                </a:cubicBezTo>
                <a:cubicBezTo>
                  <a:pt x="306342" y="45814"/>
                  <a:pt x="51993" y="300838"/>
                  <a:pt x="58171" y="42526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1D069A6-5E0D-D565-B420-E194D4DA8F28}"/>
              </a:ext>
            </a:extLst>
          </p:cNvPr>
          <p:cNvSpPr/>
          <p:nvPr/>
        </p:nvSpPr>
        <p:spPr>
          <a:xfrm rot="20598426">
            <a:off x="7781608" y="3005416"/>
            <a:ext cx="2729704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0FC1C9F-7664-CDB9-AC6B-A10ACAFBD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1226" y="2391272"/>
            <a:ext cx="6960973" cy="40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8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3500" r="1446" b="31062"/>
          <a:stretch>
            <a:fillRect/>
          </a:stretch>
        </p:blipFill>
        <p:spPr>
          <a:xfrm>
            <a:off x="-381000" y="137956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05495" y="657204"/>
            <a:ext cx="9000505" cy="1209696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05038" y="657204"/>
            <a:ext cx="8902002" cy="1214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  <a:spcBef>
                <a:spcPct val="0"/>
              </a:spcBef>
            </a:pPr>
            <a:r>
              <a:rPr lang="en-US" altLang="ko-KR" sz="5400" dirty="0"/>
              <a:t>UI </a:t>
            </a:r>
            <a:r>
              <a:rPr lang="ko-KR" altLang="en-US" sz="5400" dirty="0"/>
              <a:t>흐름도</a:t>
            </a:r>
            <a:r>
              <a:rPr lang="en-US" altLang="ko-KR" sz="5400" dirty="0"/>
              <a:t>-</a:t>
            </a:r>
            <a:r>
              <a:rPr lang="ko-KR" altLang="en-US" sz="5400" dirty="0"/>
              <a:t>할 일 추가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FED699-E965-F654-DAF7-0451657B6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821912"/>
            <a:ext cx="8001000" cy="49190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C0F7B3-D9FC-6680-1CB1-51626FDE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467100"/>
            <a:ext cx="7696200" cy="427390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FBC04BE-3E8F-262B-53BB-D88744303D4D}"/>
              </a:ext>
            </a:extLst>
          </p:cNvPr>
          <p:cNvSpPr txBox="1"/>
          <p:nvPr/>
        </p:nvSpPr>
        <p:spPr>
          <a:xfrm>
            <a:off x="10676711" y="419100"/>
            <a:ext cx="56704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u="sng" dirty="0" err="1"/>
              <a:t>작업명</a:t>
            </a:r>
            <a:r>
              <a:rPr lang="en-US" altLang="ko-KR" sz="2800" b="1" u="sng" dirty="0"/>
              <a:t>, </a:t>
            </a:r>
            <a:r>
              <a:rPr lang="ko-KR" altLang="en-US" sz="2800" b="1" u="sng" dirty="0"/>
              <a:t>작업 설명</a:t>
            </a:r>
            <a:r>
              <a:rPr lang="en-US" altLang="ko-KR" sz="2800" b="1" u="sng" dirty="0"/>
              <a:t>, </a:t>
            </a:r>
          </a:p>
          <a:p>
            <a:r>
              <a:rPr lang="ko-KR" altLang="en-US" sz="2800" b="1" u="sng" dirty="0"/>
              <a:t>시작일과 종료일</a:t>
            </a:r>
            <a:r>
              <a:rPr lang="en-US" altLang="ko-KR" sz="2800" b="1" u="sng" dirty="0"/>
              <a:t>,</a:t>
            </a:r>
          </a:p>
          <a:p>
            <a:r>
              <a:rPr lang="ko-KR" altLang="en-US" sz="2800" b="1" u="sng" dirty="0"/>
              <a:t>우선순위를 입력해 할 일을 추가할 수 있다</a:t>
            </a:r>
            <a:endParaRPr lang="en-US" altLang="ko-KR" sz="2800" b="1" u="sng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2A70A0-F818-F19C-85E5-C46694121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3238500"/>
            <a:ext cx="1371600" cy="1451918"/>
          </a:xfrm>
          <a:prstGeom prst="rect">
            <a:avLst/>
          </a:prstGeom>
        </p:spPr>
      </p:pic>
      <p:sp>
        <p:nvSpPr>
          <p:cNvPr id="15" name="원형: 비어 있음 35">
            <a:extLst>
              <a:ext uri="{FF2B5EF4-FFF2-40B4-BE49-F238E27FC236}">
                <a16:creationId xmlns:a16="http://schemas.microsoft.com/office/drawing/2014/main" id="{DE878552-3D7E-BC8B-D664-1C5ABBC25BD6}"/>
              </a:ext>
            </a:extLst>
          </p:cNvPr>
          <p:cNvSpPr/>
          <p:nvPr/>
        </p:nvSpPr>
        <p:spPr>
          <a:xfrm>
            <a:off x="6680887" y="3551381"/>
            <a:ext cx="1151672" cy="475423"/>
          </a:xfrm>
          <a:custGeom>
            <a:avLst/>
            <a:gdLst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784148 w 990600"/>
              <a:gd name="connsiteY7" fmla="*/ 412904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58230 w 990600"/>
              <a:gd name="connsiteY8" fmla="*/ 45814 h 825808"/>
              <a:gd name="connsiteX9" fmla="*/ 58171 w 990600"/>
              <a:gd name="connsiteY9" fmla="*/ 425261 h 82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0600" h="825808">
                <a:moveTo>
                  <a:pt x="0" y="412904"/>
                </a:moveTo>
                <a:cubicBezTo>
                  <a:pt x="0" y="184863"/>
                  <a:pt x="221753" y="0"/>
                  <a:pt x="495300" y="0"/>
                </a:cubicBezTo>
                <a:cubicBezTo>
                  <a:pt x="768847" y="0"/>
                  <a:pt x="990600" y="184863"/>
                  <a:pt x="990600" y="412904"/>
                </a:cubicBezTo>
                <a:cubicBezTo>
                  <a:pt x="990600" y="640945"/>
                  <a:pt x="768847" y="825808"/>
                  <a:pt x="495300" y="825808"/>
                </a:cubicBezTo>
                <a:cubicBezTo>
                  <a:pt x="221753" y="825808"/>
                  <a:pt x="0" y="640945"/>
                  <a:pt x="0" y="412904"/>
                </a:cubicBezTo>
                <a:close/>
                <a:moveTo>
                  <a:pt x="58171" y="425261"/>
                </a:moveTo>
                <a:cubicBezTo>
                  <a:pt x="64349" y="549684"/>
                  <a:pt x="343412" y="792350"/>
                  <a:pt x="495300" y="792350"/>
                </a:cubicBezTo>
                <a:cubicBezTo>
                  <a:pt x="647188" y="792350"/>
                  <a:pt x="969499" y="539280"/>
                  <a:pt x="969499" y="425260"/>
                </a:cubicBezTo>
                <a:cubicBezTo>
                  <a:pt x="969499" y="311240"/>
                  <a:pt x="610118" y="45814"/>
                  <a:pt x="458230" y="45814"/>
                </a:cubicBezTo>
                <a:cubicBezTo>
                  <a:pt x="306342" y="45814"/>
                  <a:pt x="51993" y="300838"/>
                  <a:pt x="58171" y="42526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1D069A6-5E0D-D565-B420-E194D4DA8F28}"/>
              </a:ext>
            </a:extLst>
          </p:cNvPr>
          <p:cNvSpPr/>
          <p:nvPr/>
        </p:nvSpPr>
        <p:spPr>
          <a:xfrm>
            <a:off x="7803861" y="3743373"/>
            <a:ext cx="2729704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F8FFB63-A331-3FE4-3F01-18E80CE82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6711" y="2324100"/>
            <a:ext cx="6500423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6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3500" r="1446" b="31062"/>
          <a:stretch>
            <a:fillRect/>
          </a:stretch>
        </p:blipFill>
        <p:spPr>
          <a:xfrm>
            <a:off x="-381000" y="137956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05495" y="657204"/>
            <a:ext cx="9000505" cy="1209696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05038" y="657204"/>
            <a:ext cx="8902002" cy="1214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  <a:spcBef>
                <a:spcPct val="0"/>
              </a:spcBef>
            </a:pPr>
            <a:r>
              <a:rPr lang="en-US" altLang="ko-KR" sz="5400" dirty="0"/>
              <a:t>UI </a:t>
            </a:r>
            <a:r>
              <a:rPr lang="ko-KR" altLang="en-US" sz="5400" dirty="0"/>
              <a:t>흐름도</a:t>
            </a:r>
            <a:r>
              <a:rPr lang="en-US" altLang="ko-KR" sz="5400" dirty="0"/>
              <a:t>-</a:t>
            </a:r>
            <a:r>
              <a:rPr lang="ko-KR" altLang="en-US" sz="5400" dirty="0"/>
              <a:t>할 일 수정</a:t>
            </a:r>
            <a:r>
              <a:rPr lang="en-US" altLang="ko-KR" sz="5400" dirty="0"/>
              <a:t>/</a:t>
            </a:r>
            <a:r>
              <a:rPr lang="ko-KR" altLang="en-US" sz="5400" dirty="0"/>
              <a:t>삭제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FED699-E965-F654-DAF7-0451657B6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821912"/>
            <a:ext cx="8001000" cy="49190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C0F7B3-D9FC-6680-1CB1-51626FDE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467100"/>
            <a:ext cx="7696200" cy="42739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2A70A0-F818-F19C-85E5-C46694121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3238500"/>
            <a:ext cx="1371600" cy="1451918"/>
          </a:xfrm>
          <a:prstGeom prst="rect">
            <a:avLst/>
          </a:prstGeom>
        </p:spPr>
      </p:pic>
      <p:sp>
        <p:nvSpPr>
          <p:cNvPr id="15" name="원형: 비어 있음 35">
            <a:extLst>
              <a:ext uri="{FF2B5EF4-FFF2-40B4-BE49-F238E27FC236}">
                <a16:creationId xmlns:a16="http://schemas.microsoft.com/office/drawing/2014/main" id="{DE878552-3D7E-BC8B-D664-1C5ABBC25BD6}"/>
              </a:ext>
            </a:extLst>
          </p:cNvPr>
          <p:cNvSpPr/>
          <p:nvPr/>
        </p:nvSpPr>
        <p:spPr>
          <a:xfrm>
            <a:off x="6559758" y="3931004"/>
            <a:ext cx="1151672" cy="475423"/>
          </a:xfrm>
          <a:custGeom>
            <a:avLst/>
            <a:gdLst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784148 w 990600"/>
              <a:gd name="connsiteY7" fmla="*/ 412904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58230 w 990600"/>
              <a:gd name="connsiteY8" fmla="*/ 45814 h 825808"/>
              <a:gd name="connsiteX9" fmla="*/ 58171 w 990600"/>
              <a:gd name="connsiteY9" fmla="*/ 425261 h 82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0600" h="825808">
                <a:moveTo>
                  <a:pt x="0" y="412904"/>
                </a:moveTo>
                <a:cubicBezTo>
                  <a:pt x="0" y="184863"/>
                  <a:pt x="221753" y="0"/>
                  <a:pt x="495300" y="0"/>
                </a:cubicBezTo>
                <a:cubicBezTo>
                  <a:pt x="768847" y="0"/>
                  <a:pt x="990600" y="184863"/>
                  <a:pt x="990600" y="412904"/>
                </a:cubicBezTo>
                <a:cubicBezTo>
                  <a:pt x="990600" y="640945"/>
                  <a:pt x="768847" y="825808"/>
                  <a:pt x="495300" y="825808"/>
                </a:cubicBezTo>
                <a:cubicBezTo>
                  <a:pt x="221753" y="825808"/>
                  <a:pt x="0" y="640945"/>
                  <a:pt x="0" y="412904"/>
                </a:cubicBezTo>
                <a:close/>
                <a:moveTo>
                  <a:pt x="58171" y="425261"/>
                </a:moveTo>
                <a:cubicBezTo>
                  <a:pt x="64349" y="549684"/>
                  <a:pt x="343412" y="792350"/>
                  <a:pt x="495300" y="792350"/>
                </a:cubicBezTo>
                <a:cubicBezTo>
                  <a:pt x="647188" y="792350"/>
                  <a:pt x="969499" y="539280"/>
                  <a:pt x="969499" y="425260"/>
                </a:cubicBezTo>
                <a:cubicBezTo>
                  <a:pt x="969499" y="311240"/>
                  <a:pt x="610118" y="45814"/>
                  <a:pt x="458230" y="45814"/>
                </a:cubicBezTo>
                <a:cubicBezTo>
                  <a:pt x="306342" y="45814"/>
                  <a:pt x="51993" y="300838"/>
                  <a:pt x="58171" y="42526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1D069A6-5E0D-D565-B420-E194D4DA8F28}"/>
              </a:ext>
            </a:extLst>
          </p:cNvPr>
          <p:cNvSpPr/>
          <p:nvPr/>
        </p:nvSpPr>
        <p:spPr>
          <a:xfrm rot="20598426">
            <a:off x="7630835" y="3699851"/>
            <a:ext cx="2729704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0FC1C9F-7664-CDB9-AC6B-A10ACAFBD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6743" y="657204"/>
            <a:ext cx="6960973" cy="4030310"/>
          </a:xfrm>
          <a:prstGeom prst="rect">
            <a:avLst/>
          </a:prstGeom>
        </p:spPr>
      </p:pic>
      <p:sp>
        <p:nvSpPr>
          <p:cNvPr id="6" name="원형: 비어 있음 35">
            <a:extLst>
              <a:ext uri="{FF2B5EF4-FFF2-40B4-BE49-F238E27FC236}">
                <a16:creationId xmlns:a16="http://schemas.microsoft.com/office/drawing/2014/main" id="{60D0CEBF-8160-6582-9F6D-C5EF2C8E1815}"/>
              </a:ext>
            </a:extLst>
          </p:cNvPr>
          <p:cNvSpPr/>
          <p:nvPr/>
        </p:nvSpPr>
        <p:spPr>
          <a:xfrm>
            <a:off x="10741205" y="1181100"/>
            <a:ext cx="1330756" cy="604848"/>
          </a:xfrm>
          <a:custGeom>
            <a:avLst/>
            <a:gdLst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784148 w 990600"/>
              <a:gd name="connsiteY7" fmla="*/ 412904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58230 w 990600"/>
              <a:gd name="connsiteY8" fmla="*/ 45814 h 825808"/>
              <a:gd name="connsiteX9" fmla="*/ 58171 w 990600"/>
              <a:gd name="connsiteY9" fmla="*/ 425261 h 82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0600" h="825808">
                <a:moveTo>
                  <a:pt x="0" y="412904"/>
                </a:moveTo>
                <a:cubicBezTo>
                  <a:pt x="0" y="184863"/>
                  <a:pt x="221753" y="0"/>
                  <a:pt x="495300" y="0"/>
                </a:cubicBezTo>
                <a:cubicBezTo>
                  <a:pt x="768847" y="0"/>
                  <a:pt x="990600" y="184863"/>
                  <a:pt x="990600" y="412904"/>
                </a:cubicBezTo>
                <a:cubicBezTo>
                  <a:pt x="990600" y="640945"/>
                  <a:pt x="768847" y="825808"/>
                  <a:pt x="495300" y="825808"/>
                </a:cubicBezTo>
                <a:cubicBezTo>
                  <a:pt x="221753" y="825808"/>
                  <a:pt x="0" y="640945"/>
                  <a:pt x="0" y="412904"/>
                </a:cubicBezTo>
                <a:close/>
                <a:moveTo>
                  <a:pt x="58171" y="425261"/>
                </a:moveTo>
                <a:cubicBezTo>
                  <a:pt x="64349" y="549684"/>
                  <a:pt x="343412" y="792350"/>
                  <a:pt x="495300" y="792350"/>
                </a:cubicBezTo>
                <a:cubicBezTo>
                  <a:pt x="647188" y="792350"/>
                  <a:pt x="969499" y="539280"/>
                  <a:pt x="969499" y="425260"/>
                </a:cubicBezTo>
                <a:cubicBezTo>
                  <a:pt x="969499" y="311240"/>
                  <a:pt x="610118" y="45814"/>
                  <a:pt x="458230" y="45814"/>
                </a:cubicBezTo>
                <a:cubicBezTo>
                  <a:pt x="306342" y="45814"/>
                  <a:pt x="51993" y="300838"/>
                  <a:pt x="58171" y="42526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99BE48-30A6-D0E5-F328-2D813273BE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7681" y="5289081"/>
            <a:ext cx="5018088" cy="441960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0F8F15A-E6C9-DBB8-BED9-847FEBBEBA01}"/>
              </a:ext>
            </a:extLst>
          </p:cNvPr>
          <p:cNvSpPr/>
          <p:nvPr/>
        </p:nvSpPr>
        <p:spPr>
          <a:xfrm rot="5400000">
            <a:off x="9711263" y="3472981"/>
            <a:ext cx="3421845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96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3500" r="1446" b="31062"/>
          <a:stretch>
            <a:fillRect/>
          </a:stretch>
        </p:blipFill>
        <p:spPr>
          <a:xfrm>
            <a:off x="152400" y="61262"/>
            <a:ext cx="18019436" cy="10135933"/>
          </a:xfrm>
          <a:prstGeom prst="rect">
            <a:avLst/>
          </a:prstGeom>
        </p:spPr>
      </p:pic>
      <p:sp>
        <p:nvSpPr>
          <p:cNvPr id="8" name="AutoShape 6" descr="Java - 나무위키">
            <a:extLst>
              <a:ext uri="{FF2B5EF4-FFF2-40B4-BE49-F238E27FC236}">
                <a16:creationId xmlns:a16="http://schemas.microsoft.com/office/drawing/2014/main" id="{EB9F1D47-0B2D-7654-F2FB-6E1668D691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Java - 나무위키">
            <a:extLst>
              <a:ext uri="{FF2B5EF4-FFF2-40B4-BE49-F238E27FC236}">
                <a16:creationId xmlns:a16="http://schemas.microsoft.com/office/drawing/2014/main" id="{BE4E2356-124F-65DA-E4D4-FDF83AFE1F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0" y="5143500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0" descr="Java - 나무위키">
            <a:extLst>
              <a:ext uri="{FF2B5EF4-FFF2-40B4-BE49-F238E27FC236}">
                <a16:creationId xmlns:a16="http://schemas.microsoft.com/office/drawing/2014/main" id="{84A9726A-C3D1-3778-7D97-A8DDEC9450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2" descr="Java - 나무위키">
            <a:extLst>
              <a:ext uri="{FF2B5EF4-FFF2-40B4-BE49-F238E27FC236}">
                <a16:creationId xmlns:a16="http://schemas.microsoft.com/office/drawing/2014/main" id="{F9C411C7-63B1-09CB-3DA0-80E1B4AE51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96400" y="5295900"/>
            <a:ext cx="300324" cy="3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37DAE-621E-72D1-96F3-2234FB51F98B}"/>
              </a:ext>
            </a:extLst>
          </p:cNvPr>
          <p:cNvSpPr txBox="1"/>
          <p:nvPr/>
        </p:nvSpPr>
        <p:spPr>
          <a:xfrm>
            <a:off x="14401800" y="2022009"/>
            <a:ext cx="10250904" cy="1308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ko-KR" altLang="en-US" sz="5400" dirty="0">
                <a:solidFill>
                  <a:srgbClr val="003EA8"/>
                </a:solidFill>
                <a:ea typeface="Arita Dotum Bold"/>
              </a:rPr>
              <a:t> </a:t>
            </a:r>
            <a:endParaRPr lang="en-US" altLang="ko-KR" sz="5400" dirty="0">
              <a:solidFill>
                <a:srgbClr val="003EA8"/>
              </a:solidFill>
              <a:ea typeface="Arita Dotum Bold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9158895-C124-1EDE-E0AF-FCCED3484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945165"/>
              </p:ext>
            </p:extLst>
          </p:nvPr>
        </p:nvGraphicFramePr>
        <p:xfrm>
          <a:off x="3810000" y="2350023"/>
          <a:ext cx="9067800" cy="500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490361456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4044888623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206514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290108609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712047878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15833906"/>
                    </a:ext>
                  </a:extLst>
                </a:gridCol>
              </a:tblGrid>
              <a:tr h="1162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76569"/>
                  </a:ext>
                </a:extLst>
              </a:tr>
              <a:tr h="471510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 조회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457901"/>
                  </a:ext>
                </a:extLst>
              </a:tr>
              <a:tr h="4715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13322"/>
                  </a:ext>
                </a:extLst>
              </a:tr>
              <a:tr h="471510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할 일 목록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회원 등록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수락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069014"/>
                  </a:ext>
                </a:extLst>
              </a:tr>
              <a:tr h="498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6F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6F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581"/>
                  </a:ext>
                </a:extLst>
              </a:tr>
              <a:tr h="471510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할 일 삭제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할 일 수정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084980"/>
                  </a:ext>
                </a:extLst>
              </a:tr>
              <a:tr h="4715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3EA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3EA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59379"/>
                  </a:ext>
                </a:extLst>
              </a:tr>
              <a:tr h="471510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89345"/>
                  </a:ext>
                </a:extLst>
              </a:tr>
              <a:tr h="5131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6F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6F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6F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246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400927-31F0-FFA4-9BEB-F3B67D3DEE6E}"/>
              </a:ext>
            </a:extLst>
          </p:cNvPr>
          <p:cNvSpPr txBox="1"/>
          <p:nvPr/>
        </p:nvSpPr>
        <p:spPr>
          <a:xfrm>
            <a:off x="1676400" y="651838"/>
            <a:ext cx="102509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003EA8"/>
                </a:solidFill>
              </a:rPr>
              <a:t># </a:t>
            </a:r>
            <a:r>
              <a:rPr lang="ko-KR" altLang="en-US" sz="4000" dirty="0">
                <a:solidFill>
                  <a:srgbClr val="003EA8"/>
                </a:solidFill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60178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3500" r="1446" b="31062"/>
          <a:stretch>
            <a:fillRect/>
          </a:stretch>
        </p:blipFill>
        <p:spPr>
          <a:xfrm>
            <a:off x="152400" y="61262"/>
            <a:ext cx="18019436" cy="10135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6559FF-F46C-C7DF-C834-F935C14EC6CB}"/>
              </a:ext>
            </a:extLst>
          </p:cNvPr>
          <p:cNvSpPr txBox="1"/>
          <p:nvPr/>
        </p:nvSpPr>
        <p:spPr>
          <a:xfrm>
            <a:off x="1676400" y="651838"/>
            <a:ext cx="102509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003EA8"/>
                </a:solidFill>
              </a:rPr>
              <a:t># </a:t>
            </a:r>
            <a:r>
              <a:rPr lang="ko-KR" altLang="en-US" sz="4000" dirty="0">
                <a:solidFill>
                  <a:srgbClr val="003EA8"/>
                </a:solidFill>
              </a:rPr>
              <a:t>개발환경</a:t>
            </a:r>
          </a:p>
        </p:txBody>
      </p:sp>
      <p:pic>
        <p:nvPicPr>
          <p:cNvPr id="1026" name="Picture 2" descr="Spring | Tools">
            <a:extLst>
              <a:ext uri="{FF2B5EF4-FFF2-40B4-BE49-F238E27FC236}">
                <a16:creationId xmlns:a16="http://schemas.microsoft.com/office/drawing/2014/main" id="{1827E05A-7621-C601-02AE-153DB722A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719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3D081E-CF34-F689-F6FD-DAFB480C8B34}"/>
              </a:ext>
            </a:extLst>
          </p:cNvPr>
          <p:cNvSpPr txBox="1"/>
          <p:nvPr/>
        </p:nvSpPr>
        <p:spPr>
          <a:xfrm>
            <a:off x="1676400" y="2023229"/>
            <a:ext cx="10250904" cy="1308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ko-KR" altLang="en-US" sz="5400" dirty="0">
                <a:solidFill>
                  <a:srgbClr val="003EA8"/>
                </a:solidFill>
                <a:ea typeface="Arita Dotum Bold"/>
              </a:rPr>
              <a:t> </a:t>
            </a:r>
            <a:endParaRPr lang="en-US" altLang="ko-KR" sz="5400" dirty="0">
              <a:solidFill>
                <a:srgbClr val="003EA8"/>
              </a:solidFill>
              <a:ea typeface="Arita Dotum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3B97A-C42C-0D74-0601-16DA28652370}"/>
              </a:ext>
            </a:extLst>
          </p:cNvPr>
          <p:cNvSpPr txBox="1"/>
          <p:nvPr/>
        </p:nvSpPr>
        <p:spPr>
          <a:xfrm>
            <a:off x="2514600" y="5915025"/>
            <a:ext cx="10250904" cy="1308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en-US" altLang="ko-KR" sz="5400" dirty="0">
                <a:solidFill>
                  <a:srgbClr val="003EA8"/>
                </a:solidFill>
                <a:ea typeface="Arita Dotum Bold"/>
              </a:rPr>
              <a:t>STS4</a:t>
            </a:r>
          </a:p>
        </p:txBody>
      </p:sp>
      <p:sp>
        <p:nvSpPr>
          <p:cNvPr id="8" name="AutoShape 6" descr="Java - 나무위키">
            <a:extLst>
              <a:ext uri="{FF2B5EF4-FFF2-40B4-BE49-F238E27FC236}">
                <a16:creationId xmlns:a16="http://schemas.microsoft.com/office/drawing/2014/main" id="{EB9F1D47-0B2D-7654-F2FB-6E1668D691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Java - 나무위키">
            <a:extLst>
              <a:ext uri="{FF2B5EF4-FFF2-40B4-BE49-F238E27FC236}">
                <a16:creationId xmlns:a16="http://schemas.microsoft.com/office/drawing/2014/main" id="{BE4E2356-124F-65DA-E4D4-FDF83AFE1F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0" y="5143500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0" descr="Java - 나무위키">
            <a:extLst>
              <a:ext uri="{FF2B5EF4-FFF2-40B4-BE49-F238E27FC236}">
                <a16:creationId xmlns:a16="http://schemas.microsoft.com/office/drawing/2014/main" id="{84A9726A-C3D1-3778-7D97-A8DDEC9450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2" descr="Java - 나무위키">
            <a:extLst>
              <a:ext uri="{FF2B5EF4-FFF2-40B4-BE49-F238E27FC236}">
                <a16:creationId xmlns:a16="http://schemas.microsoft.com/office/drawing/2014/main" id="{F9C411C7-63B1-09CB-3DA0-80E1B4AE51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96400" y="5295900"/>
            <a:ext cx="300324" cy="3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8" name="Picture 14" descr="Oracle revs to Java 19 for speed and stability | VentureBeat">
            <a:extLst>
              <a:ext uri="{FF2B5EF4-FFF2-40B4-BE49-F238E27FC236}">
                <a16:creationId xmlns:a16="http://schemas.microsoft.com/office/drawing/2014/main" id="{1AFCE34A-268A-6954-400D-8200AB80B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906" y="3692515"/>
            <a:ext cx="4760494" cy="267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QLyog Reviews 2023: Details, Pricing, &amp; Features | G2">
            <a:extLst>
              <a:ext uri="{FF2B5EF4-FFF2-40B4-BE49-F238E27FC236}">
                <a16:creationId xmlns:a16="http://schemas.microsoft.com/office/drawing/2014/main" id="{B3C9A4AB-6F39-1C5C-33F9-C49AC1EA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922" y="3643312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41B99F-5700-A1A1-6D4E-30BA29A2AA7A}"/>
              </a:ext>
            </a:extLst>
          </p:cNvPr>
          <p:cNvSpPr txBox="1"/>
          <p:nvPr/>
        </p:nvSpPr>
        <p:spPr>
          <a:xfrm>
            <a:off x="14608935" y="6391123"/>
            <a:ext cx="10250904" cy="1308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en-US" altLang="ko-KR" sz="5400" dirty="0" err="1">
                <a:solidFill>
                  <a:srgbClr val="003EA8"/>
                </a:solidFill>
                <a:ea typeface="Arita Dotum Bold"/>
              </a:rPr>
              <a:t>Sqlyog</a:t>
            </a:r>
            <a:endParaRPr lang="en-US" altLang="ko-KR" sz="5400" dirty="0">
              <a:solidFill>
                <a:srgbClr val="003EA8"/>
              </a:solidFill>
              <a:ea typeface="Arita Dotum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7D5566-6077-4A3D-78F0-E3E5291DF7AA}"/>
              </a:ext>
            </a:extLst>
          </p:cNvPr>
          <p:cNvSpPr txBox="1"/>
          <p:nvPr/>
        </p:nvSpPr>
        <p:spPr>
          <a:xfrm>
            <a:off x="2164611" y="2335337"/>
            <a:ext cx="102509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003EA8"/>
                </a:solidFill>
              </a:rPr>
              <a:t>  </a:t>
            </a:r>
            <a:r>
              <a:rPr lang="ko-KR" altLang="en-US" sz="4000" dirty="0">
                <a:solidFill>
                  <a:srgbClr val="003EA8"/>
                </a:solidFill>
              </a:rPr>
              <a:t>개발 도구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16053-6C04-2AFD-184D-3E79C2382579}"/>
              </a:ext>
            </a:extLst>
          </p:cNvPr>
          <p:cNvSpPr txBox="1"/>
          <p:nvPr/>
        </p:nvSpPr>
        <p:spPr>
          <a:xfrm>
            <a:off x="9144000" y="2335337"/>
            <a:ext cx="102509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rgbClr val="003EA8"/>
                </a:solidFill>
              </a:rPr>
              <a:t>언어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0794B5-226E-9265-F5AF-EB34844E65F0}"/>
              </a:ext>
            </a:extLst>
          </p:cNvPr>
          <p:cNvSpPr txBox="1"/>
          <p:nvPr/>
        </p:nvSpPr>
        <p:spPr>
          <a:xfrm>
            <a:off x="14996786" y="2323664"/>
            <a:ext cx="102509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003EA8"/>
                </a:solidFill>
              </a:rPr>
              <a:t>DB</a:t>
            </a:r>
            <a:endParaRPr lang="ko-KR" altLang="en-US" sz="4000" dirty="0">
              <a:solidFill>
                <a:srgbClr val="003E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3500" r="1446" b="31062"/>
          <a:stretch>
            <a:fillRect/>
          </a:stretch>
        </p:blipFill>
        <p:spPr>
          <a:xfrm>
            <a:off x="0" y="-409074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19293" y="4189981"/>
            <a:ext cx="15795020" cy="1907038"/>
            <a:chOff x="0" y="0"/>
            <a:chExt cx="5762066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695693"/>
            </a:xfrm>
            <a:custGeom>
              <a:avLst/>
              <a:gdLst/>
              <a:ahLst/>
              <a:cxnLst/>
              <a:rect l="l" t="t" r="r" b="b"/>
              <a:pathLst>
                <a:path w="5762066" h="695693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003628" y="4452937"/>
            <a:ext cx="12280743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 dirty="0">
                <a:solidFill>
                  <a:srgbClr val="003EA8"/>
                </a:solidFill>
                <a:ea typeface="Arita Dotum Bold"/>
              </a:rPr>
              <a:t>Q&amp;A</a:t>
            </a: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B9DD4EC9-33FF-DEA2-91E9-42265E3D7F29}"/>
              </a:ext>
            </a:extLst>
          </p:cNvPr>
          <p:cNvSpPr/>
          <p:nvPr/>
        </p:nvSpPr>
        <p:spPr>
          <a:xfrm>
            <a:off x="2362200" y="1066740"/>
            <a:ext cx="1637441" cy="1643417"/>
          </a:xfrm>
          <a:custGeom>
            <a:avLst/>
            <a:gdLst/>
            <a:ahLst/>
            <a:cxnLst/>
            <a:rect l="l" t="t" r="r" b="b"/>
            <a:pathLst>
              <a:path w="1637441" h="1643417">
                <a:moveTo>
                  <a:pt x="0" y="0"/>
                </a:moveTo>
                <a:lnTo>
                  <a:pt x="1637441" y="0"/>
                </a:lnTo>
                <a:lnTo>
                  <a:pt x="1637441" y="1643417"/>
                </a:lnTo>
                <a:lnTo>
                  <a:pt x="0" y="16434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933AA945-8387-EDDE-F3CC-A74EE12D61E7}"/>
              </a:ext>
            </a:extLst>
          </p:cNvPr>
          <p:cNvSpPr/>
          <p:nvPr/>
        </p:nvSpPr>
        <p:spPr>
          <a:xfrm rot="19523454">
            <a:off x="14024536" y="6345228"/>
            <a:ext cx="4393894" cy="1382079"/>
          </a:xfrm>
          <a:custGeom>
            <a:avLst/>
            <a:gdLst/>
            <a:ahLst/>
            <a:cxnLst/>
            <a:rect l="l" t="t" r="r" b="b"/>
            <a:pathLst>
              <a:path w="4393894" h="1382079">
                <a:moveTo>
                  <a:pt x="0" y="0"/>
                </a:moveTo>
                <a:lnTo>
                  <a:pt x="4393894" y="0"/>
                </a:lnTo>
                <a:lnTo>
                  <a:pt x="4393894" y="1382079"/>
                </a:lnTo>
                <a:lnTo>
                  <a:pt x="0" y="1382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558BDD68-325D-4971-286D-4046ECBE35A4}"/>
              </a:ext>
            </a:extLst>
          </p:cNvPr>
          <p:cNvSpPr/>
          <p:nvPr/>
        </p:nvSpPr>
        <p:spPr>
          <a:xfrm rot="20753529">
            <a:off x="304800" y="3677919"/>
            <a:ext cx="4393894" cy="1062523"/>
          </a:xfrm>
          <a:custGeom>
            <a:avLst/>
            <a:gdLst/>
            <a:ahLst/>
            <a:cxnLst/>
            <a:rect l="l" t="t" r="r" b="b"/>
            <a:pathLst>
              <a:path w="4393894" h="1062523">
                <a:moveTo>
                  <a:pt x="0" y="0"/>
                </a:moveTo>
                <a:lnTo>
                  <a:pt x="4393894" y="0"/>
                </a:lnTo>
                <a:lnTo>
                  <a:pt x="4393894" y="1062524"/>
                </a:lnTo>
                <a:lnTo>
                  <a:pt x="0" y="10625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33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3500" r="1446" b="31062"/>
          <a:stretch>
            <a:fillRect/>
          </a:stretch>
        </p:blipFill>
        <p:spPr>
          <a:xfrm>
            <a:off x="0" y="-792133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19293" y="4189981"/>
            <a:ext cx="15795020" cy="1907038"/>
            <a:chOff x="0" y="0"/>
            <a:chExt cx="5762066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695693"/>
            </a:xfrm>
            <a:custGeom>
              <a:avLst/>
              <a:gdLst/>
              <a:ahLst/>
              <a:cxnLst/>
              <a:rect l="l" t="t" r="r" b="b"/>
              <a:pathLst>
                <a:path w="5762066" h="695693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" name="Freeform 17">
            <a:extLst>
              <a:ext uri="{FF2B5EF4-FFF2-40B4-BE49-F238E27FC236}">
                <a16:creationId xmlns:a16="http://schemas.microsoft.com/office/drawing/2014/main" id="{B9DD4EC9-33FF-DEA2-91E9-42265E3D7F29}"/>
              </a:ext>
            </a:extLst>
          </p:cNvPr>
          <p:cNvSpPr/>
          <p:nvPr/>
        </p:nvSpPr>
        <p:spPr>
          <a:xfrm>
            <a:off x="2362200" y="1066740"/>
            <a:ext cx="1637441" cy="1643417"/>
          </a:xfrm>
          <a:custGeom>
            <a:avLst/>
            <a:gdLst/>
            <a:ahLst/>
            <a:cxnLst/>
            <a:rect l="l" t="t" r="r" b="b"/>
            <a:pathLst>
              <a:path w="1637441" h="1643417">
                <a:moveTo>
                  <a:pt x="0" y="0"/>
                </a:moveTo>
                <a:lnTo>
                  <a:pt x="1637441" y="0"/>
                </a:lnTo>
                <a:lnTo>
                  <a:pt x="1637441" y="1643417"/>
                </a:lnTo>
                <a:lnTo>
                  <a:pt x="0" y="16434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933AA945-8387-EDDE-F3CC-A74EE12D61E7}"/>
              </a:ext>
            </a:extLst>
          </p:cNvPr>
          <p:cNvSpPr/>
          <p:nvPr/>
        </p:nvSpPr>
        <p:spPr>
          <a:xfrm rot="19523454">
            <a:off x="14024536" y="6345228"/>
            <a:ext cx="4393894" cy="1382079"/>
          </a:xfrm>
          <a:custGeom>
            <a:avLst/>
            <a:gdLst/>
            <a:ahLst/>
            <a:cxnLst/>
            <a:rect l="l" t="t" r="r" b="b"/>
            <a:pathLst>
              <a:path w="4393894" h="1382079">
                <a:moveTo>
                  <a:pt x="0" y="0"/>
                </a:moveTo>
                <a:lnTo>
                  <a:pt x="4393894" y="0"/>
                </a:lnTo>
                <a:lnTo>
                  <a:pt x="4393894" y="1382079"/>
                </a:lnTo>
                <a:lnTo>
                  <a:pt x="0" y="1382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558BDD68-325D-4971-286D-4046ECBE35A4}"/>
              </a:ext>
            </a:extLst>
          </p:cNvPr>
          <p:cNvSpPr/>
          <p:nvPr/>
        </p:nvSpPr>
        <p:spPr>
          <a:xfrm rot="20753529">
            <a:off x="304800" y="3677919"/>
            <a:ext cx="4393894" cy="1062523"/>
          </a:xfrm>
          <a:custGeom>
            <a:avLst/>
            <a:gdLst/>
            <a:ahLst/>
            <a:cxnLst/>
            <a:rect l="l" t="t" r="r" b="b"/>
            <a:pathLst>
              <a:path w="4393894" h="1062523">
                <a:moveTo>
                  <a:pt x="0" y="0"/>
                </a:moveTo>
                <a:lnTo>
                  <a:pt x="4393894" y="0"/>
                </a:lnTo>
                <a:lnTo>
                  <a:pt x="4393894" y="1062524"/>
                </a:lnTo>
                <a:lnTo>
                  <a:pt x="0" y="10625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D23F4-17E9-1B39-2D4A-D0512EAB5326}"/>
              </a:ext>
            </a:extLst>
          </p:cNvPr>
          <p:cNvSpPr txBox="1"/>
          <p:nvPr/>
        </p:nvSpPr>
        <p:spPr>
          <a:xfrm>
            <a:off x="7537453" y="4903712"/>
            <a:ext cx="102509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rgbClr val="003EA8"/>
                </a:solidFill>
              </a:rPr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3500" r="1446" b="310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54537" y="1699757"/>
            <a:ext cx="9009410" cy="8509181"/>
            <a:chOff x="0" y="0"/>
            <a:chExt cx="3286657" cy="22190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2219021"/>
            </a:xfrm>
            <a:custGeom>
              <a:avLst/>
              <a:gdLst/>
              <a:ahLst/>
              <a:cxnLst/>
              <a:rect l="l" t="t" r="r" b="b"/>
              <a:pathLst>
                <a:path w="3286657" h="2219021">
                  <a:moveTo>
                    <a:pt x="0" y="0"/>
                  </a:moveTo>
                  <a:lnTo>
                    <a:pt x="3286657" y="0"/>
                  </a:lnTo>
                  <a:lnTo>
                    <a:pt x="3286657" y="2219021"/>
                  </a:lnTo>
                  <a:lnTo>
                    <a:pt x="0" y="22190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14791434" y="-196457"/>
            <a:ext cx="5652695" cy="1366924"/>
          </a:xfrm>
          <a:custGeom>
            <a:avLst/>
            <a:gdLst/>
            <a:ahLst/>
            <a:cxnLst/>
            <a:rect l="l" t="t" r="r" b="b"/>
            <a:pathLst>
              <a:path w="5652695" h="1366924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>
            <a:off x="10443681" y="1699758"/>
            <a:ext cx="7087021" cy="7701883"/>
            <a:chOff x="0" y="0"/>
            <a:chExt cx="2585364" cy="28096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85364" cy="2809668"/>
            </a:xfrm>
            <a:custGeom>
              <a:avLst/>
              <a:gdLst/>
              <a:ahLst/>
              <a:cxnLst/>
              <a:rect l="l" t="t" r="r" b="b"/>
              <a:pathLst>
                <a:path w="2585364" h="2809668">
                  <a:moveTo>
                    <a:pt x="0" y="0"/>
                  </a:moveTo>
                  <a:lnTo>
                    <a:pt x="2585364" y="0"/>
                  </a:lnTo>
                  <a:lnTo>
                    <a:pt x="2585364" y="2809668"/>
                  </a:lnTo>
                  <a:lnTo>
                    <a:pt x="0" y="2809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5" name="Freeform 15"/>
          <p:cNvSpPr/>
          <p:nvPr/>
        </p:nvSpPr>
        <p:spPr>
          <a:xfrm>
            <a:off x="16100246" y="3001723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Freeform 16"/>
          <p:cNvSpPr/>
          <p:nvPr/>
        </p:nvSpPr>
        <p:spPr>
          <a:xfrm rot="-203414">
            <a:off x="11173930" y="3499519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1" name="TextBox 21"/>
          <p:cNvSpPr txBox="1"/>
          <p:nvPr/>
        </p:nvSpPr>
        <p:spPr>
          <a:xfrm>
            <a:off x="5739046" y="8641540"/>
            <a:ext cx="3762188" cy="33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34"/>
              </a:lnSpc>
              <a:spcBef>
                <a:spcPct val="0"/>
              </a:spcBef>
            </a:pPr>
            <a:endParaRPr lang="en-US" sz="4000" dirty="0">
              <a:solidFill>
                <a:srgbClr val="000000"/>
              </a:solidFill>
              <a:ea typeface="Arita Dotum Medium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13316692" y="1991652"/>
            <a:ext cx="2228632" cy="1815322"/>
          </a:xfrm>
          <a:custGeom>
            <a:avLst/>
            <a:gdLst/>
            <a:ahLst/>
            <a:cxnLst/>
            <a:rect l="l" t="t" r="r" b="b"/>
            <a:pathLst>
              <a:path w="2228632" h="1815322">
                <a:moveTo>
                  <a:pt x="0" y="0"/>
                </a:moveTo>
                <a:lnTo>
                  <a:pt x="2228632" y="0"/>
                </a:lnTo>
                <a:lnTo>
                  <a:pt x="2228632" y="1815322"/>
                </a:lnTo>
                <a:lnTo>
                  <a:pt x="0" y="18153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23" name="Group 23"/>
          <p:cNvGrpSpPr/>
          <p:nvPr/>
        </p:nvGrpSpPr>
        <p:grpSpPr>
          <a:xfrm>
            <a:off x="767232" y="1053514"/>
            <a:ext cx="10403218" cy="5564012"/>
            <a:chOff x="-893129" y="-1390190"/>
            <a:chExt cx="13870959" cy="7418684"/>
          </a:xfrm>
        </p:grpSpPr>
        <p:sp>
          <p:nvSpPr>
            <p:cNvPr id="24" name="TextBox 24"/>
            <p:cNvSpPr txBox="1"/>
            <p:nvPr/>
          </p:nvSpPr>
          <p:spPr>
            <a:xfrm>
              <a:off x="-893129" y="-1390190"/>
              <a:ext cx="13870959" cy="23135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5599"/>
                </a:lnSpc>
              </a:pPr>
              <a:r>
                <a:rPr lang="en-US" altLang="ko-KR" sz="7200" dirty="0"/>
                <a:t>-</a:t>
              </a:r>
              <a:r>
                <a:rPr lang="ko-KR" altLang="en-US" sz="7200" dirty="0"/>
                <a:t> 개요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5460169"/>
              <a:ext cx="10594989" cy="56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 lang="en-US" sz="2799" dirty="0">
                <a:solidFill>
                  <a:srgbClr val="000000"/>
                </a:solidFill>
                <a:ea typeface="Arita Dotum Medium"/>
              </a:endParaRPr>
            </a:p>
          </p:txBody>
        </p:sp>
      </p:grpSp>
      <p:sp>
        <p:nvSpPr>
          <p:cNvPr id="13" name="TextBox 24">
            <a:extLst>
              <a:ext uri="{FF2B5EF4-FFF2-40B4-BE49-F238E27FC236}">
                <a16:creationId xmlns:a16="http://schemas.microsoft.com/office/drawing/2014/main" id="{68F633A3-EA92-DB8A-67EC-B7CD64549447}"/>
              </a:ext>
            </a:extLst>
          </p:cNvPr>
          <p:cNvSpPr txBox="1"/>
          <p:nvPr/>
        </p:nvSpPr>
        <p:spPr>
          <a:xfrm>
            <a:off x="658855" y="2463164"/>
            <a:ext cx="9862281" cy="7745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599"/>
              </a:lnSpc>
            </a:pPr>
            <a:r>
              <a:rPr lang="ko-KR" altLang="en-US" sz="7200" dirty="0"/>
              <a:t> </a:t>
            </a:r>
            <a:r>
              <a:rPr lang="en-US" altLang="ko-KR" sz="7200" dirty="0"/>
              <a:t>- </a:t>
            </a:r>
            <a:r>
              <a:rPr lang="ko-KR" altLang="en-US" sz="7200" dirty="0"/>
              <a:t>주요 기능</a:t>
            </a:r>
            <a:endParaRPr lang="en-US" altLang="ko-KR" sz="7200" dirty="0"/>
          </a:p>
          <a:p>
            <a:pPr>
              <a:lnSpc>
                <a:spcPts val="15599"/>
              </a:lnSpc>
            </a:pPr>
            <a:r>
              <a:rPr lang="en-US" altLang="ko-KR" sz="7200" dirty="0"/>
              <a:t>- UI</a:t>
            </a:r>
          </a:p>
          <a:p>
            <a:pPr>
              <a:lnSpc>
                <a:spcPts val="15599"/>
              </a:lnSpc>
            </a:pPr>
            <a:r>
              <a:rPr lang="en-US" altLang="ko-KR" sz="7200" dirty="0"/>
              <a:t>-</a:t>
            </a:r>
            <a:r>
              <a:rPr lang="ko-KR" altLang="en-US" sz="7200" dirty="0"/>
              <a:t>개발환경</a:t>
            </a:r>
            <a:endParaRPr lang="en-US" altLang="ko-KR" sz="7200" dirty="0"/>
          </a:p>
          <a:p>
            <a:pPr>
              <a:lnSpc>
                <a:spcPts val="15599"/>
              </a:lnSpc>
            </a:pPr>
            <a:r>
              <a:rPr lang="en-US" altLang="ko-KR" sz="7200" dirty="0"/>
              <a:t>-</a:t>
            </a:r>
            <a:r>
              <a:rPr lang="ko-KR" altLang="en-US" sz="7200" dirty="0"/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192528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3500" r="1446" b="31062"/>
          <a:stretch>
            <a:fillRect/>
          </a:stretch>
        </p:blipFill>
        <p:spPr>
          <a:xfrm>
            <a:off x="3048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05495" y="657204"/>
            <a:ext cx="6790705" cy="1209696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05038" y="657204"/>
            <a:ext cx="8902002" cy="1273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  <a:spcBef>
                <a:spcPct val="0"/>
              </a:spcBef>
            </a:pPr>
            <a:r>
              <a:rPr lang="ko-KR" altLang="en-US" sz="7200" dirty="0"/>
              <a:t>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364BCE-7B7D-E83E-9CED-66D630E8DFED}"/>
              </a:ext>
            </a:extLst>
          </p:cNvPr>
          <p:cNvSpPr txBox="1"/>
          <p:nvPr/>
        </p:nvSpPr>
        <p:spPr>
          <a:xfrm>
            <a:off x="1388900" y="2698246"/>
            <a:ext cx="10422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- </a:t>
            </a:r>
            <a:r>
              <a:rPr lang="ko-KR" altLang="en-US" sz="3600" b="1" dirty="0"/>
              <a:t>프로그램 설명</a:t>
            </a:r>
            <a:r>
              <a:rPr lang="en-US" altLang="ko-KR" sz="3600" b="1" dirty="0"/>
              <a:t>: </a:t>
            </a:r>
            <a:r>
              <a:rPr lang="ko-KR" altLang="en-US" sz="3600" b="1" dirty="0"/>
              <a:t>회사 내에서 </a:t>
            </a:r>
            <a:r>
              <a:rPr lang="ko-KR" altLang="en-US" sz="3600" b="1" u="sng" dirty="0">
                <a:solidFill>
                  <a:srgbClr val="0070C0"/>
                </a:solidFill>
              </a:rPr>
              <a:t>업무를 효율적이고</a:t>
            </a:r>
            <a:r>
              <a:rPr lang="en-US" altLang="ko-KR" sz="3600" b="1" u="sng" dirty="0">
                <a:solidFill>
                  <a:srgbClr val="0070C0"/>
                </a:solidFill>
              </a:rPr>
              <a:t>, </a:t>
            </a:r>
            <a:r>
              <a:rPr lang="ko-KR" altLang="en-US" sz="3600" b="1" u="sng" dirty="0">
                <a:solidFill>
                  <a:srgbClr val="0070C0"/>
                </a:solidFill>
              </a:rPr>
              <a:t>편리하게 진행</a:t>
            </a:r>
            <a:r>
              <a:rPr lang="ko-KR" altLang="en-US" sz="3600" b="1" dirty="0"/>
              <a:t>하기 위한 </a:t>
            </a:r>
            <a:r>
              <a:rPr lang="ko-KR" altLang="en-US" sz="3600" b="1" dirty="0">
                <a:solidFill>
                  <a:srgbClr val="FF0000"/>
                </a:solidFill>
              </a:rPr>
              <a:t>업무 협업 사이트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1BF5-92AD-C3DD-C44A-D1F1343CD1C7}"/>
              </a:ext>
            </a:extLst>
          </p:cNvPr>
          <p:cNvSpPr txBox="1"/>
          <p:nvPr/>
        </p:nvSpPr>
        <p:spPr>
          <a:xfrm>
            <a:off x="1388901" y="3832420"/>
            <a:ext cx="95839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- </a:t>
            </a:r>
            <a:r>
              <a:rPr lang="ko-KR" altLang="en-US" sz="3600" b="1" dirty="0"/>
              <a:t>기대효과</a:t>
            </a:r>
            <a:endParaRPr lang="en-US" altLang="ko-KR" sz="3600" b="1" dirty="0"/>
          </a:p>
          <a:p>
            <a:r>
              <a:rPr lang="en-US" altLang="ko-KR" sz="3600" b="1" dirty="0"/>
              <a:t>1. </a:t>
            </a:r>
            <a:r>
              <a:rPr lang="ko-KR" altLang="en-US" sz="3600" b="1" dirty="0"/>
              <a:t>프로젝트를 생성하고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팀원들에게 작업을 배정할 수 있어서 </a:t>
            </a:r>
            <a:r>
              <a:rPr lang="ko-KR" altLang="en-US" sz="3600" b="1" u="sng" dirty="0">
                <a:solidFill>
                  <a:srgbClr val="0070C0"/>
                </a:solidFill>
              </a:rPr>
              <a:t>효율적인 작업 할당 가능</a:t>
            </a:r>
            <a:endParaRPr lang="en-US" altLang="ko-KR" sz="3600" b="1" u="sng" dirty="0">
              <a:solidFill>
                <a:srgbClr val="0070C0"/>
              </a:solidFill>
            </a:endParaRPr>
          </a:p>
          <a:p>
            <a:r>
              <a:rPr lang="en-US" altLang="ko-KR" sz="3600" b="1" dirty="0"/>
              <a:t>2. </a:t>
            </a:r>
            <a:r>
              <a:rPr lang="ko-KR" altLang="en-US" sz="3600" b="1" dirty="0"/>
              <a:t>프로젝트 진행 상태를 </a:t>
            </a:r>
            <a:r>
              <a:rPr lang="ko-KR" altLang="en-US" sz="3600" b="1" u="sng" dirty="0">
                <a:solidFill>
                  <a:srgbClr val="0070C0"/>
                </a:solidFill>
              </a:rPr>
              <a:t>직관적으로 확인</a:t>
            </a:r>
            <a:r>
              <a:rPr lang="ko-KR" altLang="en-US" sz="3600" b="1" dirty="0"/>
              <a:t>할</a:t>
            </a:r>
            <a:r>
              <a:rPr lang="ko-KR" altLang="en-US" sz="3600" b="1" u="sng" dirty="0">
                <a:solidFill>
                  <a:srgbClr val="0070C0"/>
                </a:solidFill>
              </a:rPr>
              <a:t> </a:t>
            </a:r>
            <a:r>
              <a:rPr lang="ko-KR" altLang="en-US" sz="3600" b="1" dirty="0"/>
              <a:t>수 있음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D701667-EFF0-1618-7F87-DE0CEBC6C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414" y="587322"/>
            <a:ext cx="6346691" cy="32769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72CB712-4151-2F2F-7B22-4FBC51003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9414" y="3857692"/>
            <a:ext cx="6464274" cy="9158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4DB29B-EEC9-5603-8D1F-3F14BB331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3492" y="5023765"/>
            <a:ext cx="5125607" cy="49433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3500" r="1446" b="31062"/>
          <a:stretch>
            <a:fillRect/>
          </a:stretch>
        </p:blipFill>
        <p:spPr>
          <a:xfrm>
            <a:off x="3048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05495" y="657204"/>
            <a:ext cx="6790705" cy="1209696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05038" y="657204"/>
            <a:ext cx="8902002" cy="1273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  <a:spcBef>
                <a:spcPct val="0"/>
              </a:spcBef>
            </a:pPr>
            <a:r>
              <a:rPr lang="ko-KR" altLang="en-US" sz="7200" dirty="0"/>
              <a:t>주요 기능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9D6F497-C64A-8BAF-4853-BC4990146F19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800100"/>
          <a:ext cx="10296572" cy="869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255">
                  <a:extLst>
                    <a:ext uri="{9D8B030D-6E8A-4147-A177-3AD203B41FA5}">
                      <a16:colId xmlns:a16="http://schemas.microsoft.com/office/drawing/2014/main" val="762721946"/>
                    </a:ext>
                  </a:extLst>
                </a:gridCol>
                <a:gridCol w="2339478">
                  <a:extLst>
                    <a:ext uri="{9D8B030D-6E8A-4147-A177-3AD203B41FA5}">
                      <a16:colId xmlns:a16="http://schemas.microsoft.com/office/drawing/2014/main" val="603187805"/>
                    </a:ext>
                  </a:extLst>
                </a:gridCol>
                <a:gridCol w="4192199">
                  <a:extLst>
                    <a:ext uri="{9D8B030D-6E8A-4147-A177-3AD203B41FA5}">
                      <a16:colId xmlns:a16="http://schemas.microsoft.com/office/drawing/2014/main" val="1887466949"/>
                    </a:ext>
                  </a:extLst>
                </a:gridCol>
                <a:gridCol w="592211">
                  <a:extLst>
                    <a:ext uri="{9D8B030D-6E8A-4147-A177-3AD203B41FA5}">
                      <a16:colId xmlns:a16="http://schemas.microsoft.com/office/drawing/2014/main" val="3340549854"/>
                    </a:ext>
                  </a:extLst>
                </a:gridCol>
                <a:gridCol w="782694">
                  <a:extLst>
                    <a:ext uri="{9D8B030D-6E8A-4147-A177-3AD203B41FA5}">
                      <a16:colId xmlns:a16="http://schemas.microsoft.com/office/drawing/2014/main" val="3940990259"/>
                    </a:ext>
                  </a:extLst>
                </a:gridCol>
                <a:gridCol w="730735">
                  <a:extLst>
                    <a:ext uri="{9D8B030D-6E8A-4147-A177-3AD203B41FA5}">
                      <a16:colId xmlns:a16="http://schemas.microsoft.com/office/drawing/2014/main" val="628491648"/>
                    </a:ext>
                  </a:extLst>
                </a:gridCol>
              </a:tblGrid>
              <a:tr h="980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 수준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 수준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 수준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중요도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우선순위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52280"/>
                  </a:ext>
                </a:extLst>
              </a:tr>
              <a:tr h="330123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F1</a:t>
                      </a:r>
                    </a:p>
                    <a:p>
                      <a:pPr algn="ctr" latinLnBrk="1"/>
                      <a:r>
                        <a:rPr lang="ko-KR" altLang="en-US" dirty="0"/>
                        <a:t>회원 관리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F1.1 </a:t>
                      </a:r>
                      <a:r>
                        <a:rPr lang="ko-KR" altLang="en-US" dirty="0"/>
                        <a:t>회원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234491"/>
                  </a:ext>
                </a:extLst>
              </a:tr>
              <a:tr h="3018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등록 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44742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등록 요청 수락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16300"/>
                  </a:ext>
                </a:extLst>
              </a:tr>
              <a:tr h="3018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F1.2 </a:t>
                      </a:r>
                      <a:r>
                        <a:rPr lang="ko-KR" altLang="en-US" dirty="0"/>
                        <a:t>회원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정보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86131"/>
                  </a:ext>
                </a:extLst>
              </a:tr>
              <a:tr h="3322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F1.3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회원 탈퇴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탈퇴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76736"/>
                  </a:ext>
                </a:extLst>
              </a:tr>
              <a:tr h="301838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F2</a:t>
                      </a:r>
                    </a:p>
                    <a:p>
                      <a:pPr algn="ctr" latinLnBrk="1"/>
                      <a:r>
                        <a:rPr lang="ko-KR" altLang="en-US" dirty="0"/>
                        <a:t>게시판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F2.1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글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22952"/>
                  </a:ext>
                </a:extLst>
              </a:tr>
              <a:tr h="394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글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62105"/>
                  </a:ext>
                </a:extLst>
              </a:tr>
              <a:tr h="3301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글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576931"/>
                  </a:ext>
                </a:extLst>
              </a:tr>
              <a:tr h="3301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F2.2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자료실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07900"/>
                  </a:ext>
                </a:extLst>
              </a:tr>
              <a:tr h="3301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79791"/>
                  </a:ext>
                </a:extLst>
              </a:tr>
              <a:tr h="2307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93601"/>
                  </a:ext>
                </a:extLst>
              </a:tr>
              <a:tr h="330123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F3</a:t>
                      </a:r>
                    </a:p>
                    <a:p>
                      <a:pPr algn="ctr" latinLnBrk="1"/>
                      <a:r>
                        <a:rPr lang="ko-KR" altLang="en-US" dirty="0"/>
                        <a:t>프로젝트 관리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F3.1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프로젝트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기본 정보 입력 및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4681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작업 할당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4305"/>
                  </a:ext>
                </a:extLst>
              </a:tr>
              <a:tr h="3301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F3.2 </a:t>
                      </a:r>
                      <a:r>
                        <a:rPr lang="ko-KR" altLang="en-US" dirty="0"/>
                        <a:t>프로젝트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전체 목록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430305"/>
                  </a:ext>
                </a:extLst>
              </a:tr>
              <a:tr h="3301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상세 보기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94248"/>
                  </a:ext>
                </a:extLst>
              </a:tr>
              <a:tr h="3301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F3.3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프로젝트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949766"/>
                  </a:ext>
                </a:extLst>
              </a:tr>
              <a:tr h="3301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F3.4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프로젝트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747646"/>
                  </a:ext>
                </a:extLst>
              </a:tr>
              <a:tr h="330123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F4</a:t>
                      </a:r>
                    </a:p>
                    <a:p>
                      <a:pPr algn="ctr" latinLnBrk="1"/>
                      <a:r>
                        <a:rPr lang="ko-KR" altLang="en-US" dirty="0"/>
                        <a:t>할 일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F4.1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할 일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 일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64330"/>
                  </a:ext>
                </a:extLst>
              </a:tr>
              <a:tr h="3301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F4.2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할 일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 일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746012"/>
                  </a:ext>
                </a:extLst>
              </a:tr>
              <a:tr h="3301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F4.3 </a:t>
                      </a:r>
                      <a:r>
                        <a:rPr lang="ko-KR" altLang="en-US" dirty="0"/>
                        <a:t>할 일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 일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65504"/>
                  </a:ext>
                </a:extLst>
              </a:tr>
              <a:tr h="3301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F4.4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할 일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 일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23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40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3500" r="1446" b="31062"/>
          <a:stretch>
            <a:fillRect/>
          </a:stretch>
        </p:blipFill>
        <p:spPr>
          <a:xfrm>
            <a:off x="3048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05495" y="657204"/>
            <a:ext cx="6790705" cy="1209696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05038" y="657204"/>
            <a:ext cx="8902002" cy="1273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  <a:spcBef>
                <a:spcPct val="0"/>
              </a:spcBef>
            </a:pPr>
            <a:r>
              <a:rPr lang="en-US" altLang="ko-KR" sz="7200" dirty="0"/>
              <a:t>DB</a:t>
            </a:r>
            <a:r>
              <a:rPr lang="ko-KR" altLang="en-US" sz="7200" dirty="0"/>
              <a:t> 설계도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FF084-7EB5-A5AA-4362-2D5F759A6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876299"/>
            <a:ext cx="9372600" cy="83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1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3500" r="1446" b="31062"/>
          <a:stretch>
            <a:fillRect/>
          </a:stretch>
        </p:blipFill>
        <p:spPr>
          <a:xfrm>
            <a:off x="30892" y="15446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05495" y="657204"/>
            <a:ext cx="6790705" cy="1209696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05038" y="657204"/>
            <a:ext cx="8902002" cy="1273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  <a:spcBef>
                <a:spcPct val="0"/>
              </a:spcBef>
            </a:pPr>
            <a:r>
              <a:rPr lang="en-US" altLang="ko-KR" sz="7200" dirty="0"/>
              <a:t>UI </a:t>
            </a:r>
            <a:r>
              <a:rPr lang="ko-KR" altLang="en-US" sz="7200" dirty="0"/>
              <a:t>흐름도</a:t>
            </a:r>
            <a:r>
              <a:rPr lang="en-US" altLang="ko-KR" sz="7200" dirty="0"/>
              <a:t>-</a:t>
            </a:r>
            <a:r>
              <a:rPr lang="ko-KR" altLang="en-US" sz="7200" dirty="0"/>
              <a:t>로그인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75D64D-2935-F4CC-AF3E-9F2A5DDA3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20" y="2991677"/>
            <a:ext cx="7060221" cy="43284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1F027D-65A0-7F06-EFF9-33986FF6D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400" y="989942"/>
            <a:ext cx="5293184" cy="35057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1C2275-1B6F-1AFE-9699-15F851AF8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8508" y="5552761"/>
            <a:ext cx="5480866" cy="35057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5ECA973-23E8-8F34-5B10-13A321B1F54A}"/>
              </a:ext>
            </a:extLst>
          </p:cNvPr>
          <p:cNvSpPr txBox="1"/>
          <p:nvPr/>
        </p:nvSpPr>
        <p:spPr>
          <a:xfrm>
            <a:off x="6605510" y="1952235"/>
            <a:ext cx="4038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u="sng" dirty="0"/>
              <a:t>Join</a:t>
            </a:r>
            <a:r>
              <a:rPr lang="ko-KR" altLang="en-US" sz="2800" b="1" u="sng" dirty="0"/>
              <a:t> 버튼을 클릭해 회원가입을 할 수 있다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260496-DDBF-5B31-C10B-35833F67502B}"/>
              </a:ext>
            </a:extLst>
          </p:cNvPr>
          <p:cNvSpPr txBox="1"/>
          <p:nvPr/>
        </p:nvSpPr>
        <p:spPr>
          <a:xfrm>
            <a:off x="6403683" y="7503865"/>
            <a:ext cx="4240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u="sng" dirty="0"/>
              <a:t>Login</a:t>
            </a:r>
            <a:r>
              <a:rPr lang="ko-KR" altLang="en-US" sz="2800" b="1" u="sng" dirty="0"/>
              <a:t> 버튼을 클릭해</a:t>
            </a:r>
            <a:r>
              <a:rPr lang="en-US" altLang="ko-KR" sz="2800" b="1" u="sng" dirty="0"/>
              <a:t> </a:t>
            </a:r>
            <a:r>
              <a:rPr lang="ko-KR" altLang="en-US" sz="2800" b="1" u="sng" dirty="0"/>
              <a:t>로그인을 할 수 있다 </a:t>
            </a:r>
          </a:p>
        </p:txBody>
      </p:sp>
      <p:sp>
        <p:nvSpPr>
          <p:cNvPr id="36" name="원형: 비어 있음 35">
            <a:extLst>
              <a:ext uri="{FF2B5EF4-FFF2-40B4-BE49-F238E27FC236}">
                <a16:creationId xmlns:a16="http://schemas.microsoft.com/office/drawing/2014/main" id="{39C9A5FB-384E-BC48-5214-ED2709F596E9}"/>
              </a:ext>
            </a:extLst>
          </p:cNvPr>
          <p:cNvSpPr/>
          <p:nvPr/>
        </p:nvSpPr>
        <p:spPr>
          <a:xfrm>
            <a:off x="4038600" y="5111578"/>
            <a:ext cx="1066800" cy="673408"/>
          </a:xfrm>
          <a:custGeom>
            <a:avLst/>
            <a:gdLst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784148 w 990600"/>
              <a:gd name="connsiteY7" fmla="*/ 412904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58230 w 990600"/>
              <a:gd name="connsiteY8" fmla="*/ 45814 h 825808"/>
              <a:gd name="connsiteX9" fmla="*/ 58171 w 990600"/>
              <a:gd name="connsiteY9" fmla="*/ 425261 h 82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0600" h="825808">
                <a:moveTo>
                  <a:pt x="0" y="412904"/>
                </a:moveTo>
                <a:cubicBezTo>
                  <a:pt x="0" y="184863"/>
                  <a:pt x="221753" y="0"/>
                  <a:pt x="495300" y="0"/>
                </a:cubicBezTo>
                <a:cubicBezTo>
                  <a:pt x="768847" y="0"/>
                  <a:pt x="990600" y="184863"/>
                  <a:pt x="990600" y="412904"/>
                </a:cubicBezTo>
                <a:cubicBezTo>
                  <a:pt x="990600" y="640945"/>
                  <a:pt x="768847" y="825808"/>
                  <a:pt x="495300" y="825808"/>
                </a:cubicBezTo>
                <a:cubicBezTo>
                  <a:pt x="221753" y="825808"/>
                  <a:pt x="0" y="640945"/>
                  <a:pt x="0" y="412904"/>
                </a:cubicBezTo>
                <a:close/>
                <a:moveTo>
                  <a:pt x="58171" y="425261"/>
                </a:moveTo>
                <a:cubicBezTo>
                  <a:pt x="64349" y="549684"/>
                  <a:pt x="343412" y="792350"/>
                  <a:pt x="495300" y="792350"/>
                </a:cubicBezTo>
                <a:cubicBezTo>
                  <a:pt x="647188" y="792350"/>
                  <a:pt x="969499" y="539280"/>
                  <a:pt x="969499" y="425260"/>
                </a:cubicBezTo>
                <a:cubicBezTo>
                  <a:pt x="969499" y="311240"/>
                  <a:pt x="610118" y="45814"/>
                  <a:pt x="458230" y="45814"/>
                </a:cubicBezTo>
                <a:cubicBezTo>
                  <a:pt x="306342" y="45814"/>
                  <a:pt x="51993" y="300838"/>
                  <a:pt x="58171" y="42526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원형: 비어 있음 35">
            <a:extLst>
              <a:ext uri="{FF2B5EF4-FFF2-40B4-BE49-F238E27FC236}">
                <a16:creationId xmlns:a16="http://schemas.microsoft.com/office/drawing/2014/main" id="{F7DA7496-0F66-A5D1-66F0-CD72A52B1D5C}"/>
              </a:ext>
            </a:extLst>
          </p:cNvPr>
          <p:cNvSpPr/>
          <p:nvPr/>
        </p:nvSpPr>
        <p:spPr>
          <a:xfrm>
            <a:off x="7285992" y="3023549"/>
            <a:ext cx="690292" cy="475423"/>
          </a:xfrm>
          <a:custGeom>
            <a:avLst/>
            <a:gdLst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784148 w 990600"/>
              <a:gd name="connsiteY7" fmla="*/ 412904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58230 w 990600"/>
              <a:gd name="connsiteY8" fmla="*/ 45814 h 825808"/>
              <a:gd name="connsiteX9" fmla="*/ 58171 w 990600"/>
              <a:gd name="connsiteY9" fmla="*/ 425261 h 82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0600" h="825808">
                <a:moveTo>
                  <a:pt x="0" y="412904"/>
                </a:moveTo>
                <a:cubicBezTo>
                  <a:pt x="0" y="184863"/>
                  <a:pt x="221753" y="0"/>
                  <a:pt x="495300" y="0"/>
                </a:cubicBezTo>
                <a:cubicBezTo>
                  <a:pt x="768847" y="0"/>
                  <a:pt x="990600" y="184863"/>
                  <a:pt x="990600" y="412904"/>
                </a:cubicBezTo>
                <a:cubicBezTo>
                  <a:pt x="990600" y="640945"/>
                  <a:pt x="768847" y="825808"/>
                  <a:pt x="495300" y="825808"/>
                </a:cubicBezTo>
                <a:cubicBezTo>
                  <a:pt x="221753" y="825808"/>
                  <a:pt x="0" y="640945"/>
                  <a:pt x="0" y="412904"/>
                </a:cubicBezTo>
                <a:close/>
                <a:moveTo>
                  <a:pt x="58171" y="425261"/>
                </a:moveTo>
                <a:cubicBezTo>
                  <a:pt x="64349" y="549684"/>
                  <a:pt x="343412" y="792350"/>
                  <a:pt x="495300" y="792350"/>
                </a:cubicBezTo>
                <a:cubicBezTo>
                  <a:pt x="647188" y="792350"/>
                  <a:pt x="969499" y="539280"/>
                  <a:pt x="969499" y="425260"/>
                </a:cubicBezTo>
                <a:cubicBezTo>
                  <a:pt x="969499" y="311240"/>
                  <a:pt x="610118" y="45814"/>
                  <a:pt x="458230" y="45814"/>
                </a:cubicBezTo>
                <a:cubicBezTo>
                  <a:pt x="306342" y="45814"/>
                  <a:pt x="51993" y="300838"/>
                  <a:pt x="58171" y="42526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F103789A-D672-5CAD-6F51-86B12C40B1CD}"/>
              </a:ext>
            </a:extLst>
          </p:cNvPr>
          <p:cNvSpPr/>
          <p:nvPr/>
        </p:nvSpPr>
        <p:spPr>
          <a:xfrm rot="19667653">
            <a:off x="4748012" y="4057484"/>
            <a:ext cx="4635573" cy="2181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742F19E5-9DAA-3D1B-E7EA-6E347D107FB6}"/>
              </a:ext>
            </a:extLst>
          </p:cNvPr>
          <p:cNvSpPr/>
          <p:nvPr/>
        </p:nvSpPr>
        <p:spPr>
          <a:xfrm rot="19667653">
            <a:off x="7908044" y="3007815"/>
            <a:ext cx="467566" cy="1269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원형: 비어 있음 35">
            <a:extLst>
              <a:ext uri="{FF2B5EF4-FFF2-40B4-BE49-F238E27FC236}">
                <a16:creationId xmlns:a16="http://schemas.microsoft.com/office/drawing/2014/main" id="{6D27434B-82C4-0E29-CDFE-C673D195EF66}"/>
              </a:ext>
            </a:extLst>
          </p:cNvPr>
          <p:cNvSpPr/>
          <p:nvPr/>
        </p:nvSpPr>
        <p:spPr>
          <a:xfrm>
            <a:off x="6707068" y="3042035"/>
            <a:ext cx="690292" cy="475423"/>
          </a:xfrm>
          <a:custGeom>
            <a:avLst/>
            <a:gdLst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784148 w 990600"/>
              <a:gd name="connsiteY7" fmla="*/ 412904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58230 w 990600"/>
              <a:gd name="connsiteY8" fmla="*/ 45814 h 825808"/>
              <a:gd name="connsiteX9" fmla="*/ 58171 w 990600"/>
              <a:gd name="connsiteY9" fmla="*/ 425261 h 82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0600" h="825808">
                <a:moveTo>
                  <a:pt x="0" y="412904"/>
                </a:moveTo>
                <a:cubicBezTo>
                  <a:pt x="0" y="184863"/>
                  <a:pt x="221753" y="0"/>
                  <a:pt x="495300" y="0"/>
                </a:cubicBezTo>
                <a:cubicBezTo>
                  <a:pt x="768847" y="0"/>
                  <a:pt x="990600" y="184863"/>
                  <a:pt x="990600" y="412904"/>
                </a:cubicBezTo>
                <a:cubicBezTo>
                  <a:pt x="990600" y="640945"/>
                  <a:pt x="768847" y="825808"/>
                  <a:pt x="495300" y="825808"/>
                </a:cubicBezTo>
                <a:cubicBezTo>
                  <a:pt x="221753" y="825808"/>
                  <a:pt x="0" y="640945"/>
                  <a:pt x="0" y="412904"/>
                </a:cubicBezTo>
                <a:close/>
                <a:moveTo>
                  <a:pt x="58171" y="425261"/>
                </a:moveTo>
                <a:cubicBezTo>
                  <a:pt x="64349" y="549684"/>
                  <a:pt x="343412" y="792350"/>
                  <a:pt x="495300" y="792350"/>
                </a:cubicBezTo>
                <a:cubicBezTo>
                  <a:pt x="647188" y="792350"/>
                  <a:pt x="969499" y="539280"/>
                  <a:pt x="969499" y="425260"/>
                </a:cubicBezTo>
                <a:cubicBezTo>
                  <a:pt x="969499" y="311240"/>
                  <a:pt x="610118" y="45814"/>
                  <a:pt x="458230" y="45814"/>
                </a:cubicBezTo>
                <a:cubicBezTo>
                  <a:pt x="306342" y="45814"/>
                  <a:pt x="51993" y="300838"/>
                  <a:pt x="58171" y="42526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A18147FE-1213-D4B9-54D4-93AA22F7C19B}"/>
              </a:ext>
            </a:extLst>
          </p:cNvPr>
          <p:cNvSpPr/>
          <p:nvPr/>
        </p:nvSpPr>
        <p:spPr>
          <a:xfrm rot="3877292">
            <a:off x="5986206" y="5227659"/>
            <a:ext cx="4095345" cy="1979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9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3500" r="1446" b="31062"/>
          <a:stretch>
            <a:fillRect/>
          </a:stretch>
        </p:blipFill>
        <p:spPr>
          <a:xfrm>
            <a:off x="30892" y="15446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05495" y="657204"/>
            <a:ext cx="9000505" cy="1209696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05038" y="657204"/>
            <a:ext cx="8902002" cy="1214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  <a:spcBef>
                <a:spcPct val="0"/>
              </a:spcBef>
            </a:pPr>
            <a:r>
              <a:rPr lang="en-US" altLang="ko-KR" sz="5400" dirty="0"/>
              <a:t>UI </a:t>
            </a:r>
            <a:r>
              <a:rPr lang="ko-KR" altLang="en-US" sz="5400" dirty="0"/>
              <a:t>흐름도</a:t>
            </a:r>
            <a:r>
              <a:rPr lang="en-US" altLang="ko-KR" sz="5400" dirty="0"/>
              <a:t>-</a:t>
            </a:r>
            <a:r>
              <a:rPr lang="ko-KR" altLang="en-US" sz="5400" dirty="0"/>
              <a:t>프로젝트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FED699-E965-F654-DAF7-0451657B6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821912"/>
            <a:ext cx="8001000" cy="49190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C0F7B3-D9FC-6680-1CB1-51626FDE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467100"/>
            <a:ext cx="7696200" cy="42739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D87391-C296-E60D-B47A-E11404977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3238500"/>
            <a:ext cx="1363240" cy="1524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DDA30D4-8D9D-06DC-1592-837AFAFC2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4440" y="3238500"/>
            <a:ext cx="1335133" cy="838200"/>
          </a:xfrm>
          <a:prstGeom prst="rect">
            <a:avLst/>
          </a:prstGeom>
        </p:spPr>
      </p:pic>
      <p:sp>
        <p:nvSpPr>
          <p:cNvPr id="17" name="원형: 비어 있음 35">
            <a:extLst>
              <a:ext uri="{FF2B5EF4-FFF2-40B4-BE49-F238E27FC236}">
                <a16:creationId xmlns:a16="http://schemas.microsoft.com/office/drawing/2014/main" id="{AA5DD78C-8642-D27B-48D6-D97672F7E31B}"/>
              </a:ext>
            </a:extLst>
          </p:cNvPr>
          <p:cNvSpPr/>
          <p:nvPr/>
        </p:nvSpPr>
        <p:spPr>
          <a:xfrm>
            <a:off x="6972840" y="3172238"/>
            <a:ext cx="1539387" cy="589723"/>
          </a:xfrm>
          <a:custGeom>
            <a:avLst/>
            <a:gdLst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784148 w 990600"/>
              <a:gd name="connsiteY7" fmla="*/ 412904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58230 w 990600"/>
              <a:gd name="connsiteY8" fmla="*/ 45814 h 825808"/>
              <a:gd name="connsiteX9" fmla="*/ 58171 w 990600"/>
              <a:gd name="connsiteY9" fmla="*/ 425261 h 82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0600" h="825808">
                <a:moveTo>
                  <a:pt x="0" y="412904"/>
                </a:moveTo>
                <a:cubicBezTo>
                  <a:pt x="0" y="184863"/>
                  <a:pt x="221753" y="0"/>
                  <a:pt x="495300" y="0"/>
                </a:cubicBezTo>
                <a:cubicBezTo>
                  <a:pt x="768847" y="0"/>
                  <a:pt x="990600" y="184863"/>
                  <a:pt x="990600" y="412904"/>
                </a:cubicBezTo>
                <a:cubicBezTo>
                  <a:pt x="990600" y="640945"/>
                  <a:pt x="768847" y="825808"/>
                  <a:pt x="495300" y="825808"/>
                </a:cubicBezTo>
                <a:cubicBezTo>
                  <a:pt x="221753" y="825808"/>
                  <a:pt x="0" y="640945"/>
                  <a:pt x="0" y="412904"/>
                </a:cubicBezTo>
                <a:close/>
                <a:moveTo>
                  <a:pt x="58171" y="425261"/>
                </a:moveTo>
                <a:cubicBezTo>
                  <a:pt x="64349" y="549684"/>
                  <a:pt x="343412" y="792350"/>
                  <a:pt x="495300" y="792350"/>
                </a:cubicBezTo>
                <a:cubicBezTo>
                  <a:pt x="647188" y="792350"/>
                  <a:pt x="969499" y="539280"/>
                  <a:pt x="969499" y="425260"/>
                </a:cubicBezTo>
                <a:cubicBezTo>
                  <a:pt x="969499" y="311240"/>
                  <a:pt x="610118" y="45814"/>
                  <a:pt x="458230" y="45814"/>
                </a:cubicBezTo>
                <a:cubicBezTo>
                  <a:pt x="306342" y="45814"/>
                  <a:pt x="51993" y="300838"/>
                  <a:pt x="58171" y="42526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A042BF-9869-4E0A-BA89-3364CE6425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7240" y="24770"/>
            <a:ext cx="5100502" cy="520515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7065F2D-DB55-3505-9584-B50DB05499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7240" y="5320543"/>
            <a:ext cx="5100502" cy="4919089"/>
          </a:xfrm>
          <a:prstGeom prst="rect">
            <a:avLst/>
          </a:prstGeom>
        </p:spPr>
      </p:pic>
      <p:sp>
        <p:nvSpPr>
          <p:cNvPr id="22" name="원형: 비어 있음 35">
            <a:extLst>
              <a:ext uri="{FF2B5EF4-FFF2-40B4-BE49-F238E27FC236}">
                <a16:creationId xmlns:a16="http://schemas.microsoft.com/office/drawing/2014/main" id="{8BE3FAE5-CEB4-804F-A4DA-DBE2364F2342}"/>
              </a:ext>
            </a:extLst>
          </p:cNvPr>
          <p:cNvSpPr/>
          <p:nvPr/>
        </p:nvSpPr>
        <p:spPr>
          <a:xfrm>
            <a:off x="7010940" y="3695699"/>
            <a:ext cx="1539387" cy="589723"/>
          </a:xfrm>
          <a:custGeom>
            <a:avLst/>
            <a:gdLst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784148 w 990600"/>
              <a:gd name="connsiteY7" fmla="*/ 412904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58230 w 990600"/>
              <a:gd name="connsiteY8" fmla="*/ 45814 h 825808"/>
              <a:gd name="connsiteX9" fmla="*/ 58171 w 990600"/>
              <a:gd name="connsiteY9" fmla="*/ 425261 h 82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0600" h="825808">
                <a:moveTo>
                  <a:pt x="0" y="412904"/>
                </a:moveTo>
                <a:cubicBezTo>
                  <a:pt x="0" y="184863"/>
                  <a:pt x="221753" y="0"/>
                  <a:pt x="495300" y="0"/>
                </a:cubicBezTo>
                <a:cubicBezTo>
                  <a:pt x="768847" y="0"/>
                  <a:pt x="990600" y="184863"/>
                  <a:pt x="990600" y="412904"/>
                </a:cubicBezTo>
                <a:cubicBezTo>
                  <a:pt x="990600" y="640945"/>
                  <a:pt x="768847" y="825808"/>
                  <a:pt x="495300" y="825808"/>
                </a:cubicBezTo>
                <a:cubicBezTo>
                  <a:pt x="221753" y="825808"/>
                  <a:pt x="0" y="640945"/>
                  <a:pt x="0" y="412904"/>
                </a:cubicBezTo>
                <a:close/>
                <a:moveTo>
                  <a:pt x="58171" y="425261"/>
                </a:moveTo>
                <a:cubicBezTo>
                  <a:pt x="64349" y="549684"/>
                  <a:pt x="343412" y="792350"/>
                  <a:pt x="495300" y="792350"/>
                </a:cubicBezTo>
                <a:cubicBezTo>
                  <a:pt x="647188" y="792350"/>
                  <a:pt x="969499" y="539280"/>
                  <a:pt x="969499" y="425260"/>
                </a:cubicBezTo>
                <a:cubicBezTo>
                  <a:pt x="969499" y="311240"/>
                  <a:pt x="610118" y="45814"/>
                  <a:pt x="458230" y="45814"/>
                </a:cubicBezTo>
                <a:cubicBezTo>
                  <a:pt x="306342" y="45814"/>
                  <a:pt x="51993" y="300838"/>
                  <a:pt x="58171" y="42526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D6DDBDE-5E60-B69C-689C-4279623B21C8}"/>
              </a:ext>
            </a:extLst>
          </p:cNvPr>
          <p:cNvSpPr/>
          <p:nvPr/>
        </p:nvSpPr>
        <p:spPr>
          <a:xfrm rot="19667653">
            <a:off x="8319909" y="2794565"/>
            <a:ext cx="2321580" cy="799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DCFCAB-CBF4-0473-ADC4-AE9054D48EF1}"/>
              </a:ext>
            </a:extLst>
          </p:cNvPr>
          <p:cNvSpPr txBox="1"/>
          <p:nvPr/>
        </p:nvSpPr>
        <p:spPr>
          <a:xfrm>
            <a:off x="14488656" y="2627348"/>
            <a:ext cx="4038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u="sng" dirty="0"/>
              <a:t>프로젝트의 이름</a:t>
            </a:r>
            <a:r>
              <a:rPr lang="en-US" altLang="ko-KR" sz="2800" b="1" u="sng" dirty="0"/>
              <a:t>, </a:t>
            </a:r>
            <a:r>
              <a:rPr lang="ko-KR" altLang="en-US" sz="2800" b="1" u="sng" dirty="0"/>
              <a:t>설명</a:t>
            </a:r>
            <a:r>
              <a:rPr lang="en-US" altLang="ko-KR" sz="2800" b="1" u="sng" dirty="0"/>
              <a:t>,</a:t>
            </a:r>
          </a:p>
          <a:p>
            <a:r>
              <a:rPr lang="ko-KR" altLang="en-US" sz="2800" b="1" u="sng" dirty="0"/>
              <a:t>시작</a:t>
            </a:r>
            <a:r>
              <a:rPr lang="en-US" altLang="ko-KR" sz="2800" b="1" u="sng" dirty="0"/>
              <a:t>, </a:t>
            </a:r>
            <a:r>
              <a:rPr lang="ko-KR" altLang="en-US" sz="2800" b="1" u="sng" dirty="0"/>
              <a:t>종료일</a:t>
            </a:r>
            <a:r>
              <a:rPr lang="en-US" altLang="ko-KR" sz="2800" b="1" u="sng" dirty="0"/>
              <a:t>, </a:t>
            </a:r>
            <a:r>
              <a:rPr lang="ko-KR" altLang="en-US" sz="2800" b="1" u="sng" dirty="0"/>
              <a:t>팀원 추가를 통해 프로젝트 생성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D705EF-5659-8E26-D75F-934DB92DA542}"/>
              </a:ext>
            </a:extLst>
          </p:cNvPr>
          <p:cNvSpPr txBox="1"/>
          <p:nvPr/>
        </p:nvSpPr>
        <p:spPr>
          <a:xfrm>
            <a:off x="4953000" y="7664028"/>
            <a:ext cx="56704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u="sng" dirty="0" err="1"/>
              <a:t>작업명</a:t>
            </a:r>
            <a:r>
              <a:rPr lang="en-US" altLang="ko-KR" sz="2800" b="1" u="sng" dirty="0"/>
              <a:t>, </a:t>
            </a:r>
            <a:r>
              <a:rPr lang="ko-KR" altLang="en-US" sz="2800" b="1" u="sng" dirty="0"/>
              <a:t>작업 설명</a:t>
            </a:r>
            <a:r>
              <a:rPr lang="en-US" altLang="ko-KR" sz="2800" b="1" u="sng" dirty="0"/>
              <a:t>,</a:t>
            </a:r>
          </a:p>
          <a:p>
            <a:r>
              <a:rPr lang="ko-KR" altLang="en-US" sz="2800" b="1" u="sng" dirty="0"/>
              <a:t>시작</a:t>
            </a:r>
            <a:r>
              <a:rPr lang="en-US" altLang="ko-KR" sz="2800" b="1" u="sng" dirty="0"/>
              <a:t>, </a:t>
            </a:r>
            <a:r>
              <a:rPr lang="ko-KR" altLang="en-US" sz="2800" b="1" u="sng" dirty="0"/>
              <a:t>종료일</a:t>
            </a:r>
            <a:r>
              <a:rPr lang="en-US" altLang="ko-KR" sz="2800" b="1" u="sng" dirty="0"/>
              <a:t>, </a:t>
            </a:r>
            <a:r>
              <a:rPr lang="ko-KR" altLang="en-US" sz="2800" b="1" u="sng" dirty="0"/>
              <a:t>작업 담당자 지정</a:t>
            </a:r>
            <a:r>
              <a:rPr lang="en-US" altLang="ko-KR" sz="2800" b="1" u="sng" dirty="0"/>
              <a:t>, </a:t>
            </a:r>
            <a:r>
              <a:rPr lang="ko-KR" altLang="en-US" sz="2800" b="1" u="sng" dirty="0"/>
              <a:t>우선순위 선택을 통해 작업 할당</a:t>
            </a:r>
            <a:endParaRPr lang="en-US" altLang="ko-KR" sz="2800" b="1" u="sng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CE7CA77-66A1-D325-042C-D012889E870F}"/>
              </a:ext>
            </a:extLst>
          </p:cNvPr>
          <p:cNvSpPr/>
          <p:nvPr/>
        </p:nvSpPr>
        <p:spPr>
          <a:xfrm rot="2799830">
            <a:off x="8154465" y="4832255"/>
            <a:ext cx="2321580" cy="799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1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3500" r="1446" b="31062"/>
          <a:stretch>
            <a:fillRect/>
          </a:stretch>
        </p:blipFill>
        <p:spPr>
          <a:xfrm>
            <a:off x="30892" y="15446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05495" y="657204"/>
            <a:ext cx="9000505" cy="1209696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05038" y="657204"/>
            <a:ext cx="8902002" cy="1214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  <a:spcBef>
                <a:spcPct val="0"/>
              </a:spcBef>
            </a:pPr>
            <a:r>
              <a:rPr lang="en-US" altLang="ko-KR" sz="5400" dirty="0"/>
              <a:t>UI </a:t>
            </a:r>
            <a:r>
              <a:rPr lang="ko-KR" altLang="en-US" sz="5400" dirty="0"/>
              <a:t>흐름도</a:t>
            </a:r>
            <a:r>
              <a:rPr lang="en-US" altLang="ko-KR" sz="5400" dirty="0"/>
              <a:t>-</a:t>
            </a:r>
            <a:r>
              <a:rPr lang="ko-KR" altLang="en-US" sz="5400" dirty="0"/>
              <a:t>프로젝트 조회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FED699-E965-F654-DAF7-0451657B6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821912"/>
            <a:ext cx="8001000" cy="49190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C0F7B3-D9FC-6680-1CB1-51626FDE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467100"/>
            <a:ext cx="7696200" cy="42739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D87391-C296-E60D-B47A-E11404977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3238500"/>
            <a:ext cx="1363240" cy="1524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B7C53D-ABF2-0097-5590-27661BC505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7067" y="905666"/>
            <a:ext cx="7300415" cy="4403593"/>
          </a:xfrm>
          <a:prstGeom prst="rect">
            <a:avLst/>
          </a:prstGeom>
        </p:spPr>
      </p:pic>
      <p:sp>
        <p:nvSpPr>
          <p:cNvPr id="12" name="원형: 비어 있음 35">
            <a:extLst>
              <a:ext uri="{FF2B5EF4-FFF2-40B4-BE49-F238E27FC236}">
                <a16:creationId xmlns:a16="http://schemas.microsoft.com/office/drawing/2014/main" id="{FE32B5F5-7122-F944-9B8F-8CB26789C14B}"/>
              </a:ext>
            </a:extLst>
          </p:cNvPr>
          <p:cNvSpPr/>
          <p:nvPr/>
        </p:nvSpPr>
        <p:spPr>
          <a:xfrm>
            <a:off x="5782528" y="3556999"/>
            <a:ext cx="1151672" cy="475423"/>
          </a:xfrm>
          <a:custGeom>
            <a:avLst/>
            <a:gdLst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784148 w 990600"/>
              <a:gd name="connsiteY7" fmla="*/ 412904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58230 w 990600"/>
              <a:gd name="connsiteY8" fmla="*/ 45814 h 825808"/>
              <a:gd name="connsiteX9" fmla="*/ 58171 w 990600"/>
              <a:gd name="connsiteY9" fmla="*/ 425261 h 82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0600" h="825808">
                <a:moveTo>
                  <a:pt x="0" y="412904"/>
                </a:moveTo>
                <a:cubicBezTo>
                  <a:pt x="0" y="184863"/>
                  <a:pt x="221753" y="0"/>
                  <a:pt x="495300" y="0"/>
                </a:cubicBezTo>
                <a:cubicBezTo>
                  <a:pt x="768847" y="0"/>
                  <a:pt x="990600" y="184863"/>
                  <a:pt x="990600" y="412904"/>
                </a:cubicBezTo>
                <a:cubicBezTo>
                  <a:pt x="990600" y="640945"/>
                  <a:pt x="768847" y="825808"/>
                  <a:pt x="495300" y="825808"/>
                </a:cubicBezTo>
                <a:cubicBezTo>
                  <a:pt x="221753" y="825808"/>
                  <a:pt x="0" y="640945"/>
                  <a:pt x="0" y="412904"/>
                </a:cubicBezTo>
                <a:close/>
                <a:moveTo>
                  <a:pt x="58171" y="425261"/>
                </a:moveTo>
                <a:cubicBezTo>
                  <a:pt x="64349" y="549684"/>
                  <a:pt x="343412" y="792350"/>
                  <a:pt x="495300" y="792350"/>
                </a:cubicBezTo>
                <a:cubicBezTo>
                  <a:pt x="647188" y="792350"/>
                  <a:pt x="969499" y="539280"/>
                  <a:pt x="969499" y="425260"/>
                </a:cubicBezTo>
                <a:cubicBezTo>
                  <a:pt x="969499" y="311240"/>
                  <a:pt x="610118" y="45814"/>
                  <a:pt x="458230" y="45814"/>
                </a:cubicBezTo>
                <a:cubicBezTo>
                  <a:pt x="306342" y="45814"/>
                  <a:pt x="51993" y="300838"/>
                  <a:pt x="58171" y="42526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CF6FF4A-66F8-68D5-932D-E823255EC643}"/>
              </a:ext>
            </a:extLst>
          </p:cNvPr>
          <p:cNvSpPr/>
          <p:nvPr/>
        </p:nvSpPr>
        <p:spPr>
          <a:xfrm rot="20598426">
            <a:off x="6867967" y="3245436"/>
            <a:ext cx="3444710" cy="1115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형: 비어 있음 35">
            <a:extLst>
              <a:ext uri="{FF2B5EF4-FFF2-40B4-BE49-F238E27FC236}">
                <a16:creationId xmlns:a16="http://schemas.microsoft.com/office/drawing/2014/main" id="{E0C2319F-5F9A-7210-21C7-1E1F700ADF53}"/>
              </a:ext>
            </a:extLst>
          </p:cNvPr>
          <p:cNvSpPr/>
          <p:nvPr/>
        </p:nvSpPr>
        <p:spPr>
          <a:xfrm>
            <a:off x="11658600" y="2354010"/>
            <a:ext cx="1151672" cy="475423"/>
          </a:xfrm>
          <a:custGeom>
            <a:avLst/>
            <a:gdLst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784148 w 990600"/>
              <a:gd name="connsiteY7" fmla="*/ 412904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58230 w 990600"/>
              <a:gd name="connsiteY8" fmla="*/ 45814 h 825808"/>
              <a:gd name="connsiteX9" fmla="*/ 58171 w 990600"/>
              <a:gd name="connsiteY9" fmla="*/ 425261 h 82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0600" h="825808">
                <a:moveTo>
                  <a:pt x="0" y="412904"/>
                </a:moveTo>
                <a:cubicBezTo>
                  <a:pt x="0" y="184863"/>
                  <a:pt x="221753" y="0"/>
                  <a:pt x="495300" y="0"/>
                </a:cubicBezTo>
                <a:cubicBezTo>
                  <a:pt x="768847" y="0"/>
                  <a:pt x="990600" y="184863"/>
                  <a:pt x="990600" y="412904"/>
                </a:cubicBezTo>
                <a:cubicBezTo>
                  <a:pt x="990600" y="640945"/>
                  <a:pt x="768847" y="825808"/>
                  <a:pt x="495300" y="825808"/>
                </a:cubicBezTo>
                <a:cubicBezTo>
                  <a:pt x="221753" y="825808"/>
                  <a:pt x="0" y="640945"/>
                  <a:pt x="0" y="412904"/>
                </a:cubicBezTo>
                <a:close/>
                <a:moveTo>
                  <a:pt x="58171" y="425261"/>
                </a:moveTo>
                <a:cubicBezTo>
                  <a:pt x="64349" y="549684"/>
                  <a:pt x="343412" y="792350"/>
                  <a:pt x="495300" y="792350"/>
                </a:cubicBezTo>
                <a:cubicBezTo>
                  <a:pt x="647188" y="792350"/>
                  <a:pt x="969499" y="539280"/>
                  <a:pt x="969499" y="425260"/>
                </a:cubicBezTo>
                <a:cubicBezTo>
                  <a:pt x="969499" y="311240"/>
                  <a:pt x="610118" y="45814"/>
                  <a:pt x="458230" y="45814"/>
                </a:cubicBezTo>
                <a:cubicBezTo>
                  <a:pt x="306342" y="45814"/>
                  <a:pt x="51993" y="300838"/>
                  <a:pt x="58171" y="42526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4F9575B-B18D-C669-7EA4-B82C465832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0501" y="5557721"/>
            <a:ext cx="7246683" cy="374169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BBA596E-5324-61F3-167A-DF10411153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0501" y="9293330"/>
            <a:ext cx="7300415" cy="1015199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064BF77-4D5E-9E30-4AAF-4512E291031C}"/>
              </a:ext>
            </a:extLst>
          </p:cNvPr>
          <p:cNvSpPr/>
          <p:nvPr/>
        </p:nvSpPr>
        <p:spPr>
          <a:xfrm rot="4104642">
            <a:off x="11496736" y="3956134"/>
            <a:ext cx="2744320" cy="2443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BC04BE-3E8F-262B-53BB-D88744303D4D}"/>
              </a:ext>
            </a:extLst>
          </p:cNvPr>
          <p:cNvSpPr txBox="1"/>
          <p:nvPr/>
        </p:nvSpPr>
        <p:spPr>
          <a:xfrm>
            <a:off x="4953000" y="7664028"/>
            <a:ext cx="56704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u="sng" dirty="0"/>
              <a:t>프로젝트별 작업의 상태와</a:t>
            </a:r>
            <a:r>
              <a:rPr lang="en-US" altLang="ko-KR" sz="2800" b="1" u="sng" dirty="0"/>
              <a:t>,</a:t>
            </a:r>
          </a:p>
          <a:p>
            <a:r>
              <a:rPr lang="ko-KR" altLang="en-US" sz="2800" b="1" u="sng" dirty="0"/>
              <a:t>프로젝트별 작업의 난이도를 </a:t>
            </a:r>
            <a:endParaRPr lang="en-US" altLang="ko-KR" sz="2800" b="1" u="sng" dirty="0"/>
          </a:p>
          <a:p>
            <a:r>
              <a:rPr lang="ko-KR" altLang="en-US" sz="2800" b="1" u="sng" dirty="0"/>
              <a:t>확인</a:t>
            </a:r>
            <a:endParaRPr lang="en-US" altLang="ko-KR" sz="2800" b="1" u="sng" dirty="0"/>
          </a:p>
        </p:txBody>
      </p:sp>
    </p:spTree>
    <p:extLst>
      <p:ext uri="{BB962C8B-B14F-4D97-AF65-F5344CB8AC3E}">
        <p14:creationId xmlns:p14="http://schemas.microsoft.com/office/powerpoint/2010/main" val="86887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3500" r="1446" b="31062"/>
          <a:stretch>
            <a:fillRect/>
          </a:stretch>
        </p:blipFill>
        <p:spPr>
          <a:xfrm>
            <a:off x="30892" y="15446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05495" y="657204"/>
            <a:ext cx="9000505" cy="1209696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05038" y="657204"/>
            <a:ext cx="8902002" cy="1214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  <a:spcBef>
                <a:spcPct val="0"/>
              </a:spcBef>
            </a:pPr>
            <a:r>
              <a:rPr lang="en-US" altLang="ko-KR" sz="5400" dirty="0"/>
              <a:t>UI </a:t>
            </a:r>
            <a:r>
              <a:rPr lang="ko-KR" altLang="en-US" sz="5400" dirty="0"/>
              <a:t>흐름도</a:t>
            </a:r>
            <a:r>
              <a:rPr lang="en-US" altLang="ko-KR" sz="5400" dirty="0"/>
              <a:t>-</a:t>
            </a:r>
            <a:r>
              <a:rPr lang="ko-KR" altLang="en-US" sz="5400" dirty="0"/>
              <a:t>프로젝트 수정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FED699-E965-F654-DAF7-0451657B6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821912"/>
            <a:ext cx="8001000" cy="49190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C0F7B3-D9FC-6680-1CB1-51626FDE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467100"/>
            <a:ext cx="7696200" cy="42739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D87391-C296-E60D-B47A-E11404977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3238500"/>
            <a:ext cx="1363240" cy="1524000"/>
          </a:xfrm>
          <a:prstGeom prst="rect">
            <a:avLst/>
          </a:prstGeom>
        </p:spPr>
      </p:pic>
      <p:sp>
        <p:nvSpPr>
          <p:cNvPr id="12" name="원형: 비어 있음 35">
            <a:extLst>
              <a:ext uri="{FF2B5EF4-FFF2-40B4-BE49-F238E27FC236}">
                <a16:creationId xmlns:a16="http://schemas.microsoft.com/office/drawing/2014/main" id="{FE32B5F5-7122-F944-9B8F-8CB26789C14B}"/>
              </a:ext>
            </a:extLst>
          </p:cNvPr>
          <p:cNvSpPr/>
          <p:nvPr/>
        </p:nvSpPr>
        <p:spPr>
          <a:xfrm>
            <a:off x="5715000" y="4000500"/>
            <a:ext cx="1151672" cy="475423"/>
          </a:xfrm>
          <a:custGeom>
            <a:avLst/>
            <a:gdLst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784148 w 990600"/>
              <a:gd name="connsiteY7" fmla="*/ 412904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58230 w 990600"/>
              <a:gd name="connsiteY8" fmla="*/ 45814 h 825808"/>
              <a:gd name="connsiteX9" fmla="*/ 58171 w 990600"/>
              <a:gd name="connsiteY9" fmla="*/ 425261 h 82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0600" h="825808">
                <a:moveTo>
                  <a:pt x="0" y="412904"/>
                </a:moveTo>
                <a:cubicBezTo>
                  <a:pt x="0" y="184863"/>
                  <a:pt x="221753" y="0"/>
                  <a:pt x="495300" y="0"/>
                </a:cubicBezTo>
                <a:cubicBezTo>
                  <a:pt x="768847" y="0"/>
                  <a:pt x="990600" y="184863"/>
                  <a:pt x="990600" y="412904"/>
                </a:cubicBezTo>
                <a:cubicBezTo>
                  <a:pt x="990600" y="640945"/>
                  <a:pt x="768847" y="825808"/>
                  <a:pt x="495300" y="825808"/>
                </a:cubicBezTo>
                <a:cubicBezTo>
                  <a:pt x="221753" y="825808"/>
                  <a:pt x="0" y="640945"/>
                  <a:pt x="0" y="412904"/>
                </a:cubicBezTo>
                <a:close/>
                <a:moveTo>
                  <a:pt x="58171" y="425261"/>
                </a:moveTo>
                <a:cubicBezTo>
                  <a:pt x="64349" y="549684"/>
                  <a:pt x="343412" y="792350"/>
                  <a:pt x="495300" y="792350"/>
                </a:cubicBezTo>
                <a:cubicBezTo>
                  <a:pt x="647188" y="792350"/>
                  <a:pt x="969499" y="539280"/>
                  <a:pt x="969499" y="425260"/>
                </a:cubicBezTo>
                <a:cubicBezTo>
                  <a:pt x="969499" y="311240"/>
                  <a:pt x="610118" y="45814"/>
                  <a:pt x="458230" y="45814"/>
                </a:cubicBezTo>
                <a:cubicBezTo>
                  <a:pt x="306342" y="45814"/>
                  <a:pt x="51993" y="300838"/>
                  <a:pt x="58171" y="42526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CF6FF4A-66F8-68D5-932D-E823255EC643}"/>
              </a:ext>
            </a:extLst>
          </p:cNvPr>
          <p:cNvSpPr/>
          <p:nvPr/>
        </p:nvSpPr>
        <p:spPr>
          <a:xfrm rot="20598426">
            <a:off x="6785388" y="3730883"/>
            <a:ext cx="3444710" cy="1115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BC04BE-3E8F-262B-53BB-D88744303D4D}"/>
              </a:ext>
            </a:extLst>
          </p:cNvPr>
          <p:cNvSpPr txBox="1"/>
          <p:nvPr/>
        </p:nvSpPr>
        <p:spPr>
          <a:xfrm>
            <a:off x="7338297" y="7744106"/>
            <a:ext cx="56704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u="sng" dirty="0"/>
              <a:t>프로젝트의 이름</a:t>
            </a:r>
            <a:r>
              <a:rPr lang="en-US" altLang="ko-KR" sz="2800" b="1" u="sng" dirty="0"/>
              <a:t>, </a:t>
            </a:r>
          </a:p>
          <a:p>
            <a:r>
              <a:rPr lang="ko-KR" altLang="en-US" sz="2800" b="1" u="sng" dirty="0"/>
              <a:t>프로젝트 설명</a:t>
            </a:r>
            <a:r>
              <a:rPr lang="en-US" altLang="ko-KR" sz="2800" b="1" u="sng" dirty="0"/>
              <a:t>, </a:t>
            </a:r>
            <a:r>
              <a:rPr lang="ko-KR" altLang="en-US" sz="2800" b="1" u="sng" dirty="0"/>
              <a:t>날짜와</a:t>
            </a:r>
            <a:endParaRPr lang="en-US" altLang="ko-KR" sz="2800" b="1" u="sng" dirty="0"/>
          </a:p>
          <a:p>
            <a:r>
              <a:rPr lang="ko-KR" altLang="en-US" sz="2800" b="1" u="sng" dirty="0"/>
              <a:t>팀원을 수정</a:t>
            </a:r>
            <a:endParaRPr lang="en-US" altLang="ko-KR" sz="2800" b="1" u="sng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092B05-E6B8-8A21-21A6-314789A8D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6108" y="-114101"/>
            <a:ext cx="7199965" cy="43315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9960A3D-617D-2238-4BDA-06BBC6B6E1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2917" y="4669314"/>
            <a:ext cx="4402868" cy="5503585"/>
          </a:xfrm>
          <a:prstGeom prst="rect">
            <a:avLst/>
          </a:prstGeom>
        </p:spPr>
      </p:pic>
      <p:sp>
        <p:nvSpPr>
          <p:cNvPr id="17" name="원형: 비어 있음 35">
            <a:extLst>
              <a:ext uri="{FF2B5EF4-FFF2-40B4-BE49-F238E27FC236}">
                <a16:creationId xmlns:a16="http://schemas.microsoft.com/office/drawing/2014/main" id="{134DA7A2-1C06-E49F-C6DB-B1053B7F7743}"/>
              </a:ext>
            </a:extLst>
          </p:cNvPr>
          <p:cNvSpPr/>
          <p:nvPr/>
        </p:nvSpPr>
        <p:spPr>
          <a:xfrm>
            <a:off x="11572374" y="1335670"/>
            <a:ext cx="1151672" cy="475423"/>
          </a:xfrm>
          <a:custGeom>
            <a:avLst/>
            <a:gdLst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784148 w 990600"/>
              <a:gd name="connsiteY7" fmla="*/ 412904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206452 w 990600"/>
              <a:gd name="connsiteY5" fmla="*/ 412904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206452 w 990600"/>
              <a:gd name="connsiteY9" fmla="*/ 412904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619356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95300 w 990600"/>
              <a:gd name="connsiteY8" fmla="*/ 206452 h 825808"/>
              <a:gd name="connsiteX9" fmla="*/ 58171 w 990600"/>
              <a:gd name="connsiteY9" fmla="*/ 425261 h 825808"/>
              <a:gd name="connsiteX0" fmla="*/ 0 w 990600"/>
              <a:gd name="connsiteY0" fmla="*/ 412904 h 825808"/>
              <a:gd name="connsiteX1" fmla="*/ 495300 w 990600"/>
              <a:gd name="connsiteY1" fmla="*/ 0 h 825808"/>
              <a:gd name="connsiteX2" fmla="*/ 990600 w 990600"/>
              <a:gd name="connsiteY2" fmla="*/ 412904 h 825808"/>
              <a:gd name="connsiteX3" fmla="*/ 495300 w 990600"/>
              <a:gd name="connsiteY3" fmla="*/ 825808 h 825808"/>
              <a:gd name="connsiteX4" fmla="*/ 0 w 990600"/>
              <a:gd name="connsiteY4" fmla="*/ 412904 h 825808"/>
              <a:gd name="connsiteX5" fmla="*/ 58171 w 990600"/>
              <a:gd name="connsiteY5" fmla="*/ 425261 h 825808"/>
              <a:gd name="connsiteX6" fmla="*/ 495300 w 990600"/>
              <a:gd name="connsiteY6" fmla="*/ 792350 h 825808"/>
              <a:gd name="connsiteX7" fmla="*/ 969499 w 990600"/>
              <a:gd name="connsiteY7" fmla="*/ 425260 h 825808"/>
              <a:gd name="connsiteX8" fmla="*/ 458230 w 990600"/>
              <a:gd name="connsiteY8" fmla="*/ 45814 h 825808"/>
              <a:gd name="connsiteX9" fmla="*/ 58171 w 990600"/>
              <a:gd name="connsiteY9" fmla="*/ 425261 h 82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0600" h="825808">
                <a:moveTo>
                  <a:pt x="0" y="412904"/>
                </a:moveTo>
                <a:cubicBezTo>
                  <a:pt x="0" y="184863"/>
                  <a:pt x="221753" y="0"/>
                  <a:pt x="495300" y="0"/>
                </a:cubicBezTo>
                <a:cubicBezTo>
                  <a:pt x="768847" y="0"/>
                  <a:pt x="990600" y="184863"/>
                  <a:pt x="990600" y="412904"/>
                </a:cubicBezTo>
                <a:cubicBezTo>
                  <a:pt x="990600" y="640945"/>
                  <a:pt x="768847" y="825808"/>
                  <a:pt x="495300" y="825808"/>
                </a:cubicBezTo>
                <a:cubicBezTo>
                  <a:pt x="221753" y="825808"/>
                  <a:pt x="0" y="640945"/>
                  <a:pt x="0" y="412904"/>
                </a:cubicBezTo>
                <a:close/>
                <a:moveTo>
                  <a:pt x="58171" y="425261"/>
                </a:moveTo>
                <a:cubicBezTo>
                  <a:pt x="64349" y="549684"/>
                  <a:pt x="343412" y="792350"/>
                  <a:pt x="495300" y="792350"/>
                </a:cubicBezTo>
                <a:cubicBezTo>
                  <a:pt x="647188" y="792350"/>
                  <a:pt x="969499" y="539280"/>
                  <a:pt x="969499" y="425260"/>
                </a:cubicBezTo>
                <a:cubicBezTo>
                  <a:pt x="969499" y="311240"/>
                  <a:pt x="610118" y="45814"/>
                  <a:pt x="458230" y="45814"/>
                </a:cubicBezTo>
                <a:cubicBezTo>
                  <a:pt x="306342" y="45814"/>
                  <a:pt x="51993" y="300838"/>
                  <a:pt x="58171" y="42526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3CC9D81-333B-963D-5669-DBEE5D0B45DF}"/>
              </a:ext>
            </a:extLst>
          </p:cNvPr>
          <p:cNvSpPr/>
          <p:nvPr/>
        </p:nvSpPr>
        <p:spPr>
          <a:xfrm rot="5400000">
            <a:off x="10939096" y="3008783"/>
            <a:ext cx="2552353" cy="1569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9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562</Words>
  <Application>Microsoft Office PowerPoint</Application>
  <PresentationFormat>사용자 지정</PresentationFormat>
  <Paragraphs>214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Calibri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남색 흰색 검은색 낙서와 끄적임 사업 계획 비즈니스 프레젠테이션</dc:title>
  <dc:creator>김혜원</dc:creator>
  <cp:lastModifiedBy>혜원 김</cp:lastModifiedBy>
  <cp:revision>8</cp:revision>
  <dcterms:created xsi:type="dcterms:W3CDTF">2006-08-16T00:00:00Z</dcterms:created>
  <dcterms:modified xsi:type="dcterms:W3CDTF">2023-11-02T06:26:38Z</dcterms:modified>
  <dc:identifier>DAFnq-HknUA</dc:identifier>
</cp:coreProperties>
</file>