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8"/>
  </p:notesMasterIdLst>
  <p:sldIdLst>
    <p:sldId id="256" r:id="rId2"/>
    <p:sldId id="257" r:id="rId3"/>
    <p:sldId id="258" r:id="rId4"/>
    <p:sldId id="264" r:id="rId5"/>
    <p:sldId id="276" r:id="rId6"/>
    <p:sldId id="275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CC9B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8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7A458-E728-4C45-AC5F-BF1ECBD604F4}" type="datetimeFigureOut">
              <a:rPr lang="de-CH" smtClean="0"/>
              <a:t>16.04.2018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88F12-52CF-4C90-9C8C-9917513052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113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88F12-52CF-4C90-9C8C-99175130521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35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4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4EFA-D47F-462F-9645-4A2C7B0C008E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643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366C-D8E1-4A1D-9F3A-E8CB5EBC918C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3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17AB-ECF0-49FF-B6BF-5ED34EE6CF1F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570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39F6-F4F6-4289-93D5-9E4F3B02E4D6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6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F152-E476-443B-8AB6-5804059EE67F}" type="datetime1">
              <a:rPr lang="de-CH" smtClean="0"/>
              <a:t>16.04.2018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52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9C7C-3DC4-4099-BE80-68818C82D6D8}" type="datetime1">
              <a:rPr lang="de-CH" smtClean="0"/>
              <a:t>16.04.2018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8640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963B-2EC8-421B-871A-8231F1970420}" type="datetime1">
              <a:rPr lang="de-CH" smtClean="0"/>
              <a:t>16.04.2018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8787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7C7D-9EAF-413C-A37A-A0DE9D748493}" type="datetime1">
              <a:rPr lang="de-CH" smtClean="0"/>
              <a:t>16.04.2018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6322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9B50-50D7-413F-AF73-B729280A6E9F}" type="datetime1">
              <a:rPr lang="de-CH" smtClean="0"/>
              <a:t>16.04.2018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95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B7AC-6B2E-4813-9F88-C402B02E29B8}" type="datetime1">
              <a:rPr lang="de-CH" smtClean="0"/>
              <a:t>16.04.2018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4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F7B2E4-FD4D-4ABA-BA68-9C7F9D22BE3B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5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Task </a:t>
            </a:r>
            <a:r>
              <a:rPr lang="de-CH" dirty="0" smtClean="0"/>
              <a:t>4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en-US" dirty="0"/>
              <a:t>Domain Model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Sequence </a:t>
            </a:r>
            <a:r>
              <a:rPr lang="en-US" dirty="0"/>
              <a:t>Diagram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Team Blue</a:t>
            </a:r>
          </a:p>
          <a:p>
            <a:r>
              <a:rPr lang="en-GB" sz="1200" dirty="0"/>
              <a:t>Lars </a:t>
            </a:r>
            <a:r>
              <a:rPr lang="en-GB" sz="1200" dirty="0" err="1"/>
              <a:t>Gertsch</a:t>
            </a:r>
            <a:r>
              <a:rPr lang="en-GB" sz="1200" dirty="0"/>
              <a:t> | Simon Herrmann | Steve </a:t>
            </a:r>
            <a:r>
              <a:rPr lang="en-GB" sz="1200" dirty="0" err="1"/>
              <a:t>Blaser</a:t>
            </a:r>
            <a:r>
              <a:rPr lang="en-GB" sz="1200" dirty="0"/>
              <a:t> | Fabio </a:t>
            </a:r>
            <a:r>
              <a:rPr lang="en-GB" sz="1200" dirty="0" err="1"/>
              <a:t>Caggiano</a:t>
            </a:r>
            <a:r>
              <a:rPr lang="en-GB" sz="1200" dirty="0"/>
              <a:t> | Silas </a:t>
            </a:r>
            <a:r>
              <a:rPr lang="en-GB" sz="1200" dirty="0" err="1"/>
              <a:t>Stulz</a:t>
            </a:r>
            <a:r>
              <a:rPr lang="en-GB" sz="1200" dirty="0"/>
              <a:t> | Sinthujah Kaneshan</a:t>
            </a:r>
            <a:endParaRPr lang="de-CH" sz="1200" dirty="0"/>
          </a:p>
          <a:p>
            <a:endParaRPr lang="de-CH" dirty="0"/>
          </a:p>
        </p:txBody>
      </p:sp>
      <p:pic>
        <p:nvPicPr>
          <p:cNvPr id="1028" name="Picture 4" descr="Bildergebnis fÃ¼r inform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5"/>
          <a:stretch/>
        </p:blipFill>
        <p:spPr bwMode="auto">
          <a:xfrm>
            <a:off x="0" y="0"/>
            <a:ext cx="91440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57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1. </a:t>
            </a:r>
            <a:r>
              <a:rPr lang="de-CH" dirty="0" smtClean="0"/>
              <a:t>UML </a:t>
            </a:r>
            <a:r>
              <a:rPr lang="de-CH" dirty="0" err="1" smtClean="0"/>
              <a:t>domain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 smtClean="0"/>
          </a:p>
          <a:p>
            <a:r>
              <a:rPr lang="de-CH" dirty="0" smtClean="0"/>
              <a:t>2. </a:t>
            </a:r>
            <a:r>
              <a:rPr lang="de-CH" dirty="0" smtClean="0"/>
              <a:t>UML </a:t>
            </a:r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: </a:t>
            </a:r>
            <a:r>
              <a:rPr lang="de-CH" dirty="0" err="1" smtClean="0"/>
              <a:t>user</a:t>
            </a:r>
            <a:r>
              <a:rPr lang="de-CH" dirty="0" smtClean="0"/>
              <a:t> </a:t>
            </a:r>
            <a:r>
              <a:rPr lang="de-CH" dirty="0" err="1" smtClean="0"/>
              <a:t>updates</a:t>
            </a:r>
            <a:endParaRPr lang="de-CH" dirty="0" smtClean="0"/>
          </a:p>
          <a:p>
            <a:r>
              <a:rPr lang="de-CH" dirty="0"/>
              <a:t>3</a:t>
            </a:r>
            <a:r>
              <a:rPr lang="de-CH" dirty="0" smtClean="0"/>
              <a:t>. </a:t>
            </a:r>
            <a:r>
              <a:rPr lang="de-CH" dirty="0" smtClean="0"/>
              <a:t>UML </a:t>
            </a:r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: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alerts</a:t>
            </a:r>
            <a:endParaRPr lang="de-CH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519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domain</a:t>
            </a:r>
            <a:r>
              <a:rPr lang="de-CH" dirty="0"/>
              <a:t> </a:t>
            </a:r>
            <a:r>
              <a:rPr lang="de-CH" dirty="0" err="1"/>
              <a:t>model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06" y="1723571"/>
            <a:ext cx="5633234" cy="502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7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sequence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: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updates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4</a:t>
            </a:fld>
            <a:endParaRPr lang="de-CH"/>
          </a:p>
        </p:txBody>
      </p:sp>
      <p:sp>
        <p:nvSpPr>
          <p:cNvPr id="36" name="Foliennummernplatzhalter 4"/>
          <p:cNvSpPr txBox="1">
            <a:spLocks/>
          </p:cNvSpPr>
          <p:nvPr/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072DA9-9F6E-48DE-9778-9BAC4389FBFC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37" name="Fußzeilenplatzhalter 5"/>
          <p:cNvSpPr txBox="1">
            <a:spLocks/>
          </p:cNvSpPr>
          <p:nvPr/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mtClean="0"/>
              <a:t>Team Blue</a:t>
            </a:r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91" y="1869487"/>
            <a:ext cx="8678486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sequence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: 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/>
              <a:t>alerts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5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6" y="1808833"/>
            <a:ext cx="8246533" cy="472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5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49" y="1893176"/>
            <a:ext cx="6961517" cy="35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72</Words>
  <Application>Microsoft Office PowerPoint</Application>
  <PresentationFormat>Bildschirmpräsentation (4:3)</PresentationFormat>
  <Paragraphs>21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Integral</vt:lpstr>
      <vt:lpstr>Task 4 Domain Model and  Sequence Diagram</vt:lpstr>
      <vt:lpstr>Contents</vt:lpstr>
      <vt:lpstr>UML domain model</vt:lpstr>
      <vt:lpstr>UML sequence diagram: user updates</vt:lpstr>
      <vt:lpstr>UML sequence diagram:  system alerts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Requirements Specification</dc:title>
  <dc:creator>Sinthujah Kaneshan</dc:creator>
  <cp:lastModifiedBy>Sinthujah Kaneshan</cp:lastModifiedBy>
  <cp:revision>14</cp:revision>
  <dcterms:created xsi:type="dcterms:W3CDTF">2018-04-15T10:44:32Z</dcterms:created>
  <dcterms:modified xsi:type="dcterms:W3CDTF">2018-04-27T09:20:19Z</dcterms:modified>
</cp:coreProperties>
</file>