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76" r:id="rId6"/>
    <p:sldId id="27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</a:t>
            </a:r>
            <a:r>
              <a:rPr lang="de-CH" dirty="0" smtClean="0"/>
              <a:t>4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en-US" dirty="0"/>
              <a:t>Domain Model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Sequence </a:t>
            </a:r>
            <a:r>
              <a:rPr lang="en-US" dirty="0"/>
              <a:t>Diagram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1. </a:t>
            </a:r>
            <a:r>
              <a:rPr lang="de-CH" dirty="0" smtClean="0"/>
              <a:t>UML </a:t>
            </a:r>
            <a:r>
              <a:rPr lang="de-CH" dirty="0" err="1" smtClean="0"/>
              <a:t>domain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 smtClean="0"/>
          </a:p>
          <a:p>
            <a:r>
              <a:rPr lang="de-CH" dirty="0" smtClean="0"/>
              <a:t>2. </a:t>
            </a:r>
            <a:r>
              <a:rPr lang="de-CH" dirty="0" smtClean="0"/>
              <a:t>UML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: </a:t>
            </a:r>
            <a:r>
              <a:rPr lang="de-CH" dirty="0" err="1" smtClean="0"/>
              <a:t>user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r>
              <a:rPr lang="de-CH" dirty="0"/>
              <a:t>3</a:t>
            </a:r>
            <a:r>
              <a:rPr lang="de-CH" dirty="0" smtClean="0"/>
              <a:t>. </a:t>
            </a:r>
            <a:r>
              <a:rPr lang="de-CH" dirty="0" smtClean="0"/>
              <a:t>UML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: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alerts</a:t>
            </a:r>
            <a:endParaRPr lang="de-CH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domain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06" y="1723571"/>
            <a:ext cx="5633234" cy="50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: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updates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Team Blue</a:t>
            </a:r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47850"/>
            <a:ext cx="85439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: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/>
              <a:t>alerts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" y="1808833"/>
            <a:ext cx="8246533" cy="47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72</Words>
  <Application>Microsoft Office PowerPoint</Application>
  <PresentationFormat>Bildschirmpräsentation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Task 4 Domain Model and  Sequence Diagram</vt:lpstr>
      <vt:lpstr>Contents</vt:lpstr>
      <vt:lpstr>UML domain model</vt:lpstr>
      <vt:lpstr>UML sequence diagram: user updates</vt:lpstr>
      <vt:lpstr>UML sequence diagram:  system alerts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Sinthujah Kaneshan</cp:lastModifiedBy>
  <cp:revision>15</cp:revision>
  <dcterms:created xsi:type="dcterms:W3CDTF">2018-04-15T10:44:32Z</dcterms:created>
  <dcterms:modified xsi:type="dcterms:W3CDTF">2018-04-27T09:26:10Z</dcterms:modified>
</cp:coreProperties>
</file>