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 err="1"/>
              <a:t>Documentation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br>
              <a:rPr lang="de-CH" b="1" dirty="0"/>
            </a:br>
            <a:endParaRPr lang="de-CH" b="1" dirty="0"/>
          </a:p>
          <a:p>
            <a:r>
              <a:rPr lang="de-CH" sz="1500" b="1" dirty="0" err="1"/>
              <a:t>Availability</a:t>
            </a:r>
            <a:br>
              <a:rPr lang="de-CH" sz="1500" b="1" dirty="0"/>
            </a:br>
            <a:endParaRPr lang="de-CH" sz="1500" b="1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 </a:t>
            </a:r>
            <a:endParaRPr lang="de-DE" sz="1500" dirty="0"/>
          </a:p>
          <a:p>
            <a:r>
              <a:rPr lang="de-CH" sz="1500" b="1" dirty="0"/>
              <a:t>Performance</a:t>
            </a:r>
            <a:br>
              <a:rPr lang="de-CH" sz="1500" b="1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374</Words>
  <Application>Microsoft Office PowerPoint</Application>
  <PresentationFormat>Bildschirmpräsentation (4:3)</PresentationFormat>
  <Paragraphs>139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System Model</vt:lpstr>
      <vt:lpstr>System Evolution</vt:lpstr>
      <vt:lpstr>System Evolution</vt:lpstr>
      <vt:lpstr>Testing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Lars Gertsch</cp:lastModifiedBy>
  <cp:revision>14</cp:revision>
  <dcterms:created xsi:type="dcterms:W3CDTF">2018-04-15T10:44:32Z</dcterms:created>
  <dcterms:modified xsi:type="dcterms:W3CDTF">2018-04-16T17:44:12Z</dcterms:modified>
</cp:coreProperties>
</file>