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6" r:id="rId16"/>
    <p:sldId id="273" r:id="rId17"/>
    <p:sldId id="261" r:id="rId18"/>
    <p:sldId id="274" r:id="rId19"/>
    <p:sldId id="262" r:id="rId20"/>
    <p:sldId id="277" r:id="rId21"/>
    <p:sldId id="278" r:id="rId22"/>
    <p:sldId id="27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-3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Fabio </a:t>
            </a:r>
            <a:r>
              <a:rPr lang="de-CH" dirty="0" err="1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597499" y="2590529"/>
            <a:ext cx="8205307" cy="1797226"/>
            <a:chOff x="0" y="0"/>
            <a:chExt cx="5738775" cy="14040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0" y="0"/>
              <a:ext cx="1062000" cy="1404000"/>
              <a:chOff x="0" y="0"/>
              <a:chExt cx="1062000" cy="1404000"/>
            </a:xfrm>
          </p:grpSpPr>
          <p:sp>
            <p:nvSpPr>
              <p:cNvPr id="21" name="Rechteck 20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Devices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5" y="438150"/>
                <a:ext cx="966470" cy="695325"/>
              </a:xfrm>
              <a:prstGeom prst="rect">
                <a:avLst/>
              </a:prstGeom>
            </p:spPr>
          </p:pic>
        </p:grpSp>
        <p:grpSp>
          <p:nvGrpSpPr>
            <p:cNvPr id="9" name="Gruppieren 8"/>
            <p:cNvGrpSpPr/>
            <p:nvPr/>
          </p:nvGrpSpPr>
          <p:grpSpPr>
            <a:xfrm>
              <a:off x="1566862" y="0"/>
              <a:ext cx="1062000" cy="1404000"/>
              <a:chOff x="0" y="0"/>
              <a:chExt cx="1062000" cy="1404000"/>
            </a:xfrm>
          </p:grpSpPr>
          <p:sp>
            <p:nvSpPr>
              <p:cNvPr id="19" name="Rechteck 18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Webserver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413" y="476250"/>
                <a:ext cx="623570" cy="747395"/>
              </a:xfrm>
              <a:prstGeom prst="rect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3124200" y="0"/>
              <a:ext cx="1061720" cy="1403985"/>
              <a:chOff x="0" y="0"/>
              <a:chExt cx="1061720" cy="1403985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0" y="0"/>
                <a:ext cx="1061720" cy="140398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de-CH" sz="1350">
                    <a:effectLst/>
                  </a:rPr>
                  <a:t>Applicationserver</a:t>
                </a:r>
                <a:endParaRPr lang="de-CH">
                  <a:effectLst/>
                </a:endParaRPr>
              </a:p>
            </p:txBody>
          </p:sp>
          <p:pic>
            <p:nvPicPr>
              <p:cNvPr id="18" name="Grafik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37" y="481012"/>
                <a:ext cx="594360" cy="770890"/>
              </a:xfrm>
              <a:prstGeom prst="rect">
                <a:avLst/>
              </a:prstGeom>
            </p:spPr>
          </p:pic>
        </p:grpSp>
        <p:grpSp>
          <p:nvGrpSpPr>
            <p:cNvPr id="11" name="Gruppieren 10"/>
            <p:cNvGrpSpPr/>
            <p:nvPr/>
          </p:nvGrpSpPr>
          <p:grpSpPr>
            <a:xfrm>
              <a:off x="4676775" y="0"/>
              <a:ext cx="1062000" cy="1404000"/>
              <a:chOff x="0" y="0"/>
              <a:chExt cx="1062000" cy="1404000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0" y="0"/>
                <a:ext cx="1062000" cy="1404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5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Database</a:t>
                </a:r>
                <a:endParaRPr lang="de-CH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Grafik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38" y="452438"/>
                <a:ext cx="756920" cy="835660"/>
              </a:xfrm>
              <a:prstGeom prst="rect">
                <a:avLst/>
              </a:prstGeom>
            </p:spPr>
          </p:pic>
        </p:grpSp>
        <p:sp>
          <p:nvSpPr>
            <p:cNvPr id="12" name="Pfeil nach rechts 11"/>
            <p:cNvSpPr/>
            <p:nvPr/>
          </p:nvSpPr>
          <p:spPr>
            <a:xfrm>
              <a:off x="1104900" y="623887"/>
              <a:ext cx="419100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2676525" y="595312"/>
              <a:ext cx="419100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233862" y="576262"/>
              <a:ext cx="404813" cy="45719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Simon Herrmann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b="1" dirty="0" err="1"/>
              <a:t>Functional</a:t>
            </a:r>
            <a:r>
              <a:rPr lang="de-CH" b="1" dirty="0"/>
              <a:t> </a:t>
            </a:r>
            <a:r>
              <a:rPr lang="de-CH" b="1" dirty="0" err="1"/>
              <a:t>Requirements</a:t>
            </a:r>
            <a:endParaRPr lang="de-DE" b="1" dirty="0"/>
          </a:p>
          <a:p>
            <a:r>
              <a:rPr lang="de-CH" sz="1400" b="1" dirty="0"/>
              <a:t>User Management</a:t>
            </a:r>
            <a:br>
              <a:rPr lang="de-CH" sz="1400" b="1" dirty="0"/>
            </a:br>
            <a:endParaRPr lang="de-DE" sz="1400" dirty="0"/>
          </a:p>
          <a:p>
            <a:r>
              <a:rPr lang="de-CH" sz="1400" b="1" dirty="0"/>
              <a:t>Patient Management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Database</a:t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 err="1"/>
              <a:t>Documentation</a:t>
            </a:r>
            <a:r>
              <a:rPr lang="de-CH" sz="1400" b="1" dirty="0"/>
              <a:t/>
            </a:r>
            <a:br>
              <a:rPr lang="de-CH" sz="1400" b="1" dirty="0"/>
            </a:br>
            <a:endParaRPr lang="de-CH" sz="1400" b="1" dirty="0"/>
          </a:p>
          <a:p>
            <a:r>
              <a:rPr lang="de-CH" sz="1400" b="1" dirty="0"/>
              <a:t>Backup</a:t>
            </a:r>
            <a:br>
              <a:rPr lang="de-CH" sz="1400" b="1" dirty="0"/>
            </a:b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F29597-90C7-43FE-AF4D-F1008E1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1C38108-F7A7-4BE4-A4D7-629C915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de-CH" sz="1800" b="1" dirty="0"/>
              <a:t>Non-</a:t>
            </a:r>
            <a:r>
              <a:rPr lang="de-CH" sz="1800" b="1" dirty="0" err="1"/>
              <a:t>Functional</a:t>
            </a:r>
            <a:r>
              <a:rPr lang="de-CH" sz="1800" b="1" dirty="0"/>
              <a:t> </a:t>
            </a:r>
            <a:r>
              <a:rPr lang="de-CH" sz="1800" b="1" dirty="0" err="1"/>
              <a:t>Requirements</a:t>
            </a:r>
            <a:endParaRPr lang="de-DE" sz="1800" b="1" dirty="0"/>
          </a:p>
          <a:p>
            <a:r>
              <a:rPr lang="de-CH" sz="1400" b="1" dirty="0"/>
              <a:t>Usability</a:t>
            </a:r>
            <a:r>
              <a:rPr lang="de-CH" b="1" dirty="0"/>
              <a:t/>
            </a:r>
            <a:br>
              <a:rPr lang="de-CH" b="1" dirty="0"/>
            </a:br>
            <a:endParaRPr lang="de-CH" b="1" dirty="0"/>
          </a:p>
          <a:p>
            <a:r>
              <a:rPr lang="de-CH" sz="1500" b="1" dirty="0" err="1"/>
              <a:t>Availability</a:t>
            </a:r>
            <a:r>
              <a:rPr lang="de-CH" sz="1500" b="1" dirty="0"/>
              <a:t/>
            </a:r>
            <a:br>
              <a:rPr lang="de-CH" sz="1500" b="1" dirty="0"/>
            </a:br>
            <a:endParaRPr lang="de-CH" sz="1500" b="1" dirty="0"/>
          </a:p>
          <a:p>
            <a:r>
              <a:rPr lang="de-CH" sz="1500" b="1" dirty="0"/>
              <a:t>Security</a:t>
            </a:r>
            <a:br>
              <a:rPr lang="de-CH" sz="1500" b="1" dirty="0"/>
            </a:br>
            <a:r>
              <a:rPr lang="de-CH" sz="1500" dirty="0"/>
              <a:t> </a:t>
            </a:r>
            <a:endParaRPr lang="de-DE" sz="1500" dirty="0"/>
          </a:p>
          <a:p>
            <a:r>
              <a:rPr lang="de-CH" sz="1500" b="1" dirty="0"/>
              <a:t>Performance</a:t>
            </a:r>
            <a:r>
              <a:rPr lang="de-CH" sz="1500" b="1"/>
              <a:t/>
            </a:r>
            <a:br>
              <a:rPr lang="de-CH" sz="1500" b="1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61DFD1B-EF80-4C8C-AB9E-0590530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7879A5C-1E73-49C3-930F-D6D0280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75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Silas </a:t>
            </a:r>
            <a:r>
              <a:rPr lang="de-CH" dirty="0" err="1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pic>
        <p:nvPicPr>
          <p:cNvPr id="3" name="Inhaltsplatzhalter 2" descr="Screen Shot 2018-04-16 at 19.46.4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3" t="-26000" r="-9841" b="-30372"/>
          <a:stretch/>
        </p:blipFill>
        <p:spPr>
          <a:xfrm>
            <a:off x="768096" y="-1783049"/>
            <a:ext cx="6839609" cy="10723943"/>
          </a:xfrm>
        </p:spPr>
      </p:pic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Automatische Nachbestellung von Medikamenten </a:t>
            </a:r>
          </a:p>
          <a:p>
            <a:pPr>
              <a:lnSpc>
                <a:spcPct val="250000"/>
              </a:lnSpc>
            </a:pPr>
            <a:r>
              <a:rPr lang="de-CH" dirty="0"/>
              <a:t>Erinnerungsfunktion zur Einnahme der Medikamente </a:t>
            </a:r>
          </a:p>
          <a:p>
            <a:pPr>
              <a:lnSpc>
                <a:spcPct val="250000"/>
              </a:lnSpc>
            </a:pPr>
            <a:r>
              <a:rPr lang="de-CH" dirty="0"/>
              <a:t>Terminfunktion </a:t>
            </a:r>
            <a:endParaRPr lang="de-DE" dirty="0"/>
          </a:p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2. 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3. 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4. 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5. System </a:t>
            </a:r>
            <a:r>
              <a:rPr lang="de-CH" dirty="0" err="1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CH" dirty="0"/>
              <a:t>Unit-Test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User-Acceptance-Test</a:t>
            </a:r>
          </a:p>
          <a:p>
            <a:pPr>
              <a:lnSpc>
                <a:spcPct val="250000"/>
              </a:lnSpc>
            </a:pPr>
            <a:r>
              <a:rPr lang="de-CH" dirty="0"/>
              <a:t>Usability-Test </a:t>
            </a:r>
            <a:endParaRPr lang="de-DE"/>
          </a:p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128262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CH" dirty="0" err="1" smtClean="0"/>
              <a:t>Appendices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Anforderungen Endbenutzer:</a:t>
            </a:r>
          </a:p>
          <a:p>
            <a:r>
              <a:rPr lang="de-CH" dirty="0" smtClean="0"/>
              <a:t>Web-fähiges Gerät mit aktuellem Webbrowser</a:t>
            </a:r>
            <a:endParaRPr lang="de-CH" dirty="0"/>
          </a:p>
          <a:p>
            <a:r>
              <a:rPr lang="de-CH" dirty="0" smtClean="0"/>
              <a:t>Anforderungen System:</a:t>
            </a:r>
            <a:endParaRPr lang="de-CH" dirty="0"/>
          </a:p>
          <a:p>
            <a:pPr lvl="0"/>
            <a:r>
              <a:rPr lang="de-CH" dirty="0"/>
              <a:t>Web Server mit Datenbank</a:t>
            </a:r>
          </a:p>
          <a:p>
            <a:pPr lvl="0"/>
            <a:r>
              <a:rPr lang="de-CH" dirty="0"/>
              <a:t>Verschlüsselung der Datenbank</a:t>
            </a:r>
          </a:p>
          <a:p>
            <a:pPr lvl="0"/>
            <a:r>
              <a:rPr lang="de-CH" dirty="0"/>
              <a:t>Eine öffentliche Domain (DNS Name)</a:t>
            </a:r>
          </a:p>
          <a:p>
            <a:pPr lvl="0"/>
            <a:r>
              <a:rPr lang="de-CH" dirty="0"/>
              <a:t>Genügend Speicher für die Daten und Abfragen</a:t>
            </a:r>
          </a:p>
          <a:p>
            <a:pPr lvl="0"/>
            <a:r>
              <a:rPr lang="de-CH" dirty="0" err="1"/>
              <a:t>Virtualisierung</a:t>
            </a:r>
            <a:r>
              <a:rPr lang="de-CH" dirty="0"/>
              <a:t> von Vorteil da skalierbar</a:t>
            </a:r>
          </a:p>
          <a:p>
            <a:pPr lvl="0"/>
            <a:r>
              <a:rPr lang="de-CH" dirty="0"/>
              <a:t>Eventuell Outsourcing in die </a:t>
            </a:r>
            <a:r>
              <a:rPr lang="de-CH" dirty="0" err="1"/>
              <a:t>Cloud</a:t>
            </a:r>
            <a:endParaRPr lang="de-CH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14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Sinthujah Kaneshan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1+2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Team Blue</a:t>
            </a:r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xmlns="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xmlns="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448</Words>
  <Application>Microsoft Macintosh PowerPoint</Application>
  <PresentationFormat>Bildschirmpräsentation (4:3)</PresentationFormat>
  <Paragraphs>154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requirements specification</vt:lpstr>
      <vt:lpstr>System Model</vt:lpstr>
      <vt:lpstr>PowerPoint-Präsentation</vt:lpstr>
      <vt:lpstr>System Evolution</vt:lpstr>
      <vt:lpstr>System Evolution</vt:lpstr>
      <vt:lpstr>Testing</vt:lpstr>
      <vt:lpstr>Appendices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Silas Stulz</cp:lastModifiedBy>
  <cp:revision>18</cp:revision>
  <dcterms:created xsi:type="dcterms:W3CDTF">2018-04-15T10:44:32Z</dcterms:created>
  <dcterms:modified xsi:type="dcterms:W3CDTF">2018-04-16T18:12:40Z</dcterms:modified>
</cp:coreProperties>
</file>