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3"/>
  </p:notesMasterIdLst>
  <p:sldIdLst>
    <p:sldId id="256" r:id="rId2"/>
    <p:sldId id="257" r:id="rId3"/>
    <p:sldId id="263" r:id="rId4"/>
    <p:sldId id="258" r:id="rId5"/>
    <p:sldId id="264" r:id="rId6"/>
    <p:sldId id="265" r:id="rId7"/>
    <p:sldId id="269" r:id="rId8"/>
    <p:sldId id="270" r:id="rId9"/>
    <p:sldId id="267" r:id="rId10"/>
    <p:sldId id="271" r:id="rId11"/>
    <p:sldId id="266" r:id="rId12"/>
    <p:sldId id="259" r:id="rId13"/>
    <p:sldId id="272" r:id="rId14"/>
    <p:sldId id="260" r:id="rId15"/>
    <p:sldId id="276" r:id="rId16"/>
    <p:sldId id="273" r:id="rId17"/>
    <p:sldId id="261" r:id="rId18"/>
    <p:sldId id="274" r:id="rId19"/>
    <p:sldId id="262" r:id="rId20"/>
    <p:sldId id="277" r:id="rId21"/>
    <p:sldId id="275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4475"/>
            <a:ext cx="5867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Fabio </a:t>
            </a:r>
            <a:r>
              <a:rPr lang="de-CH" dirty="0" err="1"/>
              <a:t>Caggiano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810512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Simon Herrmann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13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26263"/>
            <a:ext cx="3981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b="1" dirty="0" err="1"/>
              <a:t>Functional</a:t>
            </a:r>
            <a:r>
              <a:rPr lang="de-CH" b="1" dirty="0"/>
              <a:t> </a:t>
            </a:r>
            <a:r>
              <a:rPr lang="de-CH" b="1" dirty="0" err="1"/>
              <a:t>Requirements</a:t>
            </a:r>
            <a:endParaRPr lang="de-DE" b="1" dirty="0"/>
          </a:p>
          <a:p>
            <a:r>
              <a:rPr lang="de-CH" sz="1400" b="1" dirty="0"/>
              <a:t>User Management</a:t>
            </a:r>
            <a:br>
              <a:rPr lang="de-CH" sz="1400" b="1" dirty="0"/>
            </a:br>
            <a:r>
              <a:rPr lang="de-CH" sz="1400" dirty="0"/>
              <a:t>Damit Personen eindeutige identifiziert werden können und keine Informationen in falsche Hände geraten, muss eine User Management bestehen.</a:t>
            </a:r>
            <a:endParaRPr lang="de-DE" sz="1400" dirty="0"/>
          </a:p>
          <a:p>
            <a:r>
              <a:rPr lang="de-CH" sz="1400" b="1" dirty="0"/>
              <a:t>Patient Management</a:t>
            </a:r>
            <a:br>
              <a:rPr lang="de-CH" sz="1400" b="1" dirty="0"/>
            </a:br>
            <a:r>
              <a:rPr lang="de-CH" sz="1400" dirty="0"/>
              <a:t>Auch für die Patienten braucht es ein Management, damit beispielweise Medikamente korrekt verwaltet werden können.</a:t>
            </a:r>
            <a:endParaRPr lang="de-DE" sz="1400" dirty="0"/>
          </a:p>
          <a:p>
            <a:r>
              <a:rPr lang="de-CH" sz="1400" b="1" dirty="0"/>
              <a:t>Database</a:t>
            </a:r>
            <a:br>
              <a:rPr lang="de-CH" sz="1400" b="1" dirty="0"/>
            </a:br>
            <a:r>
              <a:rPr lang="de-CH" sz="1400" dirty="0"/>
              <a:t>Um eine optimale Verwaltung von Daten zu gewährleisten, wird die Applikation eine Datenbank verwenden wo sich Informationen speichern und abrufen lassen.</a:t>
            </a:r>
            <a:endParaRPr lang="de-DE" sz="1400" dirty="0"/>
          </a:p>
          <a:p>
            <a:r>
              <a:rPr lang="de-CH" sz="1400" b="1" dirty="0" err="1"/>
              <a:t>Documentation</a:t>
            </a:r>
            <a:br>
              <a:rPr lang="de-CH" sz="1400" b="1" dirty="0"/>
            </a:br>
            <a:r>
              <a:rPr lang="de-CH" sz="1400" dirty="0"/>
              <a:t>Text mit Informationen zu Suchtkrankheiten oder Verlinkung zu anderen Webseiten muss eingebettet werden.</a:t>
            </a:r>
            <a:endParaRPr lang="de-DE" sz="1400" dirty="0"/>
          </a:p>
          <a:p>
            <a:r>
              <a:rPr lang="de-CH" sz="1400" b="1" dirty="0"/>
              <a:t>Backup</a:t>
            </a:r>
            <a:br>
              <a:rPr lang="de-CH" sz="1400" b="1" dirty="0"/>
            </a:br>
            <a:r>
              <a:rPr lang="de-CH" sz="1400" dirty="0"/>
              <a:t>Daten sollten zusätzlich separat gesichert werden.</a:t>
            </a: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332707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29597-90C7-43FE-AF4D-F1008E1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38108-F7A7-4BE4-A4D7-629C9157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de-CH" sz="1800" b="1" dirty="0"/>
              <a:t>Non-</a:t>
            </a:r>
            <a:r>
              <a:rPr lang="de-CH" sz="1800" b="1" dirty="0" err="1"/>
              <a:t>Functional</a:t>
            </a:r>
            <a:r>
              <a:rPr lang="de-CH" sz="1800" b="1" dirty="0"/>
              <a:t> </a:t>
            </a:r>
            <a:r>
              <a:rPr lang="de-CH" sz="1800" b="1" dirty="0" err="1"/>
              <a:t>Requirements</a:t>
            </a:r>
            <a:endParaRPr lang="de-DE" sz="1800" b="1" dirty="0"/>
          </a:p>
          <a:p>
            <a:r>
              <a:rPr lang="de-CH" sz="1400" b="1" dirty="0"/>
              <a:t>Usability</a:t>
            </a:r>
            <a:br>
              <a:rPr lang="de-CH" b="1" dirty="0"/>
            </a:br>
            <a:r>
              <a:rPr lang="de-CH" sz="1500" dirty="0"/>
              <a:t>Zentral stehen die verschiedenen Haupt-Menüpunkte, welche in einem benutzerfreundlichen Stil und Grösse angezeigt werden. Informationen werden ebenfalls in möglichst grosser Schrift und gut leserlich dargestellt. Die ganze Applikation sollte selbsterklärend sein und nicht überladen werden.</a:t>
            </a:r>
            <a:endParaRPr lang="de-DE" sz="1500" dirty="0"/>
          </a:p>
          <a:p>
            <a:r>
              <a:rPr lang="de-CH" sz="1500" b="1" dirty="0" err="1"/>
              <a:t>Availability</a:t>
            </a:r>
            <a:br>
              <a:rPr lang="de-CH" sz="1500" b="1" dirty="0"/>
            </a:br>
            <a:r>
              <a:rPr lang="de-CH" sz="1500" dirty="0"/>
              <a:t>Die Applikation sollte zu jeder Zeit verfügbar sein. </a:t>
            </a:r>
            <a:endParaRPr lang="de-DE" sz="1500" dirty="0"/>
          </a:p>
          <a:p>
            <a:r>
              <a:rPr lang="de-CH" sz="1500" b="1" dirty="0"/>
              <a:t>Security</a:t>
            </a:r>
            <a:br>
              <a:rPr lang="de-CH" sz="1500" b="1" dirty="0"/>
            </a:br>
            <a:r>
              <a:rPr lang="de-CH" sz="1500" dirty="0"/>
              <a:t>Die Persönlichen Daten von Patienten und Usern müssen unter allen Umständen geschützt werden. </a:t>
            </a:r>
            <a:endParaRPr lang="de-DE" sz="1500" dirty="0"/>
          </a:p>
          <a:p>
            <a:r>
              <a:rPr lang="de-CH" sz="1500" b="1" dirty="0"/>
              <a:t>Performance</a:t>
            </a:r>
            <a:br>
              <a:rPr lang="de-CH" sz="1500" b="1" dirty="0"/>
            </a:br>
            <a:r>
              <a:rPr lang="de-CH" sz="1500" dirty="0"/>
              <a:t>Jede neue Ansicht sollte in wenigen Sekunden geladen werden.</a:t>
            </a:r>
            <a:endParaRPr lang="de-DE" sz="150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1DFD1B-EF80-4C8C-AB9E-0590530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79A5C-1E73-49C3-930F-D6D02802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75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Silas </a:t>
            </a:r>
            <a:r>
              <a:rPr lang="de-CH" dirty="0" err="1"/>
              <a:t>Stulz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16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9" y="1454989"/>
            <a:ext cx="4037685" cy="34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/>
              <a:t>Lars Gertsch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18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18" y="1350873"/>
            <a:ext cx="5556814" cy="3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Automatische Nachbestellung von Medikamenten </a:t>
            </a:r>
          </a:p>
          <a:p>
            <a:pPr>
              <a:lnSpc>
                <a:spcPct val="250000"/>
              </a:lnSpc>
            </a:pPr>
            <a:r>
              <a:rPr lang="de-CH" dirty="0"/>
              <a:t>Erinnerungsfunktion zur Einnahme der Medikamente </a:t>
            </a:r>
          </a:p>
          <a:p>
            <a:pPr>
              <a:lnSpc>
                <a:spcPct val="250000"/>
              </a:lnSpc>
            </a:pPr>
            <a:r>
              <a:rPr lang="de-CH" dirty="0"/>
              <a:t>Terminfunktion </a:t>
            </a:r>
            <a:endParaRPr lang="de-DE" dirty="0"/>
          </a:p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5857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definitions</a:t>
            </a:r>
            <a:endParaRPr lang="de-CH" dirty="0"/>
          </a:p>
          <a:p>
            <a:r>
              <a:rPr lang="de-CH" dirty="0"/>
              <a:t>2. 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3. 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4. System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5. System </a:t>
            </a:r>
            <a:r>
              <a:rPr lang="de-CH" dirty="0" err="1"/>
              <a:t>evolution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Unit-Test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User-Acceptance-Test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Usability-Test </a:t>
            </a:r>
            <a:endParaRPr lang="de-DE"/>
          </a:p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128262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Sinthujah Kaneshan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Bildergebnis fÃ¼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5" y="1247775"/>
            <a:ext cx="3925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8" name="Rechteck 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Grenzstelle 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10" name="Flussdiagramm: Grenzstelle 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rgbClr val="FF7C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11" name="Flussdiagramm: Grenzstelle 1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14" name="Flussdiagramm: Grenzstelle 1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16" name="Flussdiagramm: Grenzstelle 1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17" name="Gerader Verbinder 16"/>
          <p:cNvCxnSpPr>
            <a:stCxn id="13" idx="3"/>
            <a:endCxn id="1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3" idx="3"/>
            <a:endCxn id="1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3"/>
            <a:endCxn id="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2" idx="3"/>
            <a:endCxn id="1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2" idx="3"/>
            <a:endCxn id="1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2" idx="3"/>
            <a:endCxn id="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5" idx="1"/>
            <a:endCxn id="1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1"/>
            <a:endCxn id="1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5" idx="1"/>
            <a:endCxn id="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27" name="Gerader Verbinder 26"/>
          <p:cNvCxnSpPr>
            <a:stCxn id="13" idx="3"/>
            <a:endCxn id="1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33" idx="1"/>
            <a:endCxn id="1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3"/>
            <a:endCxn id="1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2" idx="3"/>
            <a:endCxn id="1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5" idx="1"/>
            <a:endCxn id="1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5" idx="1"/>
            <a:endCxn id="1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26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1+2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Team Blue</a:t>
            </a:r>
          </a:p>
        </p:txBody>
      </p:sp>
      <p:sp>
        <p:nvSpPr>
          <p:cNvPr id="38" name="Rechteck 3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ussdiagramm: Grenzstelle 3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40" name="Flussdiagramm: Grenzstelle 3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41" name="Flussdiagramm: Grenzstelle 4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44" name="Flussdiagramm: Grenzstelle 4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46" name="Flussdiagramm: Grenzstelle 4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47" name="Gerader Verbinder 46"/>
          <p:cNvCxnSpPr>
            <a:stCxn id="43" idx="3"/>
            <a:endCxn id="4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43" idx="3"/>
            <a:endCxn id="4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3" idx="3"/>
            <a:endCxn id="3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2" idx="3"/>
            <a:endCxn id="4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42" idx="3"/>
            <a:endCxn id="4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2" idx="3"/>
            <a:endCxn id="3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45" idx="1"/>
            <a:endCxn id="4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5" idx="1"/>
            <a:endCxn id="4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5" idx="1"/>
            <a:endCxn id="3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57" name="Gerader Verbinder 56"/>
          <p:cNvCxnSpPr>
            <a:stCxn id="43" idx="3"/>
            <a:endCxn id="4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63" idx="1"/>
            <a:endCxn id="4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43" idx="3"/>
            <a:endCxn id="4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2" idx="3"/>
            <a:endCxn id="4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5" idx="1"/>
            <a:endCxn id="4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45" idx="1"/>
            <a:endCxn id="4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Grafik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graphicFrame>
        <p:nvGraphicFramePr>
          <p:cNvPr id="86" name="Tabel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34365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Medikamente nachbestellen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Medikamente, die eingenommen werden müssen, sind fast aufgebraucht.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Nachbestellung der benötigten Medikamente.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 die unbedingt eingenommen sind fast aufgebraucht. Sie müssen bestellt werden, bevor sie fertig sind.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Benutzer erhält vom Arzt einen Rezept für das bestellte Medikament, den er an einer Apotheke zum Kauf vorweisen kann.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92764"/>
            <a:ext cx="5876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06324"/>
            <a:ext cx="5857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2810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Informationen über die Krankheit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gibt zu wenige Informationen über die Krankheit.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Informationen über die Krankheit anzeigen lassen.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möchte mehr über die Krankheit erfahren.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weiss mehr über die Krankheit.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374</Words>
  <Application>Microsoft Office PowerPoint</Application>
  <PresentationFormat>Bildschirmpräsentation (4:3)</PresentationFormat>
  <Paragraphs>139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Task 2 Requirements Specification</vt:lpstr>
      <vt:lpstr>Contents</vt:lpstr>
      <vt:lpstr>User requirements definition</vt:lpstr>
      <vt:lpstr>User requirements</vt:lpstr>
      <vt:lpstr>Use Case 1+2</vt:lpstr>
      <vt:lpstr>Use Case 1</vt:lpstr>
      <vt:lpstr>Use Case 1</vt:lpstr>
      <vt:lpstr>Use Case 1</vt:lpstr>
      <vt:lpstr>Use Case 2</vt:lpstr>
      <vt:lpstr>PowerPoint-Präsentation</vt:lpstr>
      <vt:lpstr>System Architecture</vt:lpstr>
      <vt:lpstr>System Architecture</vt:lpstr>
      <vt:lpstr>System Requirements Specification</vt:lpstr>
      <vt:lpstr>System requirements specification</vt:lpstr>
      <vt:lpstr>System requirements specification</vt:lpstr>
      <vt:lpstr>System Model</vt:lpstr>
      <vt:lpstr>System Model</vt:lpstr>
      <vt:lpstr>System Evolution</vt:lpstr>
      <vt:lpstr>System Evolution</vt:lpstr>
      <vt:lpstr>Testing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Lars Gertsch</cp:lastModifiedBy>
  <cp:revision>13</cp:revision>
  <dcterms:created xsi:type="dcterms:W3CDTF">2018-04-15T10:44:32Z</dcterms:created>
  <dcterms:modified xsi:type="dcterms:W3CDTF">2018-04-16T17:40:30Z</dcterms:modified>
</cp:coreProperties>
</file>