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8"/>
  </p:notesMasterIdLst>
  <p:sldIdLst>
    <p:sldId id="256" r:id="rId2"/>
    <p:sldId id="257" r:id="rId3"/>
    <p:sldId id="311" r:id="rId4"/>
    <p:sldId id="315" r:id="rId5"/>
    <p:sldId id="314" r:id="rId6"/>
    <p:sldId id="259" r:id="rId7"/>
    <p:sldId id="304" r:id="rId8"/>
    <p:sldId id="301" r:id="rId9"/>
    <p:sldId id="302" r:id="rId10"/>
    <p:sldId id="305" r:id="rId11"/>
    <p:sldId id="306" r:id="rId12"/>
    <p:sldId id="307" r:id="rId13"/>
    <p:sldId id="308" r:id="rId14"/>
    <p:sldId id="300" r:id="rId15"/>
    <p:sldId id="261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0898" autoAdjust="0"/>
  </p:normalViewPr>
  <p:slideViewPr>
    <p:cSldViewPr snapToGrid="0">
      <p:cViewPr varScale="1">
        <p:scale>
          <a:sx n="70" d="100"/>
          <a:sy n="70" d="100"/>
        </p:scale>
        <p:origin x="17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CH" dirty="0"/>
              <a:t>Fast alle </a:t>
            </a:r>
            <a:r>
              <a:rPr lang="de-CH" dirty="0" err="1"/>
              <a:t>Use</a:t>
            </a:r>
            <a:r>
              <a:rPr lang="de-CH" dirty="0"/>
              <a:t> Cases wurden umgesetzt</a:t>
            </a:r>
          </a:p>
          <a:p>
            <a:pPr lvl="1"/>
            <a:r>
              <a:rPr lang="de-CH" dirty="0"/>
              <a:t>Benutzerprofile wurden berücksichtigt</a:t>
            </a:r>
          </a:p>
          <a:p>
            <a:pPr lvl="1"/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sind erfüllt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90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15.06.2018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15.06.2018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15.06.2018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Patient Management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65FB9-3214-42BA-AFDC-205157B2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CALENdarviewimpl</a:t>
            </a:r>
            <a:r>
              <a:rPr lang="en-US" dirty="0"/>
              <a:t>: Listeners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DA8AB0C-B152-41F8-859B-6E1433E24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370" y="2286000"/>
            <a:ext cx="5001759" cy="4022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B29D6D-E2EF-492E-BD40-CDE87EF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5B0C1E-EC59-4D69-9BFA-FF5372A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55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90F5-25BB-424A-B984-BA67CD01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CALENdarpresenter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A1852C-683C-4310-9663-434A40D1B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226" y="2286000"/>
            <a:ext cx="6074048" cy="4022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4F8DA-A01E-4B9E-B1E7-77904432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9FBB72-617A-4DB9-9F7C-4AA5B470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7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18E2A-B0D3-406C-8A0A-4FBC675D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TASKDatecomparator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9CD713A-A7BB-4848-B599-B32D5CAA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648390"/>
            <a:ext cx="7289800" cy="329794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34CEEC-48D5-4C01-AF04-D0A0C6D6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497145-2930-423E-B15F-B1CAC6D3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30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729D6-4F38-4CB0-A5F0-0A52FA1F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TASKDBHandler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5F01A75-1E50-4F19-B1C2-B936118D8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3190875"/>
            <a:ext cx="7289800" cy="221297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AD7AB-BF09-45B2-A1C2-CB152C03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4FBD05-329B-4EE7-BA56-18E3D255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88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5. Personal </a:t>
            </a:r>
            <a:r>
              <a:rPr lang="de-CH" dirty="0" err="1"/>
              <a:t>Contribution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166360"/>
              </p:ext>
            </p:extLst>
          </p:nvPr>
        </p:nvGraphicFramePr>
        <p:xfrm>
          <a:off x="768350" y="2286000"/>
          <a:ext cx="7289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Teammitglied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Silas </a:t>
                      </a:r>
                      <a:r>
                        <a:rPr lang="de-CH" dirty="0" err="1"/>
                        <a:t>Stulz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Scrum</a:t>
                      </a:r>
                      <a:r>
                        <a:rPr lang="de-CH" dirty="0"/>
                        <a:t> Master,</a:t>
                      </a:r>
                      <a:r>
                        <a:rPr lang="de-CH" baseline="0" dirty="0"/>
                        <a:t> Chat, </a:t>
                      </a:r>
                      <a:r>
                        <a:rPr lang="de-CH" baseline="0" dirty="0" err="1"/>
                        <a:t>ChatRoom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Lars Gertsch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OrderStatus</a:t>
                      </a:r>
                      <a:r>
                        <a:rPr lang="de-CH" dirty="0"/>
                        <a:t> (Rezept-Download), Login, </a:t>
                      </a:r>
                      <a:r>
                        <a:rPr lang="de-CH" dirty="0" err="1"/>
                        <a:t>MainView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Simon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Order (Medikamente), </a:t>
                      </a:r>
                      <a:r>
                        <a:rPr lang="de-CH" dirty="0" err="1"/>
                        <a:t>MainView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Sinthujah Kaneshan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Steve Blaser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Documents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Calendar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Fabio </a:t>
                      </a:r>
                      <a:r>
                        <a:rPr lang="de-CH" dirty="0" err="1"/>
                        <a:t>Caggiano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Calendar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1014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6. </a:t>
            </a:r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- Kennenlernen von </a:t>
            </a:r>
            <a:r>
              <a:rPr lang="de-CH" dirty="0" err="1"/>
              <a:t>Vaadin</a:t>
            </a:r>
            <a:endParaRPr lang="de-CH" dirty="0"/>
          </a:p>
          <a:p>
            <a:r>
              <a:rPr lang="de-CH" dirty="0"/>
              <a:t>- Arbeiten mit </a:t>
            </a:r>
            <a:r>
              <a:rPr lang="de-CH" dirty="0" err="1"/>
              <a:t>Github</a:t>
            </a:r>
            <a:endParaRPr lang="de-CH" dirty="0"/>
          </a:p>
          <a:p>
            <a:r>
              <a:rPr lang="de-CH" dirty="0"/>
              <a:t>- Durchführen eines </a:t>
            </a:r>
            <a:r>
              <a:rPr lang="de-CH" dirty="0" err="1"/>
              <a:t>Scrum</a:t>
            </a:r>
            <a:r>
              <a:rPr lang="de-CH" dirty="0"/>
              <a:t>-Projektes</a:t>
            </a:r>
          </a:p>
          <a:p>
            <a:r>
              <a:rPr lang="de-CH" dirty="0"/>
              <a:t>- Teilweise erste Erfahrung mit Java-Projekten</a:t>
            </a:r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1) Demo</a:t>
            </a:r>
          </a:p>
          <a:p>
            <a:pPr marL="0" indent="0">
              <a:buNone/>
            </a:pPr>
            <a:r>
              <a:rPr lang="de-CH" dirty="0"/>
              <a:t>2) 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3) Features </a:t>
            </a:r>
            <a:r>
              <a:rPr lang="de-CH" dirty="0" err="1"/>
              <a:t>implemented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4) Architecture &amp;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5) Personal </a:t>
            </a:r>
            <a:r>
              <a:rPr lang="de-CH" dirty="0" err="1"/>
              <a:t>contribution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6) </a:t>
            </a:r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4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768096" y="2090788"/>
          <a:ext cx="769010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Kalender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Tagesablauf, Termine, Ort, Zeit, Notizen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Infos, Dosierung, Einnahme, Kontrolle, Externe Links und Verweise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Dokumente</a:t>
                      </a:r>
                      <a:r>
                        <a:rPr lang="de-CH" baseline="0" dirty="0"/>
                        <a:t> von Patienten und / oder Doktor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Bilder, Zeichnungen, Notizen </a:t>
                      </a:r>
                    </a:p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Allgemeine Informationen zur bestimmten Krankheiten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Text, Links mit Informationen </a:t>
                      </a:r>
                    </a:p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3. </a:t>
            </a:r>
            <a:r>
              <a:rPr lang="de-CH" dirty="0" err="1"/>
              <a:t>Implemented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7752"/>
              </p:ext>
            </p:extLst>
          </p:nvPr>
        </p:nvGraphicFramePr>
        <p:xfrm>
          <a:off x="768096" y="2090788"/>
          <a:ext cx="7690104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Kalender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Tagesablauf, Termine, Ort, Zeit, Notizen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Infos, Dosierung, Einnahme, Kontrolle, </a:t>
                      </a:r>
                      <a:r>
                        <a:rPr lang="de-CH" strike="sngStrike" dirty="0">
                          <a:solidFill>
                            <a:srgbClr val="FF0000"/>
                          </a:solidFill>
                        </a:rPr>
                        <a:t>Externe Links und Verweise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Dokumente</a:t>
                      </a:r>
                      <a:r>
                        <a:rPr lang="de-CH" baseline="0" dirty="0"/>
                        <a:t> von Patienten und / oder Doktor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Bilder, Zeichnungen, Notizen </a:t>
                      </a:r>
                    </a:p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de-CH" dirty="0"/>
                        <a:t>Allgemeine Informationen zur bestimmten Krankheiten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Text, </a:t>
                      </a:r>
                      <a:r>
                        <a:rPr lang="de-CH" strike="sngStrike" dirty="0">
                          <a:solidFill>
                            <a:srgbClr val="FF0000"/>
                          </a:solidFill>
                        </a:rPr>
                        <a:t>Links mit Informationen </a:t>
                      </a:r>
                    </a:p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FF0000"/>
                          </a:solidFill>
                        </a:rPr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FF0000"/>
                          </a:solidFill>
                        </a:rPr>
                        <a:t>Nachrichtenaustausch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1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4. MVP 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Architecture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Calendar</a:t>
            </a:r>
            <a:r>
              <a:rPr lang="de-CH" dirty="0"/>
              <a:t>:</a:t>
            </a:r>
          </a:p>
          <a:p>
            <a:r>
              <a:rPr lang="de-CH" dirty="0"/>
              <a:t>Model</a:t>
            </a:r>
          </a:p>
          <a:p>
            <a:pPr lvl="1"/>
            <a:r>
              <a:rPr lang="de-CH" dirty="0"/>
              <a:t>Task</a:t>
            </a:r>
          </a:p>
          <a:p>
            <a:pPr lvl="1"/>
            <a:r>
              <a:rPr lang="de-CH" dirty="0"/>
              <a:t>File</a:t>
            </a:r>
          </a:p>
          <a:p>
            <a:r>
              <a:rPr lang="de-CH" dirty="0"/>
              <a:t>View</a:t>
            </a:r>
          </a:p>
          <a:p>
            <a:pPr lvl="1"/>
            <a:r>
              <a:rPr lang="de-CH" dirty="0"/>
              <a:t>Interface </a:t>
            </a:r>
            <a:r>
              <a:rPr lang="de-CH" dirty="0" err="1"/>
              <a:t>CalendarView</a:t>
            </a:r>
            <a:endParaRPr lang="de-CH" dirty="0"/>
          </a:p>
          <a:p>
            <a:pPr lvl="1"/>
            <a:r>
              <a:rPr lang="de-CH" dirty="0" err="1"/>
              <a:t>CalendarViewImpl</a:t>
            </a:r>
            <a:endParaRPr lang="de-CH" dirty="0"/>
          </a:p>
          <a:p>
            <a:r>
              <a:rPr lang="de-CH" dirty="0" err="1"/>
              <a:t>Presenter</a:t>
            </a:r>
            <a:endParaRPr lang="de-CH" dirty="0"/>
          </a:p>
          <a:p>
            <a:pPr lvl="1"/>
            <a:r>
              <a:rPr lang="de-CH" dirty="0" err="1"/>
              <a:t>CalendarPresenter</a:t>
            </a:r>
            <a:endParaRPr lang="de-CH" dirty="0"/>
          </a:p>
          <a:p>
            <a:pPr marL="128016" lvl="1" indent="0">
              <a:buNone/>
            </a:pPr>
            <a:endParaRPr lang="de-CH" dirty="0"/>
          </a:p>
          <a:p>
            <a:pPr marL="128016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BCE1C-5446-4A0D-AA8B-F321BC78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CC18FFF-A9D0-43ED-81ED-624AEB5D8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27" y="2286000"/>
            <a:ext cx="3638645" cy="4022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AA515-EBF5-4376-9ACA-D88C9BBB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ACEB4-1925-44F5-BFE5-260E658A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24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EC4C3-9DDF-4048-988C-5779220A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Calendarview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11ED99-5DA3-428B-B15E-AD7CF931A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882" y="2286000"/>
            <a:ext cx="6754736" cy="4022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FF77D4-5E33-4A4D-B36F-7A025BF6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1C3A4A-ACFF-40DF-AC71-404D7FB4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7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74A4E-4B81-4C36-AC2C-DA2F78B7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Calendarviewimpl</a:t>
            </a:r>
            <a:r>
              <a:rPr lang="en-US" dirty="0"/>
              <a:t>: </a:t>
            </a:r>
            <a:r>
              <a:rPr lang="en-US" dirty="0" err="1"/>
              <a:t>Gridsetup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E9967-05DB-4710-8239-933212DC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435441"/>
            <a:ext cx="7289800" cy="37238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347B-CF20-45E5-946D-ECE1A83F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03EA9D-23FF-404A-B90A-E211DC3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60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305</Words>
  <Application>Microsoft Office PowerPoint</Application>
  <PresentationFormat>Bildschirmpräsentation (4:3)</PresentationFormat>
  <Paragraphs>106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Integral</vt:lpstr>
      <vt:lpstr>Patient Management System</vt:lpstr>
      <vt:lpstr>Contents</vt:lpstr>
      <vt:lpstr>1. Demo</vt:lpstr>
      <vt:lpstr>2. Design thinking ideas</vt:lpstr>
      <vt:lpstr>3. Implemented features</vt:lpstr>
      <vt:lpstr>4. MVP Pattern</vt:lpstr>
      <vt:lpstr>Task</vt:lpstr>
      <vt:lpstr>Calendarview</vt:lpstr>
      <vt:lpstr>Calendarviewimpl: Gridsetup</vt:lpstr>
      <vt:lpstr>CALENdarviewimpl: Listeners</vt:lpstr>
      <vt:lpstr>CALENdarpresenter</vt:lpstr>
      <vt:lpstr>TASKDatecomparator</vt:lpstr>
      <vt:lpstr>TASKDBHandler</vt:lpstr>
      <vt:lpstr>5. Personal Contribution</vt:lpstr>
      <vt:lpstr>6. Lessons learnt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Lars Gertsch</cp:lastModifiedBy>
  <cp:revision>41</cp:revision>
  <dcterms:created xsi:type="dcterms:W3CDTF">2018-04-15T10:44:32Z</dcterms:created>
  <dcterms:modified xsi:type="dcterms:W3CDTF">2018-06-15T08:44:51Z</dcterms:modified>
</cp:coreProperties>
</file>