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245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623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1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04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682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43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453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846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06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70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82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E3F5-8820-4E65-89A1-C3B24CA729AB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6629-9EA5-4365-BA66-B677E80383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54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40751" y="2297103"/>
            <a:ext cx="10175351" cy="2206660"/>
            <a:chOff x="0" y="0"/>
            <a:chExt cx="5738775" cy="14040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0" y="0"/>
              <a:ext cx="1062000" cy="1404000"/>
              <a:chOff x="0" y="0"/>
              <a:chExt cx="1062000" cy="1404000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0" y="0"/>
                <a:ext cx="1062000" cy="1404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Devices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9" name="Grafik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5" y="438150"/>
                <a:ext cx="966470" cy="695325"/>
              </a:xfrm>
              <a:prstGeom prst="rect">
                <a:avLst/>
              </a:prstGeom>
            </p:spPr>
          </p:pic>
        </p:grpSp>
        <p:grpSp>
          <p:nvGrpSpPr>
            <p:cNvPr id="6" name="Gruppieren 5"/>
            <p:cNvGrpSpPr/>
            <p:nvPr/>
          </p:nvGrpSpPr>
          <p:grpSpPr>
            <a:xfrm>
              <a:off x="1566862" y="0"/>
              <a:ext cx="1062000" cy="1404000"/>
              <a:chOff x="0" y="0"/>
              <a:chExt cx="1062000" cy="1404000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0" y="0"/>
                <a:ext cx="1062000" cy="1404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Webserver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Grafik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413" y="476250"/>
                <a:ext cx="623570" cy="747395"/>
              </a:xfrm>
              <a:prstGeom prst="rect">
                <a:avLst/>
              </a:prstGeom>
            </p:spPr>
          </p:pic>
        </p:grpSp>
        <p:grpSp>
          <p:nvGrpSpPr>
            <p:cNvPr id="7" name="Gruppieren 6"/>
            <p:cNvGrpSpPr/>
            <p:nvPr/>
          </p:nvGrpSpPr>
          <p:grpSpPr>
            <a:xfrm>
              <a:off x="3124200" y="0"/>
              <a:ext cx="1061720" cy="1403985"/>
              <a:chOff x="0" y="0"/>
              <a:chExt cx="1061720" cy="1403985"/>
            </a:xfrm>
          </p:grpSpPr>
          <p:sp>
            <p:nvSpPr>
              <p:cNvPr id="14" name="Rechteck 13"/>
              <p:cNvSpPr/>
              <p:nvPr/>
            </p:nvSpPr>
            <p:spPr>
              <a:xfrm>
                <a:off x="0" y="0"/>
                <a:ext cx="1061720" cy="140398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de-CH" sz="1350">
                    <a:effectLst/>
                  </a:rPr>
                  <a:t>Applicationserver</a:t>
                </a:r>
                <a:endParaRPr lang="de-CH">
                  <a:effectLst/>
                </a:endParaRPr>
              </a:p>
            </p:txBody>
          </p:sp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937" y="481012"/>
                <a:ext cx="594360" cy="770890"/>
              </a:xfrm>
              <a:prstGeom prst="rect">
                <a:avLst/>
              </a:prstGeom>
            </p:spPr>
          </p:pic>
        </p:grpSp>
        <p:grpSp>
          <p:nvGrpSpPr>
            <p:cNvPr id="8" name="Gruppieren 7"/>
            <p:cNvGrpSpPr/>
            <p:nvPr/>
          </p:nvGrpSpPr>
          <p:grpSpPr>
            <a:xfrm>
              <a:off x="4676775" y="0"/>
              <a:ext cx="1062000" cy="1404000"/>
              <a:chOff x="0" y="0"/>
              <a:chExt cx="1062000" cy="1404000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0" y="0"/>
                <a:ext cx="1062000" cy="1404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Database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38" y="452438"/>
                <a:ext cx="756920" cy="835660"/>
              </a:xfrm>
              <a:prstGeom prst="rect">
                <a:avLst/>
              </a:prstGeom>
            </p:spPr>
          </p:pic>
        </p:grpSp>
        <p:sp>
          <p:nvSpPr>
            <p:cNvPr id="9" name="Pfeil nach rechts 8"/>
            <p:cNvSpPr/>
            <p:nvPr/>
          </p:nvSpPr>
          <p:spPr>
            <a:xfrm>
              <a:off x="1104900" y="623887"/>
              <a:ext cx="419100" cy="45719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2676525" y="595312"/>
              <a:ext cx="419100" cy="45719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1" name="Pfeil nach rechts 10"/>
            <p:cNvSpPr/>
            <p:nvPr/>
          </p:nvSpPr>
          <p:spPr>
            <a:xfrm>
              <a:off x="4233862" y="576262"/>
              <a:ext cx="404813" cy="45719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</p:grp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</a:t>
            </a:r>
            <a:r>
              <a:rPr lang="de-CH" dirty="0" err="1" smtClean="0"/>
              <a:t>architecture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27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</dc:title>
  <dc:creator>Fabio</dc:creator>
  <cp:lastModifiedBy>Fabio</cp:lastModifiedBy>
  <cp:revision>1</cp:revision>
  <dcterms:created xsi:type="dcterms:W3CDTF">2018-04-15T15:31:11Z</dcterms:created>
  <dcterms:modified xsi:type="dcterms:W3CDTF">2018-04-15T15:31:57Z</dcterms:modified>
</cp:coreProperties>
</file>