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311" r:id="rId4"/>
    <p:sldId id="314" r:id="rId5"/>
    <p:sldId id="310" r:id="rId6"/>
    <p:sldId id="300" r:id="rId7"/>
    <p:sldId id="261" r:id="rId8"/>
    <p:sldId id="27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80898" autoAdjust="0"/>
  </p:normalViewPr>
  <p:slideViewPr>
    <p:cSldViewPr snapToGrid="0">
      <p:cViewPr varScale="1">
        <p:scale>
          <a:sx n="58" d="100"/>
          <a:sy n="58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CH" dirty="0" smtClean="0"/>
              <a:t>Fast alle </a:t>
            </a:r>
            <a:r>
              <a:rPr lang="de-CH" dirty="0" err="1" smtClean="0"/>
              <a:t>Use</a:t>
            </a:r>
            <a:r>
              <a:rPr lang="de-CH" dirty="0" smtClean="0"/>
              <a:t> Cases wurden umgesetzt</a:t>
            </a:r>
          </a:p>
          <a:p>
            <a:pPr lvl="1"/>
            <a:r>
              <a:rPr lang="de-CH" dirty="0" smtClean="0"/>
              <a:t>Benutzerprofile wurden berücksichtigt</a:t>
            </a:r>
          </a:p>
          <a:p>
            <a:pPr lvl="1"/>
            <a:r>
              <a:rPr lang="de-CH" dirty="0" smtClean="0"/>
              <a:t>System </a:t>
            </a:r>
            <a:r>
              <a:rPr lang="de-CH" dirty="0" err="1" smtClean="0"/>
              <a:t>Requirements</a:t>
            </a:r>
            <a:r>
              <a:rPr lang="de-CH" dirty="0" smtClean="0"/>
              <a:t> sind erfüllt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90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15.06.2018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15.06.2018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15.06.2018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15.06.2018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15.06.2018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15.06.2018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Patient Management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1) </a:t>
            </a:r>
            <a:r>
              <a:rPr lang="de-CH" dirty="0" smtClean="0"/>
              <a:t>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 smtClean="0"/>
              <a:t>ideas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2) Features </a:t>
            </a:r>
            <a:r>
              <a:rPr lang="de-CH" dirty="0" err="1" smtClean="0"/>
              <a:t>implemented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3) </a:t>
            </a: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/>
              <a:t>&amp;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4) </a:t>
            </a:r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5)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Design </a:t>
            </a:r>
            <a:r>
              <a:rPr lang="de-CH" dirty="0" err="1" smtClean="0"/>
              <a:t>thinking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07144"/>
              </p:ext>
            </p:extLst>
          </p:nvPr>
        </p:nvGraphicFramePr>
        <p:xfrm>
          <a:off x="768096" y="2090788"/>
          <a:ext cx="769010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276"/>
                <a:gridCol w="4688828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Features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Beschreibung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Kalender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Tagesablauf, Termine, Ort, Zeit, Notizen 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Medikamente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Infos, Dosierung, Einnahme, Kontrolle, Externe Links und Verweise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Dokumente</a:t>
                      </a:r>
                      <a:r>
                        <a:rPr lang="de-CH" baseline="0" dirty="0" smtClean="0"/>
                        <a:t> von Patienten und / oder Doktor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Bilder, Zeichnungen, Notizen </a:t>
                      </a:r>
                    </a:p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Allgemeine Informationen zur bestimmten Krankheiten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Text, Links mit Informationen </a:t>
                      </a:r>
                    </a:p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43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</a:t>
            </a:r>
            <a:r>
              <a:rPr lang="de-CH" dirty="0" err="1" smtClean="0"/>
              <a:t>Implemented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58438"/>
              </p:ext>
            </p:extLst>
          </p:nvPr>
        </p:nvGraphicFramePr>
        <p:xfrm>
          <a:off x="768096" y="2090788"/>
          <a:ext cx="7690104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276"/>
                <a:gridCol w="4688828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Features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Beschreibung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Kalender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Tagesablauf, Termine, Ort, Zeit, Notizen 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Medikamente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Infos, Dosierung, Einnahme, Kontrolle, </a:t>
                      </a:r>
                      <a:r>
                        <a:rPr lang="de-CH" strike="sngStrike" dirty="0" smtClean="0">
                          <a:solidFill>
                            <a:srgbClr val="FF0000"/>
                          </a:solidFill>
                        </a:rPr>
                        <a:t>Externe Links und Verweise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Dokumente</a:t>
                      </a:r>
                      <a:r>
                        <a:rPr lang="de-CH" baseline="0" dirty="0" smtClean="0"/>
                        <a:t> von Patienten und / oder Doktor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Bilder, Zeichnungen, Notizen </a:t>
                      </a:r>
                    </a:p>
                    <a:p>
                      <a:endParaRPr lang="de-CH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de-CH" dirty="0" smtClean="0"/>
                        <a:t>Allgemeine Informationen zur bestimmten Krankheiten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Text, </a:t>
                      </a:r>
                      <a:r>
                        <a:rPr lang="de-CH" strike="sngStrike" dirty="0" smtClean="0">
                          <a:solidFill>
                            <a:srgbClr val="FF0000"/>
                          </a:solidFill>
                        </a:rPr>
                        <a:t>Links mit Informationen </a:t>
                      </a:r>
                    </a:p>
                    <a:p>
                      <a:endParaRPr lang="de-CH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rgbClr val="FF0000"/>
                          </a:solidFill>
                        </a:rPr>
                        <a:t>Chat</a:t>
                      </a:r>
                      <a:endParaRPr lang="de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rgbClr val="FF0000"/>
                          </a:solidFill>
                        </a:rPr>
                        <a:t>Nachrichtenaustausch</a:t>
                      </a:r>
                      <a:endParaRPr lang="de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1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</a:t>
            </a:r>
            <a:r>
              <a:rPr lang="de-CH" dirty="0" err="1" smtClean="0"/>
              <a:t>Architecture</a:t>
            </a:r>
            <a:r>
              <a:rPr lang="de-CH" dirty="0" smtClean="0"/>
              <a:t> &amp; </a:t>
            </a:r>
            <a:r>
              <a:rPr lang="de-CH" dirty="0" err="1" smtClean="0"/>
              <a:t>Coding</a:t>
            </a:r>
            <a:r>
              <a:rPr lang="de-CH" dirty="0" smtClean="0"/>
              <a:t> Highlights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000" dirty="0"/>
              <a:t>UI Framework: </a:t>
            </a:r>
            <a:r>
              <a:rPr lang="de-CH" sz="2000" dirty="0" err="1" smtClean="0"/>
              <a:t>Vaadin</a:t>
            </a:r>
            <a:endParaRPr lang="de-CH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396863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162946"/>
              </p:ext>
            </p:extLst>
          </p:nvPr>
        </p:nvGraphicFramePr>
        <p:xfrm>
          <a:off x="768350" y="2286000"/>
          <a:ext cx="7289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Teammitglied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Aufgaben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Silas </a:t>
                      </a:r>
                      <a:r>
                        <a:rPr lang="de-CH" dirty="0" err="1" smtClean="0"/>
                        <a:t>Stulz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Scrum</a:t>
                      </a:r>
                      <a:r>
                        <a:rPr lang="de-CH" dirty="0" smtClean="0"/>
                        <a:t> Master,</a:t>
                      </a:r>
                      <a:r>
                        <a:rPr lang="de-CH" baseline="0" dirty="0" smtClean="0"/>
                        <a:t> Chat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Lars Gertsch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Recipes</a:t>
                      </a:r>
                      <a:r>
                        <a:rPr lang="de-CH" dirty="0" smtClean="0"/>
                        <a:t> (Medikamente)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Simon Herrmann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Order (Medikamente)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Sinthujah Kaneshan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Information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Steve Blaser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Dokumente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Fabio </a:t>
                      </a:r>
                      <a:r>
                        <a:rPr lang="de-CH" dirty="0" err="1" smtClean="0"/>
                        <a:t>Caggiano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Calendar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121014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5. Lessons</a:t>
            </a:r>
            <a:r>
              <a:rPr lang="de-CH" dirty="0" smtClean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- Kennenlernen von </a:t>
            </a:r>
            <a:r>
              <a:rPr lang="de-CH" dirty="0" err="1" smtClean="0"/>
              <a:t>Vaadin</a:t>
            </a:r>
            <a:endParaRPr lang="de-CH" dirty="0" smtClean="0"/>
          </a:p>
          <a:p>
            <a:r>
              <a:rPr lang="de-CH" dirty="0" smtClean="0"/>
              <a:t>- </a:t>
            </a:r>
            <a:r>
              <a:rPr lang="de-CH" dirty="0" smtClean="0"/>
              <a:t>Arbeiten mit </a:t>
            </a:r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de-CH" dirty="0" smtClean="0"/>
              <a:t>- Durchführen eines </a:t>
            </a:r>
            <a:r>
              <a:rPr lang="de-CH" dirty="0" err="1" smtClean="0"/>
              <a:t>Scrum</a:t>
            </a:r>
            <a:r>
              <a:rPr lang="de-CH" dirty="0" smtClean="0"/>
              <a:t>-Projektes</a:t>
            </a:r>
          </a:p>
          <a:p>
            <a:r>
              <a:rPr lang="de-CH" dirty="0" smtClean="0"/>
              <a:t>- Teilweise erste Erfahrung mit Java-Projekten</a:t>
            </a:r>
          </a:p>
        </p:txBody>
      </p:sp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249</Words>
  <Application>Microsoft Office PowerPoint</Application>
  <PresentationFormat>Bildschirmpräsentation (4:3)</PresentationFormat>
  <Paragraphs>72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Patient Management System</vt:lpstr>
      <vt:lpstr>Contents</vt:lpstr>
      <vt:lpstr>1. Design thinking ideas</vt:lpstr>
      <vt:lpstr>2. Implemented features</vt:lpstr>
      <vt:lpstr>3. Architecture &amp; Coding Highlights</vt:lpstr>
      <vt:lpstr>4. Personal Contribution</vt:lpstr>
      <vt:lpstr>5. Lessons learnt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Sinthujah Kaneshan</cp:lastModifiedBy>
  <cp:revision>33</cp:revision>
  <dcterms:created xsi:type="dcterms:W3CDTF">2018-04-15T10:44:32Z</dcterms:created>
  <dcterms:modified xsi:type="dcterms:W3CDTF">2018-06-15T06:24:02Z</dcterms:modified>
</cp:coreProperties>
</file>