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559675" cy="10691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13.04.2018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pieren 197"/>
          <p:cNvGrpSpPr/>
          <p:nvPr/>
        </p:nvGrpSpPr>
        <p:grpSpPr>
          <a:xfrm>
            <a:off x="1184235" y="1087655"/>
            <a:ext cx="5530908" cy="4246345"/>
            <a:chOff x="1184235" y="1087655"/>
            <a:chExt cx="5530908" cy="4246345"/>
          </a:xfrm>
        </p:grpSpPr>
        <p:sp>
          <p:nvSpPr>
            <p:cNvPr id="4" name="Rechteck 3"/>
            <p:cNvSpPr/>
            <p:nvPr/>
          </p:nvSpPr>
          <p:spPr>
            <a:xfrm>
              <a:off x="2813330" y="1087655"/>
              <a:ext cx="2069432" cy="42463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Grenzstelle 6"/>
            <p:cNvSpPr/>
            <p:nvPr/>
          </p:nvSpPr>
          <p:spPr>
            <a:xfrm>
              <a:off x="3223413" y="3155395"/>
              <a:ext cx="1206723" cy="400965"/>
            </a:xfrm>
            <a:prstGeom prst="flowChartTermina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smtClean="0">
                  <a:solidFill>
                    <a:schemeClr val="tx1"/>
                  </a:solidFill>
                </a:rPr>
                <a:t>Dateiablage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Flussdiagramm: Grenzstelle 14"/>
            <p:cNvSpPr/>
            <p:nvPr/>
          </p:nvSpPr>
          <p:spPr>
            <a:xfrm>
              <a:off x="3240491" y="3876303"/>
              <a:ext cx="1206723" cy="400965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smtClean="0">
                  <a:solidFill>
                    <a:schemeClr val="tx1"/>
                  </a:solidFill>
                </a:rPr>
                <a:t>Terminübersicht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Flussdiagramm: Grenzstelle 15"/>
            <p:cNvSpPr/>
            <p:nvPr/>
          </p:nvSpPr>
          <p:spPr>
            <a:xfrm>
              <a:off x="3244681" y="4605151"/>
              <a:ext cx="1206723" cy="40096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smtClean="0">
                  <a:solidFill>
                    <a:schemeClr val="tx1"/>
                  </a:solidFill>
                </a:rPr>
                <a:t>Informationen über Krankheiten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14674" y="2607205"/>
              <a:ext cx="708513" cy="937599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491" y="2527869"/>
              <a:ext cx="611374" cy="841340"/>
            </a:xfrm>
            <a:prstGeom prst="rect">
              <a:avLst/>
            </a:prstGeom>
          </p:spPr>
        </p:pic>
        <p:sp>
          <p:nvSpPr>
            <p:cNvPr id="22" name="Flussdiagramm: Grenzstelle 21"/>
            <p:cNvSpPr/>
            <p:nvPr/>
          </p:nvSpPr>
          <p:spPr>
            <a:xfrm>
              <a:off x="3227792" y="1720975"/>
              <a:ext cx="1206723" cy="400965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smtClean="0">
                  <a:solidFill>
                    <a:schemeClr val="tx1"/>
                  </a:solidFill>
                </a:rPr>
                <a:t>User Management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596" y="1391293"/>
              <a:ext cx="705507" cy="705507"/>
            </a:xfrm>
            <a:prstGeom prst="rect">
              <a:avLst/>
            </a:prstGeom>
          </p:spPr>
        </p:pic>
        <p:sp>
          <p:nvSpPr>
            <p:cNvPr id="25" name="Flussdiagramm: Grenzstelle 24"/>
            <p:cNvSpPr/>
            <p:nvPr/>
          </p:nvSpPr>
          <p:spPr>
            <a:xfrm>
              <a:off x="3234751" y="2443536"/>
              <a:ext cx="1206723" cy="40096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 smtClean="0">
                  <a:solidFill>
                    <a:schemeClr val="tx1"/>
                  </a:solidFill>
                </a:rPr>
                <a:t>Nachbestellung Medikament</a:t>
              </a:r>
              <a:endParaRPr lang="de-CH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r Verbinder 26"/>
            <p:cNvCxnSpPr>
              <a:stCxn id="20" idx="3"/>
              <a:endCxn id="22" idx="1"/>
            </p:cNvCxnSpPr>
            <p:nvPr/>
          </p:nvCxnSpPr>
          <p:spPr>
            <a:xfrm flipV="1">
              <a:off x="1808865" y="1921458"/>
              <a:ext cx="1418927" cy="1027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>
              <a:stCxn id="20" idx="3"/>
              <a:endCxn id="25" idx="1"/>
            </p:cNvCxnSpPr>
            <p:nvPr/>
          </p:nvCxnSpPr>
          <p:spPr>
            <a:xfrm flipV="1">
              <a:off x="1808865" y="2644019"/>
              <a:ext cx="1425886" cy="304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20" idx="3"/>
              <a:endCxn id="7" idx="1"/>
            </p:cNvCxnSpPr>
            <p:nvPr/>
          </p:nvCxnSpPr>
          <p:spPr>
            <a:xfrm>
              <a:off x="1808865" y="2948539"/>
              <a:ext cx="1414548" cy="407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2" idx="3"/>
              <a:endCxn id="22" idx="3"/>
            </p:cNvCxnSpPr>
            <p:nvPr/>
          </p:nvCxnSpPr>
          <p:spPr>
            <a:xfrm flipH="1" flipV="1">
              <a:off x="4434515" y="1921458"/>
              <a:ext cx="1480159" cy="1154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2" idx="3"/>
              <a:endCxn id="25" idx="3"/>
            </p:cNvCxnSpPr>
            <p:nvPr/>
          </p:nvCxnSpPr>
          <p:spPr>
            <a:xfrm flipH="1" flipV="1">
              <a:off x="4441474" y="2644019"/>
              <a:ext cx="1473200" cy="431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" idx="3"/>
              <a:endCxn id="7" idx="3"/>
            </p:cNvCxnSpPr>
            <p:nvPr/>
          </p:nvCxnSpPr>
          <p:spPr>
            <a:xfrm flipH="1">
              <a:off x="4430136" y="3076005"/>
              <a:ext cx="1484538" cy="27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4" idx="1"/>
              <a:endCxn id="22" idx="3"/>
            </p:cNvCxnSpPr>
            <p:nvPr/>
          </p:nvCxnSpPr>
          <p:spPr>
            <a:xfrm flipH="1">
              <a:off x="4434515" y="1744047"/>
              <a:ext cx="1463081" cy="177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24" idx="1"/>
              <a:endCxn id="25" idx="3"/>
            </p:cNvCxnSpPr>
            <p:nvPr/>
          </p:nvCxnSpPr>
          <p:spPr>
            <a:xfrm flipH="1">
              <a:off x="4441474" y="1744047"/>
              <a:ext cx="1456122" cy="899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24" idx="1"/>
              <a:endCxn id="7" idx="3"/>
            </p:cNvCxnSpPr>
            <p:nvPr/>
          </p:nvCxnSpPr>
          <p:spPr>
            <a:xfrm flipH="1">
              <a:off x="4430136" y="1744047"/>
              <a:ext cx="1467460" cy="161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3518588" y="1101178"/>
              <a:ext cx="65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PMS</a:t>
              </a:r>
              <a:endParaRPr lang="de-CH" dirty="0"/>
            </a:p>
          </p:txBody>
        </p:sp>
        <p:cxnSp>
          <p:nvCxnSpPr>
            <p:cNvPr id="63" name="Gerader Verbinder 62"/>
            <p:cNvCxnSpPr>
              <a:stCxn id="20" idx="3"/>
              <a:endCxn id="15" idx="1"/>
            </p:cNvCxnSpPr>
            <p:nvPr/>
          </p:nvCxnSpPr>
          <p:spPr>
            <a:xfrm>
              <a:off x="1808865" y="2948539"/>
              <a:ext cx="1431626" cy="112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143" idx="1"/>
              <a:endCxn id="15" idx="3"/>
            </p:cNvCxnSpPr>
            <p:nvPr/>
          </p:nvCxnSpPr>
          <p:spPr>
            <a:xfrm flipH="1" flipV="1">
              <a:off x="4447214" y="4076786"/>
              <a:ext cx="1372499" cy="419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20" idx="3"/>
              <a:endCxn id="16" idx="1"/>
            </p:cNvCxnSpPr>
            <p:nvPr/>
          </p:nvCxnSpPr>
          <p:spPr>
            <a:xfrm>
              <a:off x="1808865" y="2948539"/>
              <a:ext cx="1435816" cy="185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stCxn id="2" idx="3"/>
              <a:endCxn id="16" idx="3"/>
            </p:cNvCxnSpPr>
            <p:nvPr/>
          </p:nvCxnSpPr>
          <p:spPr>
            <a:xfrm flipH="1">
              <a:off x="4451404" y="3076005"/>
              <a:ext cx="1463270" cy="1729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>
              <a:stCxn id="24" idx="1"/>
              <a:endCxn id="16" idx="3"/>
            </p:cNvCxnSpPr>
            <p:nvPr/>
          </p:nvCxnSpPr>
          <p:spPr>
            <a:xfrm flipH="1">
              <a:off x="4451404" y="1744047"/>
              <a:ext cx="1446192" cy="306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>
              <a:stCxn id="24" idx="1"/>
              <a:endCxn id="15" idx="3"/>
            </p:cNvCxnSpPr>
            <p:nvPr/>
          </p:nvCxnSpPr>
          <p:spPr>
            <a:xfrm flipH="1">
              <a:off x="4447214" y="1744047"/>
              <a:ext cx="1450382" cy="233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43" name="Grafik 1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713" y="4048439"/>
              <a:ext cx="895430" cy="895430"/>
            </a:xfrm>
            <a:prstGeom prst="rect">
              <a:avLst/>
            </a:prstGeom>
          </p:spPr>
        </p:pic>
        <p:sp>
          <p:nvSpPr>
            <p:cNvPr id="156" name="Textfeld 155"/>
            <p:cNvSpPr txBox="1"/>
            <p:nvPr/>
          </p:nvSpPr>
          <p:spPr>
            <a:xfrm>
              <a:off x="1184235" y="3277401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50" dirty="0" smtClean="0"/>
                <a:t>Benutzer</a:t>
              </a:r>
              <a:endParaRPr lang="de-CH" sz="1050" dirty="0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877824" y="2011663"/>
              <a:ext cx="7377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050" dirty="0" smtClean="0"/>
                <a:t>&lt;&lt;</a:t>
              </a:r>
              <a:r>
                <a:rPr lang="de-CH" sz="1050" dirty="0" err="1" smtClean="0"/>
                <a:t>actor</a:t>
              </a:r>
              <a:r>
                <a:rPr lang="de-CH" sz="1050" dirty="0" smtClean="0"/>
                <a:t>&gt;&gt;</a:t>
              </a:r>
            </a:p>
            <a:p>
              <a:pPr algn="ctr"/>
              <a:r>
                <a:rPr lang="de-CH" sz="1050" dirty="0" smtClean="0"/>
                <a:t>Server</a:t>
              </a:r>
              <a:endParaRPr lang="de-CH" sz="105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910295" y="3430476"/>
              <a:ext cx="7377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050" dirty="0" smtClean="0"/>
                <a:t>&lt;&lt;</a:t>
              </a:r>
              <a:r>
                <a:rPr lang="de-CH" sz="1050" dirty="0" err="1" smtClean="0"/>
                <a:t>actor</a:t>
              </a:r>
              <a:r>
                <a:rPr lang="de-CH" sz="1050" dirty="0" smtClean="0"/>
                <a:t>&gt;&gt;</a:t>
              </a:r>
            </a:p>
            <a:p>
              <a:pPr algn="ctr"/>
              <a:r>
                <a:rPr lang="de-CH" sz="1050" dirty="0" smtClean="0"/>
                <a:t>Arzt</a:t>
              </a:r>
              <a:endParaRPr lang="de-CH" sz="1050" dirty="0"/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5904082" y="4850766"/>
              <a:ext cx="7377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050" dirty="0" smtClean="0"/>
                <a:t>&lt;&lt;</a:t>
              </a:r>
              <a:r>
                <a:rPr lang="de-CH" sz="1050" dirty="0" err="1" smtClean="0"/>
                <a:t>actor</a:t>
              </a:r>
              <a:r>
                <a:rPr lang="de-CH" sz="1050" dirty="0" smtClean="0"/>
                <a:t>&gt;&gt;</a:t>
              </a:r>
            </a:p>
            <a:p>
              <a:pPr algn="ctr"/>
              <a:r>
                <a:rPr lang="de-CH" sz="1050" dirty="0" smtClean="0"/>
                <a:t>Empfang</a:t>
              </a:r>
              <a:endParaRPr lang="de-CH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6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Bundesverwaltung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Kaneshan Sinthujah BAR</dc:creator>
  <cp:lastModifiedBy>Sinthujah Kaneshan</cp:lastModifiedBy>
  <cp:revision>16</cp:revision>
  <dcterms:created xsi:type="dcterms:W3CDTF">2018-04-12T08:03:34Z</dcterms:created>
  <dcterms:modified xsi:type="dcterms:W3CDTF">2018-04-13T06:32:42Z</dcterms:modified>
</cp:coreProperties>
</file>