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72" r:id="rId5"/>
    <p:sldId id="273" r:id="rId6"/>
    <p:sldId id="274" r:id="rId7"/>
    <p:sldId id="260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5" r:id="rId17"/>
    <p:sldId id="266" r:id="rId18"/>
    <p:sldId id="26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318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496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261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57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61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14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87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5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89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614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9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76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CB9A-386A-404B-B176-312302C6E49A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388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7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6.png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7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2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5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3.png"/><Relationship Id="rId4" Type="http://schemas.openxmlformats.org/officeDocument/2006/relationships/slide" Target="slide10.xml"/><Relationship Id="rId9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057649" y="2247899"/>
            <a:ext cx="3790951" cy="2209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057649" y="2247900"/>
            <a:ext cx="379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 smtClean="0">
                <a:solidFill>
                  <a:schemeClr val="bg1"/>
                </a:solidFill>
              </a:rPr>
              <a:t>LOGIN</a:t>
            </a:r>
            <a:endParaRPr lang="de-CH" sz="24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057650" y="2862590"/>
            <a:ext cx="101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Username</a:t>
            </a:r>
            <a:endParaRPr lang="de-CH" sz="11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57650" y="3300740"/>
            <a:ext cx="101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Password</a:t>
            </a:r>
            <a:endParaRPr lang="de-CH" sz="11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905375" y="2869972"/>
            <a:ext cx="2686050" cy="2616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Abgerundetes Rechteck 15"/>
          <p:cNvSpPr/>
          <p:nvPr/>
        </p:nvSpPr>
        <p:spPr>
          <a:xfrm>
            <a:off x="4905375" y="3291989"/>
            <a:ext cx="2686050" cy="2616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Textfeld 16"/>
          <p:cNvSpPr txBox="1"/>
          <p:nvPr/>
        </p:nvSpPr>
        <p:spPr>
          <a:xfrm>
            <a:off x="4819648" y="3553599"/>
            <a:ext cx="236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solidFill>
                  <a:srgbClr val="0070C0"/>
                </a:solidFill>
              </a:rPr>
              <a:t>Password </a:t>
            </a:r>
            <a:r>
              <a:rPr lang="de-CH" sz="1050" dirty="0" err="1" smtClean="0">
                <a:solidFill>
                  <a:srgbClr val="0070C0"/>
                </a:solidFill>
              </a:rPr>
              <a:t>forgotten</a:t>
            </a:r>
            <a:endParaRPr lang="de-CH" sz="1050" dirty="0">
              <a:solidFill>
                <a:srgbClr val="0070C0"/>
              </a:solidFill>
            </a:endParaRPr>
          </a:p>
        </p:txBody>
      </p:sp>
      <p:sp>
        <p:nvSpPr>
          <p:cNvPr id="18" name="Abgerundetes Rechteck 17">
            <a:hlinkClick r:id="rId3" action="ppaction://hlinksldjump"/>
          </p:cNvPr>
          <p:cNvSpPr/>
          <p:nvPr/>
        </p:nvSpPr>
        <p:spPr>
          <a:xfrm>
            <a:off x="5429248" y="3912427"/>
            <a:ext cx="1143000" cy="3905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hlinkClick r:id="rId3" action="ppaction://hlinksldjump"/>
          </p:cNvPr>
          <p:cNvSpPr txBox="1"/>
          <p:nvPr/>
        </p:nvSpPr>
        <p:spPr>
          <a:xfrm>
            <a:off x="5429248" y="3970378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</a:rPr>
              <a:t>Sign</a:t>
            </a:r>
            <a:r>
              <a:rPr lang="de-CH" sz="1200" dirty="0" smtClean="0">
                <a:solidFill>
                  <a:schemeClr val="bg1"/>
                </a:solidFill>
              </a:rPr>
              <a:t> in</a:t>
            </a:r>
            <a:endParaRPr lang="de-CH" sz="1200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933949" y="2853378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Papa</a:t>
            </a:r>
            <a:endParaRPr lang="de-CH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4924424" y="3312095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*************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0827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08033" y="1423163"/>
            <a:ext cx="10260514" cy="2544993"/>
            <a:chOff x="247046" y="2924417"/>
            <a:chExt cx="10260514" cy="2544993"/>
          </a:xfrm>
        </p:grpSpPr>
        <p:sp>
          <p:nvSpPr>
            <p:cNvPr id="25" name="Rechteck 24"/>
            <p:cNvSpPr/>
            <p:nvPr/>
          </p:nvSpPr>
          <p:spPr>
            <a:xfrm>
              <a:off x="288557" y="3191109"/>
              <a:ext cx="9931768" cy="3674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56571" y="3248231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Sonntag, 01.04.2018</a:t>
              </a:r>
              <a:endParaRPr lang="de-CH" sz="1100" dirty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247046" y="2937452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Datum</a:t>
              </a:r>
              <a:endParaRPr lang="de-CH" sz="1200" dirty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819275" y="2937452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Zeit</a:t>
              </a:r>
              <a:endParaRPr lang="de-CH" sz="12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190875" y="2937451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Medikament</a:t>
              </a:r>
              <a:endParaRPr lang="de-CH" sz="12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6862762" y="2932879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Beschreibung</a:t>
              </a:r>
              <a:endParaRPr lang="de-CH" sz="12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9095771" y="2924417"/>
              <a:ext cx="1216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eingenommen</a:t>
              </a:r>
              <a:endParaRPr lang="de-CH" sz="12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809749" y="3248231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20:00 Uhr</a:t>
              </a:r>
              <a:endParaRPr lang="de-CH" sz="1100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190875" y="3248104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XYxxe</a:t>
              </a:r>
              <a:endParaRPr lang="de-CH" sz="11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107479" y="2935005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Menge</a:t>
              </a:r>
              <a:endParaRPr lang="de-CH" sz="12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5107479" y="3248104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</a:t>
              </a:r>
              <a:endParaRPr lang="de-CH" sz="1100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6862761" y="3248104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m</a:t>
              </a:r>
              <a:r>
                <a:rPr lang="de-CH" sz="1100" dirty="0" smtClean="0"/>
                <a:t>it wenig Wasser einnehmen</a:t>
              </a:r>
              <a:endParaRPr lang="de-CH" sz="1100" dirty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88557" y="3577578"/>
              <a:ext cx="9931768" cy="367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256571" y="3634700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Sonntag, 01.04.2018</a:t>
              </a:r>
              <a:endParaRPr lang="de-CH" sz="11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809749" y="3634700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12:00 Uhr</a:t>
              </a:r>
              <a:endParaRPr lang="de-CH" sz="1100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190875" y="3634573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dfldki</a:t>
              </a:r>
              <a:endParaRPr lang="de-CH" sz="11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107479" y="3634573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20ml</a:t>
              </a:r>
              <a:endParaRPr lang="de-CH" sz="1100" dirty="0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6862761" y="3634573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v</a:t>
              </a:r>
              <a:r>
                <a:rPr lang="de-CH" sz="1100" dirty="0" smtClean="0"/>
                <a:t>or dem Essen einnehmen</a:t>
              </a:r>
              <a:endParaRPr lang="de-CH" sz="11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288557" y="3963920"/>
              <a:ext cx="9931768" cy="367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256571" y="4021042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Sonntag, 01.04.2018</a:t>
              </a:r>
              <a:endParaRPr lang="de-CH" sz="1100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1809749" y="4021042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08:00 Uhr</a:t>
              </a:r>
              <a:endParaRPr lang="de-CH" sz="11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3190875" y="4020915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edfsdf</a:t>
              </a:r>
              <a:endParaRPr lang="de-CH" sz="1100" dirty="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107479" y="4020915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</a:t>
              </a:r>
              <a:endParaRPr lang="de-CH" sz="11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862761" y="4020915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m</a:t>
              </a:r>
              <a:r>
                <a:rPr lang="de-CH" sz="1100" dirty="0" smtClean="0"/>
                <a:t>it Orangensaft einnehmen</a:t>
              </a:r>
              <a:endParaRPr lang="de-CH" sz="1100" dirty="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288557" y="4333308"/>
              <a:ext cx="9931768" cy="3674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56571" y="4390430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Samstag, 31.03.2018</a:t>
              </a:r>
              <a:endParaRPr lang="de-CH" sz="1100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1809749" y="4390430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20:00 Uhr</a:t>
              </a:r>
              <a:endParaRPr lang="de-CH" sz="1100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190875" y="4390303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fneks</a:t>
              </a:r>
              <a:endParaRPr lang="de-CH" sz="1100" dirty="0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5107479" y="4390303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</a:t>
              </a:r>
              <a:endParaRPr lang="de-CH" sz="11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862761" y="4390303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m</a:t>
              </a:r>
              <a:r>
                <a:rPr lang="de-CH" sz="1100" dirty="0" smtClean="0"/>
                <a:t>it wenig Wasser einnehmen</a:t>
              </a:r>
              <a:endParaRPr lang="de-CH" sz="1100" dirty="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288557" y="4719682"/>
              <a:ext cx="9931768" cy="367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56571" y="4776804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Samstag, 31.03.2018</a:t>
              </a:r>
              <a:endParaRPr lang="de-CH" sz="1100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1809749" y="4776804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13:00 Uhr</a:t>
              </a:r>
              <a:endParaRPr lang="de-CH" sz="1100" dirty="0"/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3190875" y="4776677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ersfd</a:t>
              </a:r>
              <a:endParaRPr lang="de-CH" sz="11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07479" y="4776677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</a:t>
              </a:r>
              <a:endParaRPr lang="de-CH" sz="11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6862761" y="4776677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n</a:t>
              </a:r>
              <a:r>
                <a:rPr lang="de-CH" sz="1100" dirty="0" smtClean="0"/>
                <a:t>ach dem Essen einnehmen</a:t>
              </a:r>
              <a:endParaRPr lang="de-CH" sz="1100" dirty="0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288557" y="5101963"/>
              <a:ext cx="9931768" cy="3674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56571" y="5159085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Samstag, 31.03.2018</a:t>
              </a:r>
              <a:endParaRPr lang="de-CH" sz="11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1809749" y="5159085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08:00 Uhr</a:t>
              </a:r>
              <a:endParaRPr lang="de-CH" sz="11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190875" y="5158958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dfdfes</a:t>
              </a:r>
              <a:endParaRPr lang="de-CH" sz="11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5107479" y="5158958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10ml</a:t>
              </a:r>
              <a:endParaRPr lang="de-CH" sz="11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6862761" y="5158958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n</a:t>
              </a:r>
              <a:r>
                <a:rPr lang="de-CH" sz="1100" dirty="0" smtClean="0"/>
                <a:t>üchtern einnehmen</a:t>
              </a:r>
              <a:endParaRPr lang="de-CH" sz="1100" dirty="0"/>
            </a:p>
          </p:txBody>
        </p:sp>
        <p:pic>
          <p:nvPicPr>
            <p:cNvPr id="83" name="Grafik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039" y="3497785"/>
              <a:ext cx="439109" cy="439109"/>
            </a:xfrm>
            <a:prstGeom prst="rect">
              <a:avLst/>
            </a:prstGeom>
          </p:spPr>
        </p:pic>
        <p:pic>
          <p:nvPicPr>
            <p:cNvPr id="84" name="Grafik 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355" y="3879112"/>
              <a:ext cx="439109" cy="439109"/>
            </a:xfrm>
            <a:prstGeom prst="rect">
              <a:avLst/>
            </a:prstGeom>
          </p:spPr>
        </p:pic>
        <p:pic>
          <p:nvPicPr>
            <p:cNvPr id="85" name="Grafik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039" y="4662854"/>
              <a:ext cx="439109" cy="439109"/>
            </a:xfrm>
            <a:prstGeom prst="rect">
              <a:avLst/>
            </a:prstGeom>
          </p:spPr>
        </p:pic>
        <p:pic>
          <p:nvPicPr>
            <p:cNvPr id="86" name="Grafik 85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2020" y="3280175"/>
              <a:ext cx="189314" cy="189314"/>
            </a:xfrm>
            <a:prstGeom prst="rect">
              <a:avLst/>
            </a:prstGeom>
          </p:spPr>
        </p:pic>
        <p:pic>
          <p:nvPicPr>
            <p:cNvPr id="92" name="Grafik 9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8246" y="3666644"/>
              <a:ext cx="189314" cy="189314"/>
            </a:xfrm>
            <a:prstGeom prst="rect">
              <a:avLst/>
            </a:prstGeom>
          </p:spPr>
        </p:pic>
        <p:pic>
          <p:nvPicPr>
            <p:cNvPr id="93" name="Grafik 9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8246" y="4053113"/>
              <a:ext cx="189314" cy="189314"/>
            </a:xfrm>
            <a:prstGeom prst="rect">
              <a:avLst/>
            </a:prstGeom>
          </p:spPr>
        </p:pic>
        <p:pic>
          <p:nvPicPr>
            <p:cNvPr id="94" name="Grafik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2020" y="4422374"/>
              <a:ext cx="189314" cy="189314"/>
            </a:xfrm>
            <a:prstGeom prst="rect">
              <a:avLst/>
            </a:prstGeom>
          </p:spPr>
        </p:pic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8246" y="4808843"/>
              <a:ext cx="189314" cy="189314"/>
            </a:xfrm>
            <a:prstGeom prst="rect">
              <a:avLst/>
            </a:prstGeom>
          </p:spPr>
        </p:pic>
        <p:pic>
          <p:nvPicPr>
            <p:cNvPr id="97" name="Grafik 9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2020" y="5203908"/>
              <a:ext cx="189314" cy="189314"/>
            </a:xfrm>
            <a:prstGeom prst="rect">
              <a:avLst/>
            </a:prstGeom>
          </p:spPr>
        </p:pic>
      </p:grpSp>
      <p:sp>
        <p:nvSpPr>
          <p:cNvPr id="73" name="Textfeld 72"/>
          <p:cNvSpPr txBox="1"/>
          <p:nvPr/>
        </p:nvSpPr>
        <p:spPr>
          <a:xfrm>
            <a:off x="308033" y="761277"/>
            <a:ext cx="366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</a:rPr>
              <a:t>Verlauf Medikamenteneinnahme</a:t>
            </a:r>
            <a:endParaRPr lang="de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Textfeld 65">
            <a:hlinkClick r:id="rId6" action="ppaction://hlinksldjump"/>
          </p:cNvPr>
          <p:cNvSpPr txBox="1"/>
          <p:nvPr/>
        </p:nvSpPr>
        <p:spPr>
          <a:xfrm>
            <a:off x="11477625" y="58906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rgbClr val="FF0000"/>
                </a:solidFill>
              </a:rPr>
              <a:t>Logout</a:t>
            </a:r>
            <a:endParaRPr lang="de-CH" sz="1200" dirty="0">
              <a:solidFill>
                <a:srgbClr val="FF0000"/>
              </a:solidFill>
            </a:endParaRPr>
          </a:p>
        </p:txBody>
      </p:sp>
      <p:sp>
        <p:nvSpPr>
          <p:cNvPr id="80" name="Rechteck 79">
            <a:hlinkClick r:id="rId7" action="ppaction://hlinksldjump"/>
          </p:cNvPr>
          <p:cNvSpPr/>
          <p:nvPr/>
        </p:nvSpPr>
        <p:spPr>
          <a:xfrm>
            <a:off x="10298763" y="6028610"/>
            <a:ext cx="1530718" cy="3931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Textfeld 81">
            <a:hlinkClick r:id="rId7" action="ppaction://hlinksldjump"/>
          </p:cNvPr>
          <p:cNvSpPr txBox="1"/>
          <p:nvPr/>
        </p:nvSpPr>
        <p:spPr>
          <a:xfrm>
            <a:off x="10298763" y="6083202"/>
            <a:ext cx="1530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Zurück</a:t>
            </a:r>
            <a:endParaRPr lang="de-C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49544" y="1689855"/>
            <a:ext cx="6583519" cy="36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extfeld 27"/>
          <p:cNvSpPr txBox="1"/>
          <p:nvPr/>
        </p:nvSpPr>
        <p:spPr>
          <a:xfrm>
            <a:off x="317558" y="1746977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 smtClean="0"/>
              <a:t>fweornd</a:t>
            </a:r>
            <a:endParaRPr lang="de-CH" sz="1100" dirty="0"/>
          </a:p>
        </p:txBody>
      </p:sp>
      <p:sp>
        <p:nvSpPr>
          <p:cNvPr id="30" name="Textfeld 29"/>
          <p:cNvSpPr txBox="1"/>
          <p:nvPr/>
        </p:nvSpPr>
        <p:spPr>
          <a:xfrm>
            <a:off x="308033" y="1436198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Medikament</a:t>
            </a:r>
            <a:endParaRPr lang="de-CH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2630892" y="1436198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Menge</a:t>
            </a:r>
            <a:endParaRPr lang="de-CH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2621366" y="1746977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100 Tabletten</a:t>
            </a:r>
            <a:endParaRPr lang="de-CH" sz="1100" dirty="0"/>
          </a:p>
        </p:txBody>
      </p:sp>
      <p:sp>
        <p:nvSpPr>
          <p:cNvPr id="37" name="Textfeld 36"/>
          <p:cNvSpPr txBox="1"/>
          <p:nvPr/>
        </p:nvSpPr>
        <p:spPr>
          <a:xfrm>
            <a:off x="5168466" y="1433751"/>
            <a:ext cx="141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Zuletzt gekauft am</a:t>
            </a:r>
            <a:endParaRPr lang="de-CH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5168466" y="1746850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01.12.2017</a:t>
            </a:r>
            <a:endParaRPr lang="de-CH" sz="1100" dirty="0"/>
          </a:p>
        </p:txBody>
      </p:sp>
      <p:sp>
        <p:nvSpPr>
          <p:cNvPr id="46" name="Rechteck 45"/>
          <p:cNvSpPr/>
          <p:nvPr/>
        </p:nvSpPr>
        <p:spPr>
          <a:xfrm>
            <a:off x="349544" y="2076324"/>
            <a:ext cx="6583519" cy="36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Textfeld 46"/>
          <p:cNvSpPr txBox="1"/>
          <p:nvPr/>
        </p:nvSpPr>
        <p:spPr>
          <a:xfrm>
            <a:off x="317558" y="213344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 smtClean="0"/>
              <a:t>sderwer</a:t>
            </a:r>
            <a:endParaRPr lang="de-CH" sz="1100" dirty="0"/>
          </a:p>
        </p:txBody>
      </p:sp>
      <p:sp>
        <p:nvSpPr>
          <p:cNvPr id="48" name="Textfeld 47"/>
          <p:cNvSpPr txBox="1"/>
          <p:nvPr/>
        </p:nvSpPr>
        <p:spPr>
          <a:xfrm>
            <a:off x="2621366" y="213344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300ml</a:t>
            </a:r>
            <a:endParaRPr lang="de-CH" sz="1100" dirty="0"/>
          </a:p>
        </p:txBody>
      </p:sp>
      <p:sp>
        <p:nvSpPr>
          <p:cNvPr id="50" name="Textfeld 49"/>
          <p:cNvSpPr txBox="1"/>
          <p:nvPr/>
        </p:nvSpPr>
        <p:spPr>
          <a:xfrm>
            <a:off x="5168466" y="2133319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30.06.2017</a:t>
            </a:r>
            <a:endParaRPr lang="de-CH" sz="1100" dirty="0"/>
          </a:p>
        </p:txBody>
      </p:sp>
      <p:sp>
        <p:nvSpPr>
          <p:cNvPr id="53" name="Rechteck 52"/>
          <p:cNvSpPr/>
          <p:nvPr/>
        </p:nvSpPr>
        <p:spPr>
          <a:xfrm>
            <a:off x="349544" y="2462666"/>
            <a:ext cx="6583519" cy="36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Textfeld 53"/>
          <p:cNvSpPr txBox="1"/>
          <p:nvPr/>
        </p:nvSpPr>
        <p:spPr>
          <a:xfrm>
            <a:off x="317558" y="2519788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 smtClean="0"/>
              <a:t>feerwrewr</a:t>
            </a:r>
            <a:endParaRPr lang="de-CH" sz="1100" dirty="0"/>
          </a:p>
        </p:txBody>
      </p:sp>
      <p:sp>
        <p:nvSpPr>
          <p:cNvPr id="55" name="Textfeld 54"/>
          <p:cNvSpPr txBox="1"/>
          <p:nvPr/>
        </p:nvSpPr>
        <p:spPr>
          <a:xfrm>
            <a:off x="2621366" y="2519788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50 Tabletten</a:t>
            </a:r>
            <a:endParaRPr lang="de-CH" sz="1100" dirty="0"/>
          </a:p>
        </p:txBody>
      </p:sp>
      <p:sp>
        <p:nvSpPr>
          <p:cNvPr id="57" name="Textfeld 56"/>
          <p:cNvSpPr txBox="1"/>
          <p:nvPr/>
        </p:nvSpPr>
        <p:spPr>
          <a:xfrm>
            <a:off x="5168466" y="2519661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01.02.2018</a:t>
            </a:r>
            <a:endParaRPr lang="de-CH" sz="1100" dirty="0"/>
          </a:p>
        </p:txBody>
      </p:sp>
      <p:sp>
        <p:nvSpPr>
          <p:cNvPr id="60" name="Rechteck 59"/>
          <p:cNvSpPr/>
          <p:nvPr/>
        </p:nvSpPr>
        <p:spPr>
          <a:xfrm>
            <a:off x="349544" y="2832054"/>
            <a:ext cx="6583519" cy="36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Textfeld 60"/>
          <p:cNvSpPr txBox="1"/>
          <p:nvPr/>
        </p:nvSpPr>
        <p:spPr>
          <a:xfrm>
            <a:off x="317558" y="288917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 smtClean="0"/>
              <a:t>erwlerjk</a:t>
            </a:r>
            <a:endParaRPr lang="de-CH" sz="1100" dirty="0"/>
          </a:p>
        </p:txBody>
      </p:sp>
      <p:sp>
        <p:nvSpPr>
          <p:cNvPr id="62" name="Textfeld 61"/>
          <p:cNvSpPr txBox="1"/>
          <p:nvPr/>
        </p:nvSpPr>
        <p:spPr>
          <a:xfrm>
            <a:off x="2621366" y="288917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15 Tabletten</a:t>
            </a:r>
            <a:endParaRPr lang="de-CH" sz="1100" dirty="0"/>
          </a:p>
        </p:txBody>
      </p:sp>
      <p:sp>
        <p:nvSpPr>
          <p:cNvPr id="64" name="Textfeld 63"/>
          <p:cNvSpPr txBox="1"/>
          <p:nvPr/>
        </p:nvSpPr>
        <p:spPr>
          <a:xfrm>
            <a:off x="5168466" y="2889049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12.02.2018</a:t>
            </a:r>
            <a:endParaRPr lang="de-CH" sz="1100" dirty="0"/>
          </a:p>
        </p:txBody>
      </p:sp>
      <p:sp>
        <p:nvSpPr>
          <p:cNvPr id="73" name="Textfeld 72"/>
          <p:cNvSpPr txBox="1"/>
          <p:nvPr/>
        </p:nvSpPr>
        <p:spPr>
          <a:xfrm>
            <a:off x="308033" y="761277"/>
            <a:ext cx="366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</a:rPr>
              <a:t>Medikamente</a:t>
            </a:r>
            <a:endParaRPr lang="de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feld 81">
            <a:hlinkClick r:id="rId3" action="ppaction://hlinksldjump"/>
          </p:cNvPr>
          <p:cNvSpPr txBox="1"/>
          <p:nvPr/>
        </p:nvSpPr>
        <p:spPr>
          <a:xfrm>
            <a:off x="11477625" y="58906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rgbClr val="FF0000"/>
                </a:solidFill>
              </a:rPr>
              <a:t>Logout</a:t>
            </a:r>
            <a:endParaRPr lang="de-CH" sz="1200" dirty="0">
              <a:solidFill>
                <a:srgbClr val="FF0000"/>
              </a:solidFill>
            </a:endParaRPr>
          </a:p>
        </p:txBody>
      </p:sp>
      <p:sp>
        <p:nvSpPr>
          <p:cNvPr id="66" name="Rechteck 65">
            <a:hlinkClick r:id="rId4" action="ppaction://hlinksldjump"/>
          </p:cNvPr>
          <p:cNvSpPr/>
          <p:nvPr/>
        </p:nvSpPr>
        <p:spPr>
          <a:xfrm>
            <a:off x="349544" y="3619248"/>
            <a:ext cx="2629506" cy="3931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Textfeld 79">
            <a:hlinkClick r:id="rId4" action="ppaction://hlinksldjump"/>
          </p:cNvPr>
          <p:cNvSpPr txBox="1"/>
          <p:nvPr/>
        </p:nvSpPr>
        <p:spPr>
          <a:xfrm>
            <a:off x="349544" y="3673840"/>
            <a:ext cx="2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Medikament nachbestellen</a:t>
            </a:r>
            <a:endParaRPr lang="de-CH" sz="1200" dirty="0">
              <a:solidFill>
                <a:schemeClr val="bg1"/>
              </a:solidFill>
            </a:endParaRPr>
          </a:p>
        </p:txBody>
      </p:sp>
      <p:sp>
        <p:nvSpPr>
          <p:cNvPr id="87" name="Rechteck 86">
            <a:hlinkClick r:id="rId5" action="ppaction://hlinksldjump"/>
          </p:cNvPr>
          <p:cNvSpPr/>
          <p:nvPr/>
        </p:nvSpPr>
        <p:spPr>
          <a:xfrm>
            <a:off x="349544" y="4100598"/>
            <a:ext cx="2629506" cy="3931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Textfeld 87">
            <a:hlinkClick r:id="rId5" action="ppaction://hlinksldjump"/>
          </p:cNvPr>
          <p:cNvSpPr txBox="1"/>
          <p:nvPr/>
        </p:nvSpPr>
        <p:spPr>
          <a:xfrm>
            <a:off x="349544" y="4155190"/>
            <a:ext cx="2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Bestellstatus anzeigen</a:t>
            </a:r>
            <a:endParaRPr lang="de-CH" sz="1200" dirty="0">
              <a:solidFill>
                <a:schemeClr val="bg1"/>
              </a:solidFill>
            </a:endParaRPr>
          </a:p>
        </p:txBody>
      </p:sp>
      <p:sp>
        <p:nvSpPr>
          <p:cNvPr id="89" name="Rechteck 88">
            <a:hlinkClick r:id="rId6" action="ppaction://hlinksldjump"/>
          </p:cNvPr>
          <p:cNvSpPr/>
          <p:nvPr/>
        </p:nvSpPr>
        <p:spPr>
          <a:xfrm>
            <a:off x="10298763" y="6028610"/>
            <a:ext cx="1530718" cy="3931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Textfeld 89">
            <a:hlinkClick r:id="rId6" action="ppaction://hlinksldjump"/>
          </p:cNvPr>
          <p:cNvSpPr txBox="1"/>
          <p:nvPr/>
        </p:nvSpPr>
        <p:spPr>
          <a:xfrm>
            <a:off x="10298763" y="6083202"/>
            <a:ext cx="1530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Zurück</a:t>
            </a:r>
            <a:endParaRPr lang="de-C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49544" y="1689855"/>
            <a:ext cx="6583519" cy="36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extfeld 27"/>
          <p:cNvSpPr txBox="1"/>
          <p:nvPr/>
        </p:nvSpPr>
        <p:spPr>
          <a:xfrm>
            <a:off x="317558" y="1746977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f</a:t>
            </a:r>
            <a:r>
              <a:rPr lang="de-CH" sz="1100" dirty="0" err="1" smtClean="0"/>
              <a:t>weornd</a:t>
            </a:r>
            <a:r>
              <a:rPr lang="de-CH" sz="1100" dirty="0" smtClean="0"/>
              <a:t>, 100 Tabletten</a:t>
            </a:r>
            <a:endParaRPr lang="de-CH" sz="1100" dirty="0"/>
          </a:p>
        </p:txBody>
      </p:sp>
      <p:sp>
        <p:nvSpPr>
          <p:cNvPr id="30" name="Textfeld 29"/>
          <p:cNvSpPr txBox="1"/>
          <p:nvPr/>
        </p:nvSpPr>
        <p:spPr>
          <a:xfrm>
            <a:off x="308033" y="1436198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Medikament</a:t>
            </a:r>
            <a:endParaRPr lang="de-CH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5168466" y="1433751"/>
            <a:ext cx="141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nachbestellen</a:t>
            </a:r>
            <a:endParaRPr lang="de-CH" sz="1200" dirty="0"/>
          </a:p>
        </p:txBody>
      </p:sp>
      <p:sp>
        <p:nvSpPr>
          <p:cNvPr id="46" name="Rechteck 45"/>
          <p:cNvSpPr/>
          <p:nvPr/>
        </p:nvSpPr>
        <p:spPr>
          <a:xfrm>
            <a:off x="349544" y="2076324"/>
            <a:ext cx="6583519" cy="36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Textfeld 46"/>
          <p:cNvSpPr txBox="1"/>
          <p:nvPr/>
        </p:nvSpPr>
        <p:spPr>
          <a:xfrm>
            <a:off x="317558" y="213344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s</a:t>
            </a:r>
            <a:r>
              <a:rPr lang="de-CH" sz="1100" dirty="0" err="1" smtClean="0"/>
              <a:t>derwer</a:t>
            </a:r>
            <a:r>
              <a:rPr lang="de-CH" sz="1100" dirty="0" smtClean="0"/>
              <a:t>, 300ml</a:t>
            </a:r>
            <a:endParaRPr lang="de-CH" sz="1100" dirty="0"/>
          </a:p>
        </p:txBody>
      </p:sp>
      <p:sp>
        <p:nvSpPr>
          <p:cNvPr id="53" name="Rechteck 52"/>
          <p:cNvSpPr/>
          <p:nvPr/>
        </p:nvSpPr>
        <p:spPr>
          <a:xfrm>
            <a:off x="349544" y="2462666"/>
            <a:ext cx="6583519" cy="36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Textfeld 53"/>
          <p:cNvSpPr txBox="1"/>
          <p:nvPr/>
        </p:nvSpPr>
        <p:spPr>
          <a:xfrm>
            <a:off x="317558" y="2519788"/>
            <a:ext cx="1756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f</a:t>
            </a:r>
            <a:r>
              <a:rPr lang="de-CH" sz="1100" dirty="0" err="1" smtClean="0"/>
              <a:t>eerwrewr</a:t>
            </a:r>
            <a:r>
              <a:rPr lang="de-CH" sz="1100" dirty="0" smtClean="0"/>
              <a:t>, 50 Tabletten</a:t>
            </a:r>
            <a:endParaRPr lang="de-CH" sz="1100" dirty="0"/>
          </a:p>
        </p:txBody>
      </p:sp>
      <p:sp>
        <p:nvSpPr>
          <p:cNvPr id="60" name="Rechteck 59"/>
          <p:cNvSpPr/>
          <p:nvPr/>
        </p:nvSpPr>
        <p:spPr>
          <a:xfrm>
            <a:off x="349544" y="2832054"/>
            <a:ext cx="6583519" cy="36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Textfeld 60"/>
          <p:cNvSpPr txBox="1"/>
          <p:nvPr/>
        </p:nvSpPr>
        <p:spPr>
          <a:xfrm>
            <a:off x="317558" y="288917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 smtClean="0"/>
              <a:t>Erwlerjk</a:t>
            </a:r>
            <a:r>
              <a:rPr lang="de-CH" sz="1100" dirty="0" smtClean="0"/>
              <a:t>, 15 Tabletten</a:t>
            </a:r>
            <a:endParaRPr lang="de-CH" sz="1100" dirty="0"/>
          </a:p>
        </p:txBody>
      </p:sp>
      <p:sp>
        <p:nvSpPr>
          <p:cNvPr id="73" name="Textfeld 72"/>
          <p:cNvSpPr txBox="1"/>
          <p:nvPr/>
        </p:nvSpPr>
        <p:spPr>
          <a:xfrm>
            <a:off x="308033" y="761277"/>
            <a:ext cx="366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</a:rPr>
              <a:t>Medikament nachbestellen</a:t>
            </a:r>
            <a:endParaRPr lang="de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feld 81">
            <a:hlinkClick r:id="rId3" action="ppaction://hlinksldjump"/>
          </p:cNvPr>
          <p:cNvSpPr txBox="1"/>
          <p:nvPr/>
        </p:nvSpPr>
        <p:spPr>
          <a:xfrm>
            <a:off x="11477625" y="58906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rgbClr val="FF0000"/>
                </a:solidFill>
              </a:rPr>
              <a:t>Logout</a:t>
            </a:r>
            <a:endParaRPr lang="de-CH" sz="1200" dirty="0">
              <a:solidFill>
                <a:srgbClr val="FF0000"/>
              </a:solidFill>
            </a:endParaRPr>
          </a:p>
        </p:txBody>
      </p:sp>
      <p:sp>
        <p:nvSpPr>
          <p:cNvPr id="29" name="Rechteck 28">
            <a:hlinkClick r:id="rId4" action="ppaction://hlinksldjump"/>
          </p:cNvPr>
          <p:cNvSpPr/>
          <p:nvPr/>
        </p:nvSpPr>
        <p:spPr>
          <a:xfrm>
            <a:off x="5486267" y="1742704"/>
            <a:ext cx="314222" cy="2795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>
            <a:hlinkClick r:id="rId5" action="ppaction://hlinksldjump"/>
          </p:cNvPr>
          <p:cNvSpPr/>
          <p:nvPr/>
        </p:nvSpPr>
        <p:spPr>
          <a:xfrm>
            <a:off x="5486267" y="2120250"/>
            <a:ext cx="314222" cy="2795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 32">
            <a:hlinkClick r:id="rId5" action="ppaction://hlinksldjump"/>
          </p:cNvPr>
          <p:cNvSpPr/>
          <p:nvPr/>
        </p:nvSpPr>
        <p:spPr>
          <a:xfrm>
            <a:off x="5486267" y="2505503"/>
            <a:ext cx="314222" cy="2795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 33">
            <a:hlinkClick r:id="rId5" action="ppaction://hlinksldjump"/>
          </p:cNvPr>
          <p:cNvSpPr/>
          <p:nvPr/>
        </p:nvSpPr>
        <p:spPr>
          <a:xfrm>
            <a:off x="5486267" y="2884487"/>
            <a:ext cx="314222" cy="2795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 35">
            <a:hlinkClick r:id="rId6" action="ppaction://hlinksldjump"/>
          </p:cNvPr>
          <p:cNvSpPr/>
          <p:nvPr/>
        </p:nvSpPr>
        <p:spPr>
          <a:xfrm>
            <a:off x="349544" y="3619248"/>
            <a:ext cx="2629506" cy="3931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Textfeld 38">
            <a:hlinkClick r:id="rId6" action="ppaction://hlinksldjump"/>
          </p:cNvPr>
          <p:cNvSpPr txBox="1"/>
          <p:nvPr/>
        </p:nvSpPr>
        <p:spPr>
          <a:xfrm>
            <a:off x="349544" y="3673840"/>
            <a:ext cx="2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Abbrechen</a:t>
            </a:r>
            <a:endParaRPr lang="de-C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49544" y="1689855"/>
            <a:ext cx="6583519" cy="36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extfeld 27"/>
          <p:cNvSpPr txBox="1"/>
          <p:nvPr/>
        </p:nvSpPr>
        <p:spPr>
          <a:xfrm>
            <a:off x="317558" y="1746977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f</a:t>
            </a:r>
            <a:r>
              <a:rPr lang="de-CH" sz="1100" dirty="0" err="1" smtClean="0"/>
              <a:t>weornd</a:t>
            </a:r>
            <a:r>
              <a:rPr lang="de-CH" sz="1100" dirty="0" smtClean="0"/>
              <a:t>, 100 Tabletten</a:t>
            </a:r>
            <a:endParaRPr lang="de-CH" sz="1100" dirty="0"/>
          </a:p>
        </p:txBody>
      </p:sp>
      <p:sp>
        <p:nvSpPr>
          <p:cNvPr id="30" name="Textfeld 29"/>
          <p:cNvSpPr txBox="1"/>
          <p:nvPr/>
        </p:nvSpPr>
        <p:spPr>
          <a:xfrm>
            <a:off x="308033" y="1436198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Medikament</a:t>
            </a:r>
            <a:endParaRPr lang="de-CH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5168466" y="1433751"/>
            <a:ext cx="141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nachbestellen</a:t>
            </a:r>
            <a:endParaRPr lang="de-CH" sz="1200" dirty="0"/>
          </a:p>
        </p:txBody>
      </p:sp>
      <p:sp>
        <p:nvSpPr>
          <p:cNvPr id="46" name="Rechteck 45"/>
          <p:cNvSpPr/>
          <p:nvPr/>
        </p:nvSpPr>
        <p:spPr>
          <a:xfrm>
            <a:off x="349544" y="2076324"/>
            <a:ext cx="6583519" cy="36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Textfeld 46"/>
          <p:cNvSpPr txBox="1"/>
          <p:nvPr/>
        </p:nvSpPr>
        <p:spPr>
          <a:xfrm>
            <a:off x="317558" y="213344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s</a:t>
            </a:r>
            <a:r>
              <a:rPr lang="de-CH" sz="1100" dirty="0" err="1" smtClean="0"/>
              <a:t>derwer</a:t>
            </a:r>
            <a:r>
              <a:rPr lang="de-CH" sz="1100" dirty="0" smtClean="0"/>
              <a:t>, 300ml</a:t>
            </a:r>
            <a:endParaRPr lang="de-CH" sz="1100" dirty="0"/>
          </a:p>
        </p:txBody>
      </p:sp>
      <p:sp>
        <p:nvSpPr>
          <p:cNvPr id="53" name="Rechteck 52"/>
          <p:cNvSpPr/>
          <p:nvPr/>
        </p:nvSpPr>
        <p:spPr>
          <a:xfrm>
            <a:off x="349544" y="2462666"/>
            <a:ext cx="6583519" cy="36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Textfeld 53"/>
          <p:cNvSpPr txBox="1"/>
          <p:nvPr/>
        </p:nvSpPr>
        <p:spPr>
          <a:xfrm>
            <a:off x="317558" y="2519788"/>
            <a:ext cx="1756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f</a:t>
            </a:r>
            <a:r>
              <a:rPr lang="de-CH" sz="1100" dirty="0" err="1" smtClean="0"/>
              <a:t>eerwrewr</a:t>
            </a:r>
            <a:r>
              <a:rPr lang="de-CH" sz="1100" dirty="0" smtClean="0"/>
              <a:t>, 50 Tabletten</a:t>
            </a:r>
            <a:endParaRPr lang="de-CH" sz="1100" dirty="0"/>
          </a:p>
        </p:txBody>
      </p:sp>
      <p:sp>
        <p:nvSpPr>
          <p:cNvPr id="60" name="Rechteck 59"/>
          <p:cNvSpPr/>
          <p:nvPr/>
        </p:nvSpPr>
        <p:spPr>
          <a:xfrm>
            <a:off x="349544" y="2832054"/>
            <a:ext cx="6583519" cy="36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Textfeld 60"/>
          <p:cNvSpPr txBox="1"/>
          <p:nvPr/>
        </p:nvSpPr>
        <p:spPr>
          <a:xfrm>
            <a:off x="317558" y="288917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 smtClean="0"/>
              <a:t>Erwlerjk</a:t>
            </a:r>
            <a:r>
              <a:rPr lang="de-CH" sz="1100" dirty="0" smtClean="0"/>
              <a:t>, 15 Tabletten</a:t>
            </a:r>
            <a:endParaRPr lang="de-CH" sz="1100" dirty="0"/>
          </a:p>
        </p:txBody>
      </p:sp>
      <p:sp>
        <p:nvSpPr>
          <p:cNvPr id="73" name="Textfeld 72"/>
          <p:cNvSpPr txBox="1"/>
          <p:nvPr/>
        </p:nvSpPr>
        <p:spPr>
          <a:xfrm>
            <a:off x="308033" y="761277"/>
            <a:ext cx="366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</a:rPr>
              <a:t>Medikament nachbestellen</a:t>
            </a:r>
            <a:endParaRPr lang="de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feld 81">
            <a:hlinkClick r:id="rId3" action="ppaction://hlinksldjump"/>
          </p:cNvPr>
          <p:cNvSpPr txBox="1"/>
          <p:nvPr/>
        </p:nvSpPr>
        <p:spPr>
          <a:xfrm>
            <a:off x="11477625" y="58906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rgbClr val="FF0000"/>
                </a:solidFill>
              </a:rPr>
              <a:t>Logout</a:t>
            </a:r>
            <a:endParaRPr lang="de-CH" sz="1200" dirty="0">
              <a:solidFill>
                <a:srgbClr val="FF0000"/>
              </a:solidFill>
            </a:endParaRPr>
          </a:p>
        </p:txBody>
      </p:sp>
      <p:sp>
        <p:nvSpPr>
          <p:cNvPr id="66" name="Rechteck 65">
            <a:hlinkClick r:id="rId4" action="ppaction://hlinksldjump"/>
          </p:cNvPr>
          <p:cNvSpPr/>
          <p:nvPr/>
        </p:nvSpPr>
        <p:spPr>
          <a:xfrm>
            <a:off x="349544" y="3619248"/>
            <a:ext cx="2629506" cy="3931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Textfeld 79">
            <a:hlinkClick r:id="rId4" action="ppaction://hlinksldjump"/>
          </p:cNvPr>
          <p:cNvSpPr txBox="1"/>
          <p:nvPr/>
        </p:nvSpPr>
        <p:spPr>
          <a:xfrm>
            <a:off x="349544" y="3673840"/>
            <a:ext cx="2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Bestellung zur Prüfung senden</a:t>
            </a:r>
            <a:endParaRPr lang="de-CH" sz="1200" dirty="0">
              <a:solidFill>
                <a:schemeClr val="bg1"/>
              </a:solidFill>
            </a:endParaRPr>
          </a:p>
        </p:txBody>
      </p:sp>
      <p:sp>
        <p:nvSpPr>
          <p:cNvPr id="29" name="Rechteck 28">
            <a:hlinkClick r:id="rId5" action="ppaction://hlinksldjump"/>
          </p:cNvPr>
          <p:cNvSpPr/>
          <p:nvPr/>
        </p:nvSpPr>
        <p:spPr>
          <a:xfrm>
            <a:off x="5486267" y="1742704"/>
            <a:ext cx="314222" cy="2795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>
            <a:hlinkClick r:id="rId5" action="ppaction://hlinksldjump"/>
          </p:cNvPr>
          <p:cNvSpPr/>
          <p:nvPr/>
        </p:nvSpPr>
        <p:spPr>
          <a:xfrm>
            <a:off x="5486267" y="2120250"/>
            <a:ext cx="314222" cy="2795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 32">
            <a:hlinkClick r:id="rId5" action="ppaction://hlinksldjump"/>
          </p:cNvPr>
          <p:cNvSpPr/>
          <p:nvPr/>
        </p:nvSpPr>
        <p:spPr>
          <a:xfrm>
            <a:off x="5486267" y="2505503"/>
            <a:ext cx="314222" cy="2795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 33">
            <a:hlinkClick r:id="rId5" action="ppaction://hlinksldjump"/>
          </p:cNvPr>
          <p:cNvSpPr/>
          <p:nvPr/>
        </p:nvSpPr>
        <p:spPr>
          <a:xfrm>
            <a:off x="5486267" y="2884487"/>
            <a:ext cx="314222" cy="2795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4" name="Grafik 2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67" y="1618193"/>
            <a:ext cx="439109" cy="439109"/>
          </a:xfrm>
          <a:prstGeom prst="rect">
            <a:avLst/>
          </a:prstGeom>
        </p:spPr>
      </p:pic>
      <p:sp>
        <p:nvSpPr>
          <p:cNvPr id="31" name="Rechteck 30">
            <a:hlinkClick r:id="rId8" action="ppaction://hlinksldjump"/>
          </p:cNvPr>
          <p:cNvSpPr/>
          <p:nvPr/>
        </p:nvSpPr>
        <p:spPr>
          <a:xfrm>
            <a:off x="2979049" y="3619248"/>
            <a:ext cx="2629506" cy="3931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>
            <a:hlinkClick r:id="rId8" action="ppaction://hlinksldjump"/>
          </p:cNvPr>
          <p:cNvSpPr txBox="1"/>
          <p:nvPr/>
        </p:nvSpPr>
        <p:spPr>
          <a:xfrm>
            <a:off x="2979049" y="3673840"/>
            <a:ext cx="2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Abbrechen</a:t>
            </a:r>
            <a:endParaRPr lang="de-C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31833" y="1201625"/>
            <a:ext cx="6638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chemeClr val="accent1">
                    <a:lumMod val="50000"/>
                  </a:schemeClr>
                </a:solidFill>
              </a:rPr>
              <a:t>Vielen Dank für die Bestellung!</a:t>
            </a:r>
          </a:p>
          <a:p>
            <a:r>
              <a:rPr lang="de-CH" sz="1400" dirty="0" smtClean="0">
                <a:solidFill>
                  <a:schemeClr val="accent1">
                    <a:lumMod val="50000"/>
                  </a:schemeClr>
                </a:solidFill>
              </a:rPr>
              <a:t>Ihre Bestellung wurde zur Prüfung zu Ihrem Arzt weitergeleitet.</a:t>
            </a:r>
          </a:p>
          <a:p>
            <a:r>
              <a:rPr lang="de-CH" sz="1400" dirty="0" smtClean="0">
                <a:solidFill>
                  <a:schemeClr val="accent1">
                    <a:lumMod val="50000"/>
                  </a:schemeClr>
                </a:solidFill>
              </a:rPr>
              <a:t>Klicken Sie auf das folgende Link um die Bestellstatus anzeigen zu lassen.</a:t>
            </a:r>
          </a:p>
        </p:txBody>
      </p:sp>
      <p:sp>
        <p:nvSpPr>
          <p:cNvPr id="82" name="Textfeld 81">
            <a:hlinkClick r:id="rId3" action="ppaction://hlinksldjump"/>
          </p:cNvPr>
          <p:cNvSpPr txBox="1"/>
          <p:nvPr/>
        </p:nvSpPr>
        <p:spPr>
          <a:xfrm>
            <a:off x="11477625" y="58906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rgbClr val="FF0000"/>
                </a:solidFill>
              </a:rPr>
              <a:t>Logout</a:t>
            </a:r>
            <a:endParaRPr lang="de-CH" sz="1200" dirty="0">
              <a:solidFill>
                <a:srgbClr val="FF0000"/>
              </a:solidFill>
            </a:endParaRPr>
          </a:p>
        </p:txBody>
      </p:sp>
      <p:sp>
        <p:nvSpPr>
          <p:cNvPr id="66" name="Rechteck 65">
            <a:hlinkClick r:id="rId4" action="ppaction://hlinksldjump"/>
          </p:cNvPr>
          <p:cNvSpPr/>
          <p:nvPr/>
        </p:nvSpPr>
        <p:spPr>
          <a:xfrm>
            <a:off x="308033" y="2085215"/>
            <a:ext cx="2629506" cy="3931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Textfeld 79">
            <a:hlinkClick r:id="rId4" action="ppaction://hlinksldjump"/>
          </p:cNvPr>
          <p:cNvSpPr txBox="1"/>
          <p:nvPr/>
        </p:nvSpPr>
        <p:spPr>
          <a:xfrm>
            <a:off x="308033" y="2139807"/>
            <a:ext cx="2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Bestellstatus anzeigen</a:t>
            </a:r>
            <a:endParaRPr lang="de-CH" sz="1200" dirty="0">
              <a:solidFill>
                <a:schemeClr val="bg1"/>
              </a:solidFill>
            </a:endParaRPr>
          </a:p>
        </p:txBody>
      </p:sp>
      <p:sp>
        <p:nvSpPr>
          <p:cNvPr id="36" name="Rechteck 35">
            <a:hlinkClick r:id="rId5" action="ppaction://hlinksldjump"/>
          </p:cNvPr>
          <p:cNvSpPr/>
          <p:nvPr/>
        </p:nvSpPr>
        <p:spPr>
          <a:xfrm>
            <a:off x="10298763" y="6028610"/>
            <a:ext cx="1530718" cy="3931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>
            <a:hlinkClick r:id="rId5" action="ppaction://hlinksldjump"/>
          </p:cNvPr>
          <p:cNvSpPr txBox="1"/>
          <p:nvPr/>
        </p:nvSpPr>
        <p:spPr>
          <a:xfrm>
            <a:off x="10298763" y="6083202"/>
            <a:ext cx="1530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Zurück</a:t>
            </a:r>
            <a:endParaRPr lang="de-C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49544" y="1689855"/>
            <a:ext cx="6597166" cy="36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extfeld 27"/>
          <p:cNvSpPr txBox="1"/>
          <p:nvPr/>
        </p:nvSpPr>
        <p:spPr>
          <a:xfrm>
            <a:off x="317558" y="1746977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f</a:t>
            </a:r>
            <a:r>
              <a:rPr lang="de-CH" sz="1100" dirty="0" err="1" smtClean="0"/>
              <a:t>weornd</a:t>
            </a:r>
            <a:r>
              <a:rPr lang="de-CH" sz="1100" dirty="0" smtClean="0"/>
              <a:t>, 100 Tabletten</a:t>
            </a:r>
            <a:endParaRPr lang="de-CH" sz="1100" dirty="0"/>
          </a:p>
        </p:txBody>
      </p:sp>
      <p:sp>
        <p:nvSpPr>
          <p:cNvPr id="30" name="Textfeld 29"/>
          <p:cNvSpPr txBox="1"/>
          <p:nvPr/>
        </p:nvSpPr>
        <p:spPr>
          <a:xfrm>
            <a:off x="308033" y="1436198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Medikament</a:t>
            </a:r>
            <a:endParaRPr lang="de-CH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4772677" y="1433751"/>
            <a:ext cx="173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Status Bestellung</a:t>
            </a:r>
            <a:endParaRPr lang="de-CH" sz="1200" dirty="0"/>
          </a:p>
        </p:txBody>
      </p:sp>
      <p:sp>
        <p:nvSpPr>
          <p:cNvPr id="46" name="Rechteck 45"/>
          <p:cNvSpPr/>
          <p:nvPr/>
        </p:nvSpPr>
        <p:spPr>
          <a:xfrm>
            <a:off x="349544" y="2076324"/>
            <a:ext cx="6597166" cy="367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Textfeld 46"/>
          <p:cNvSpPr txBox="1"/>
          <p:nvPr/>
        </p:nvSpPr>
        <p:spPr>
          <a:xfrm>
            <a:off x="317558" y="213344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s</a:t>
            </a:r>
            <a:r>
              <a:rPr lang="de-CH" sz="1100" dirty="0" err="1" smtClean="0"/>
              <a:t>derwer</a:t>
            </a:r>
            <a:r>
              <a:rPr lang="de-CH" sz="1100" dirty="0" smtClean="0"/>
              <a:t>, 300ml</a:t>
            </a:r>
            <a:endParaRPr lang="de-CH" sz="1100" dirty="0"/>
          </a:p>
        </p:txBody>
      </p:sp>
      <p:sp>
        <p:nvSpPr>
          <p:cNvPr id="53" name="Rechteck 52"/>
          <p:cNvSpPr/>
          <p:nvPr/>
        </p:nvSpPr>
        <p:spPr>
          <a:xfrm>
            <a:off x="349544" y="2462666"/>
            <a:ext cx="6597166" cy="367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Textfeld 53"/>
          <p:cNvSpPr txBox="1"/>
          <p:nvPr/>
        </p:nvSpPr>
        <p:spPr>
          <a:xfrm>
            <a:off x="317558" y="2519788"/>
            <a:ext cx="1756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f</a:t>
            </a:r>
            <a:r>
              <a:rPr lang="de-CH" sz="1100" dirty="0" err="1" smtClean="0"/>
              <a:t>eerwrewr</a:t>
            </a:r>
            <a:r>
              <a:rPr lang="de-CH" sz="1100" dirty="0" smtClean="0"/>
              <a:t>, 50 Tabletten</a:t>
            </a:r>
            <a:endParaRPr lang="de-CH" sz="1100" dirty="0"/>
          </a:p>
        </p:txBody>
      </p:sp>
      <p:sp>
        <p:nvSpPr>
          <p:cNvPr id="73" name="Textfeld 72"/>
          <p:cNvSpPr txBox="1"/>
          <p:nvPr/>
        </p:nvSpPr>
        <p:spPr>
          <a:xfrm>
            <a:off x="308033" y="761277"/>
            <a:ext cx="450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</a:rPr>
              <a:t>Bestellte Medikamente</a:t>
            </a:r>
            <a:endParaRPr lang="de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feld 81">
            <a:hlinkClick r:id="rId3" action="ppaction://hlinksldjump"/>
          </p:cNvPr>
          <p:cNvSpPr txBox="1"/>
          <p:nvPr/>
        </p:nvSpPr>
        <p:spPr>
          <a:xfrm>
            <a:off x="11477625" y="58906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rgbClr val="FF0000"/>
                </a:solidFill>
              </a:rPr>
              <a:t>Logout</a:t>
            </a:r>
            <a:endParaRPr lang="de-CH" sz="1200" dirty="0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763064" y="1733520"/>
            <a:ext cx="2074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in Prüfung</a:t>
            </a:r>
            <a:endParaRPr lang="de-CH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4763064" y="2118057"/>
            <a:ext cx="2074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abgelehnt</a:t>
            </a:r>
            <a:endParaRPr lang="de-CH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4763064" y="2504399"/>
            <a:ext cx="2074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akzeptiert</a:t>
            </a:r>
            <a:endParaRPr lang="de-CH" sz="1200" dirty="0"/>
          </a:p>
        </p:txBody>
      </p:sp>
      <p:pic>
        <p:nvPicPr>
          <p:cNvPr id="2" name="Grafik 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41" y="2110459"/>
            <a:ext cx="301935" cy="301935"/>
          </a:xfrm>
          <a:prstGeom prst="rect">
            <a:avLst/>
          </a:prstGeom>
        </p:spPr>
      </p:pic>
      <p:sp>
        <p:nvSpPr>
          <p:cNvPr id="36" name="Rechteck 35">
            <a:hlinkClick r:id="rId6" action="ppaction://hlinksldjump"/>
          </p:cNvPr>
          <p:cNvSpPr/>
          <p:nvPr/>
        </p:nvSpPr>
        <p:spPr>
          <a:xfrm>
            <a:off x="10298763" y="6028610"/>
            <a:ext cx="1530718" cy="3931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>
            <a:hlinkClick r:id="rId6" action="ppaction://hlinksldjump"/>
          </p:cNvPr>
          <p:cNvSpPr txBox="1"/>
          <p:nvPr/>
        </p:nvSpPr>
        <p:spPr>
          <a:xfrm>
            <a:off x="10298763" y="6083202"/>
            <a:ext cx="1530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Zurück</a:t>
            </a:r>
            <a:endParaRPr lang="de-C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4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49544" y="1689855"/>
            <a:ext cx="6597166" cy="36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extfeld 27"/>
          <p:cNvSpPr txBox="1"/>
          <p:nvPr/>
        </p:nvSpPr>
        <p:spPr>
          <a:xfrm>
            <a:off x="317558" y="1746977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f</a:t>
            </a:r>
            <a:r>
              <a:rPr lang="de-CH" sz="1100" dirty="0" err="1" smtClean="0"/>
              <a:t>weornd</a:t>
            </a:r>
            <a:r>
              <a:rPr lang="de-CH" sz="1100" dirty="0" smtClean="0"/>
              <a:t>, 100 Tabletten</a:t>
            </a:r>
            <a:endParaRPr lang="de-CH" sz="1100" dirty="0"/>
          </a:p>
        </p:txBody>
      </p:sp>
      <p:sp>
        <p:nvSpPr>
          <p:cNvPr id="30" name="Textfeld 29"/>
          <p:cNvSpPr txBox="1"/>
          <p:nvPr/>
        </p:nvSpPr>
        <p:spPr>
          <a:xfrm>
            <a:off x="308033" y="1436198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Medikament</a:t>
            </a:r>
            <a:endParaRPr lang="de-CH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4772677" y="1433751"/>
            <a:ext cx="173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Status Bestellung</a:t>
            </a:r>
            <a:endParaRPr lang="de-CH" sz="1200" dirty="0"/>
          </a:p>
        </p:txBody>
      </p:sp>
      <p:sp>
        <p:nvSpPr>
          <p:cNvPr id="46" name="Rechteck 45"/>
          <p:cNvSpPr/>
          <p:nvPr/>
        </p:nvSpPr>
        <p:spPr>
          <a:xfrm>
            <a:off x="349544" y="2076324"/>
            <a:ext cx="6597166" cy="367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Textfeld 46"/>
          <p:cNvSpPr txBox="1"/>
          <p:nvPr/>
        </p:nvSpPr>
        <p:spPr>
          <a:xfrm>
            <a:off x="317558" y="213344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s</a:t>
            </a:r>
            <a:r>
              <a:rPr lang="de-CH" sz="1100" dirty="0" err="1" smtClean="0"/>
              <a:t>derwer</a:t>
            </a:r>
            <a:r>
              <a:rPr lang="de-CH" sz="1100" dirty="0" smtClean="0"/>
              <a:t>, 300ml</a:t>
            </a:r>
            <a:endParaRPr lang="de-CH" sz="1100" dirty="0"/>
          </a:p>
        </p:txBody>
      </p:sp>
      <p:sp>
        <p:nvSpPr>
          <p:cNvPr id="53" name="Rechteck 52"/>
          <p:cNvSpPr/>
          <p:nvPr/>
        </p:nvSpPr>
        <p:spPr>
          <a:xfrm>
            <a:off x="349544" y="2462666"/>
            <a:ext cx="6597166" cy="367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Textfeld 53"/>
          <p:cNvSpPr txBox="1"/>
          <p:nvPr/>
        </p:nvSpPr>
        <p:spPr>
          <a:xfrm>
            <a:off x="317558" y="2519788"/>
            <a:ext cx="1756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f</a:t>
            </a:r>
            <a:r>
              <a:rPr lang="de-CH" sz="1100" dirty="0" err="1" smtClean="0"/>
              <a:t>eerwrewr</a:t>
            </a:r>
            <a:r>
              <a:rPr lang="de-CH" sz="1100" dirty="0" smtClean="0"/>
              <a:t>, 50 Tabletten</a:t>
            </a:r>
            <a:endParaRPr lang="de-CH" sz="1100" dirty="0"/>
          </a:p>
        </p:txBody>
      </p:sp>
      <p:sp>
        <p:nvSpPr>
          <p:cNvPr id="73" name="Textfeld 72"/>
          <p:cNvSpPr txBox="1"/>
          <p:nvPr/>
        </p:nvSpPr>
        <p:spPr>
          <a:xfrm>
            <a:off x="308033" y="761277"/>
            <a:ext cx="450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</a:rPr>
              <a:t>Bestellte Medikamente</a:t>
            </a:r>
            <a:endParaRPr lang="de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feld 81">
            <a:hlinkClick r:id="rId3" action="ppaction://hlinksldjump"/>
          </p:cNvPr>
          <p:cNvSpPr txBox="1"/>
          <p:nvPr/>
        </p:nvSpPr>
        <p:spPr>
          <a:xfrm>
            <a:off x="11477625" y="58906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rgbClr val="FF0000"/>
                </a:solidFill>
              </a:rPr>
              <a:t>Logout</a:t>
            </a:r>
            <a:endParaRPr lang="de-CH" sz="1200" dirty="0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763064" y="1733520"/>
            <a:ext cx="2074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in Prüfung</a:t>
            </a:r>
            <a:endParaRPr lang="de-CH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4763064" y="2118057"/>
            <a:ext cx="2074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abgelehnt</a:t>
            </a:r>
            <a:endParaRPr lang="de-CH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4763064" y="2504399"/>
            <a:ext cx="2074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akzeptiert</a:t>
            </a:r>
            <a:endParaRPr lang="de-CH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41" y="2110459"/>
            <a:ext cx="301935" cy="301935"/>
          </a:xfrm>
          <a:prstGeom prst="rect">
            <a:avLst/>
          </a:prstGeom>
        </p:spPr>
      </p:pic>
      <p:sp>
        <p:nvSpPr>
          <p:cNvPr id="36" name="Rechteck 35">
            <a:hlinkClick r:id="rId5" action="ppaction://hlinksldjump"/>
          </p:cNvPr>
          <p:cNvSpPr/>
          <p:nvPr/>
        </p:nvSpPr>
        <p:spPr>
          <a:xfrm>
            <a:off x="10298763" y="6028610"/>
            <a:ext cx="1530718" cy="3931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>
            <a:hlinkClick r:id="rId5" action="ppaction://hlinksldjump"/>
          </p:cNvPr>
          <p:cNvSpPr txBox="1"/>
          <p:nvPr/>
        </p:nvSpPr>
        <p:spPr>
          <a:xfrm>
            <a:off x="10298763" y="6083202"/>
            <a:ext cx="1530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Zurück</a:t>
            </a:r>
            <a:endParaRPr lang="de-CH" sz="1200" dirty="0"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055893" y="2076324"/>
            <a:ext cx="4773588" cy="1649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7165075" y="2121226"/>
            <a:ext cx="44506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Sehr geehrter Patient</a:t>
            </a:r>
          </a:p>
          <a:p>
            <a:r>
              <a:rPr lang="de-CH" sz="1400" dirty="0" smtClean="0"/>
              <a:t>Das Medikament </a:t>
            </a:r>
            <a:r>
              <a:rPr lang="de-CH" sz="1400" dirty="0" err="1" smtClean="0"/>
              <a:t>sderwer</a:t>
            </a:r>
            <a:r>
              <a:rPr lang="de-CH" sz="1400" dirty="0" smtClean="0"/>
              <a:t> kann erst nach einer erneuten Blutkontrolle wieder bestellt werden. Bitte kontaktieren Sie unser Sekretariat, um für die Blutentnahme einen Termin zu vereinbaren.</a:t>
            </a:r>
          </a:p>
          <a:p>
            <a:r>
              <a:rPr lang="de-CH" sz="1400" dirty="0" smtClean="0"/>
              <a:t>Mit freundlichen Grüssen</a:t>
            </a:r>
          </a:p>
          <a:p>
            <a:r>
              <a:rPr lang="de-CH" sz="1400" dirty="0" smtClean="0"/>
              <a:t>Dr. A. </a:t>
            </a:r>
            <a:r>
              <a:rPr lang="de-CH" sz="1400" dirty="0" err="1" smtClean="0"/>
              <a:t>Ldfewer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9936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971925" y="2661313"/>
            <a:ext cx="4134845" cy="1460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/>
          <p:cNvSpPr txBox="1"/>
          <p:nvPr/>
        </p:nvSpPr>
        <p:spPr>
          <a:xfrm>
            <a:off x="4026517" y="2751196"/>
            <a:ext cx="367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Möchten Sie sich wirklich abmelden?</a:t>
            </a:r>
            <a:endParaRPr lang="de-CH" sz="1400" dirty="0"/>
          </a:p>
        </p:txBody>
      </p:sp>
      <p:sp>
        <p:nvSpPr>
          <p:cNvPr id="20" name="Abgerundetes Rechteck 19">
            <a:hlinkClick r:id="rId3" action="ppaction://hlinksldjump"/>
          </p:cNvPr>
          <p:cNvSpPr/>
          <p:nvPr/>
        </p:nvSpPr>
        <p:spPr>
          <a:xfrm>
            <a:off x="4337426" y="3395036"/>
            <a:ext cx="1143000" cy="3905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/>
          <p:cNvSpPr txBox="1"/>
          <p:nvPr/>
        </p:nvSpPr>
        <p:spPr>
          <a:xfrm>
            <a:off x="4337426" y="345298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Ja</a:t>
            </a:r>
            <a:endParaRPr lang="de-CH" sz="1200" dirty="0">
              <a:solidFill>
                <a:schemeClr val="bg1"/>
              </a:solidFill>
            </a:endParaRPr>
          </a:p>
        </p:txBody>
      </p:sp>
      <p:sp>
        <p:nvSpPr>
          <p:cNvPr id="22" name="Abgerundetes Rechteck 21">
            <a:hlinkClick r:id="rId4" action="ppaction://hlinksldjump"/>
          </p:cNvPr>
          <p:cNvSpPr/>
          <p:nvPr/>
        </p:nvSpPr>
        <p:spPr>
          <a:xfrm>
            <a:off x="5480426" y="3395036"/>
            <a:ext cx="1143000" cy="3905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feld 22"/>
          <p:cNvSpPr txBox="1"/>
          <p:nvPr/>
        </p:nvSpPr>
        <p:spPr>
          <a:xfrm>
            <a:off x="5480426" y="345298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Nein</a:t>
            </a:r>
            <a:endParaRPr lang="de-CH" sz="1200" dirty="0">
              <a:solidFill>
                <a:schemeClr val="bg1"/>
              </a:solidFill>
            </a:endParaRPr>
          </a:p>
        </p:txBody>
      </p:sp>
      <p:sp>
        <p:nvSpPr>
          <p:cNvPr id="24" name="Abgerundetes Rechteck 23">
            <a:hlinkClick r:id="rId4" action="ppaction://hlinksldjump"/>
          </p:cNvPr>
          <p:cNvSpPr/>
          <p:nvPr/>
        </p:nvSpPr>
        <p:spPr>
          <a:xfrm>
            <a:off x="6623426" y="3395036"/>
            <a:ext cx="1143000" cy="3905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feld 24"/>
          <p:cNvSpPr txBox="1"/>
          <p:nvPr/>
        </p:nvSpPr>
        <p:spPr>
          <a:xfrm>
            <a:off x="6623426" y="345298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Abbrechen</a:t>
            </a:r>
            <a:endParaRPr lang="de-C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057649" y="2247899"/>
            <a:ext cx="3790951" cy="2209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057649" y="2247900"/>
            <a:ext cx="379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 smtClean="0">
                <a:solidFill>
                  <a:schemeClr val="bg1"/>
                </a:solidFill>
              </a:rPr>
              <a:t>LOGIN</a:t>
            </a:r>
            <a:endParaRPr lang="de-CH" sz="24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057650" y="2862590"/>
            <a:ext cx="101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Username</a:t>
            </a:r>
            <a:endParaRPr lang="de-CH" sz="11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57650" y="3300740"/>
            <a:ext cx="101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Password</a:t>
            </a:r>
            <a:endParaRPr lang="de-CH" sz="11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905375" y="2869972"/>
            <a:ext cx="2686050" cy="2616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Abgerundetes Rechteck 15"/>
          <p:cNvSpPr/>
          <p:nvPr/>
        </p:nvSpPr>
        <p:spPr>
          <a:xfrm>
            <a:off x="4905375" y="3291989"/>
            <a:ext cx="2686050" cy="2616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Textfeld 16"/>
          <p:cNvSpPr txBox="1"/>
          <p:nvPr/>
        </p:nvSpPr>
        <p:spPr>
          <a:xfrm>
            <a:off x="4819648" y="3553599"/>
            <a:ext cx="236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solidFill>
                  <a:srgbClr val="0070C0"/>
                </a:solidFill>
              </a:rPr>
              <a:t>Password </a:t>
            </a:r>
            <a:r>
              <a:rPr lang="de-CH" sz="1050" dirty="0" err="1" smtClean="0">
                <a:solidFill>
                  <a:srgbClr val="0070C0"/>
                </a:solidFill>
              </a:rPr>
              <a:t>forgotten</a:t>
            </a:r>
            <a:endParaRPr lang="de-CH" sz="1050" dirty="0">
              <a:solidFill>
                <a:srgbClr val="0070C0"/>
              </a:solidFill>
            </a:endParaRPr>
          </a:p>
        </p:txBody>
      </p:sp>
      <p:sp>
        <p:nvSpPr>
          <p:cNvPr id="18" name="Abgerundetes Rechteck 17">
            <a:hlinkClick r:id="rId3" action="ppaction://hlinksldjump"/>
          </p:cNvPr>
          <p:cNvSpPr/>
          <p:nvPr/>
        </p:nvSpPr>
        <p:spPr>
          <a:xfrm>
            <a:off x="5429248" y="3912427"/>
            <a:ext cx="1143000" cy="3905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/>
          <p:cNvSpPr txBox="1"/>
          <p:nvPr/>
        </p:nvSpPr>
        <p:spPr>
          <a:xfrm>
            <a:off x="5429248" y="3970378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</a:rPr>
              <a:t>Sign</a:t>
            </a:r>
            <a:r>
              <a:rPr lang="de-CH" sz="1200" dirty="0" smtClean="0">
                <a:solidFill>
                  <a:schemeClr val="bg1"/>
                </a:solidFill>
              </a:rPr>
              <a:t> in</a:t>
            </a:r>
            <a:endParaRPr lang="de-C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4" name="Textfeld 3">
            <a:hlinkClick r:id="rId3" action="ppaction://hlinksldjump"/>
          </p:cNvPr>
          <p:cNvSpPr txBox="1"/>
          <p:nvPr/>
        </p:nvSpPr>
        <p:spPr>
          <a:xfrm>
            <a:off x="11477625" y="58906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rgbClr val="FF0000"/>
                </a:solidFill>
              </a:rPr>
              <a:t>Logout</a:t>
            </a:r>
            <a:endParaRPr lang="de-CH" sz="1200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47045" y="1247776"/>
            <a:ext cx="6096605" cy="1162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Textfeld 23"/>
          <p:cNvSpPr txBox="1"/>
          <p:nvPr/>
        </p:nvSpPr>
        <p:spPr>
          <a:xfrm>
            <a:off x="333374" y="1878703"/>
            <a:ext cx="4029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2 x Pille </a:t>
            </a:r>
            <a:r>
              <a:rPr lang="de-CH" sz="1200" dirty="0" err="1" smtClean="0"/>
              <a:t>Xxxx</a:t>
            </a:r>
            <a:r>
              <a:rPr lang="de-CH" sz="1200" dirty="0" smtClean="0"/>
              <a:t> mit Orangensaft einnehmen</a:t>
            </a:r>
            <a:endParaRPr lang="de-CH" sz="1200" dirty="0"/>
          </a:p>
        </p:txBody>
      </p:sp>
      <p:sp>
        <p:nvSpPr>
          <p:cNvPr id="27" name="Rechteck 26"/>
          <p:cNvSpPr/>
          <p:nvPr/>
        </p:nvSpPr>
        <p:spPr>
          <a:xfrm>
            <a:off x="5107479" y="1878703"/>
            <a:ext cx="998046" cy="26397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/>
          <p:cNvSpPr txBox="1"/>
          <p:nvPr/>
        </p:nvSpPr>
        <p:spPr>
          <a:xfrm>
            <a:off x="288558" y="1296689"/>
            <a:ext cx="317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Montag, 02.04.2017, 10:00 Uhr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26" name="Textfeld 25">
            <a:hlinkClick r:id="rId4" action="ppaction://hlinksldjump"/>
          </p:cNvPr>
          <p:cNvSpPr txBox="1"/>
          <p:nvPr/>
        </p:nvSpPr>
        <p:spPr>
          <a:xfrm>
            <a:off x="5150341" y="1894091"/>
            <a:ext cx="97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eingenommen</a:t>
            </a:r>
            <a:endParaRPr lang="de-CH" sz="1000" dirty="0"/>
          </a:p>
        </p:txBody>
      </p:sp>
      <p:sp>
        <p:nvSpPr>
          <p:cNvPr id="98" name="Rechteck 97">
            <a:hlinkClick r:id="rId5" action="ppaction://hlinksldjump"/>
          </p:cNvPr>
          <p:cNvSpPr/>
          <p:nvPr/>
        </p:nvSpPr>
        <p:spPr>
          <a:xfrm>
            <a:off x="247045" y="2786629"/>
            <a:ext cx="2629506" cy="4888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Textfeld 98">
            <a:hlinkClick r:id="rId5" action="ppaction://hlinksldjump"/>
          </p:cNvPr>
          <p:cNvSpPr txBox="1"/>
          <p:nvPr/>
        </p:nvSpPr>
        <p:spPr>
          <a:xfrm>
            <a:off x="247045" y="2892546"/>
            <a:ext cx="2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Patientendaten ändern</a:t>
            </a:r>
            <a:endParaRPr lang="de-CH" sz="1200" dirty="0">
              <a:solidFill>
                <a:schemeClr val="bg1"/>
              </a:solidFill>
            </a:endParaRPr>
          </a:p>
        </p:txBody>
      </p:sp>
      <p:sp>
        <p:nvSpPr>
          <p:cNvPr id="101" name="Rechteck 100">
            <a:hlinkClick r:id="rId6" action="ppaction://hlinksldjump"/>
          </p:cNvPr>
          <p:cNvSpPr/>
          <p:nvPr/>
        </p:nvSpPr>
        <p:spPr>
          <a:xfrm>
            <a:off x="247045" y="3407849"/>
            <a:ext cx="2629506" cy="4888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Textfeld 101">
            <a:hlinkClick r:id="rId6" action="ppaction://hlinksldjump"/>
          </p:cNvPr>
          <p:cNvSpPr txBox="1"/>
          <p:nvPr/>
        </p:nvSpPr>
        <p:spPr>
          <a:xfrm>
            <a:off x="247045" y="3513766"/>
            <a:ext cx="2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Verlauf Medikamenteneinnahme</a:t>
            </a:r>
            <a:endParaRPr lang="de-CH" sz="1200" dirty="0">
              <a:solidFill>
                <a:schemeClr val="bg1"/>
              </a:solidFill>
            </a:endParaRPr>
          </a:p>
        </p:txBody>
      </p:sp>
      <p:sp>
        <p:nvSpPr>
          <p:cNvPr id="103" name="Rechteck 102">
            <a:hlinkClick r:id="rId7" action="ppaction://hlinksldjump"/>
          </p:cNvPr>
          <p:cNvSpPr/>
          <p:nvPr/>
        </p:nvSpPr>
        <p:spPr>
          <a:xfrm>
            <a:off x="247044" y="4031944"/>
            <a:ext cx="2629506" cy="4888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Textfeld 103">
            <a:hlinkClick r:id="rId7" action="ppaction://hlinksldjump"/>
          </p:cNvPr>
          <p:cNvSpPr txBox="1"/>
          <p:nvPr/>
        </p:nvSpPr>
        <p:spPr>
          <a:xfrm>
            <a:off x="247044" y="4137861"/>
            <a:ext cx="2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Medikamente</a:t>
            </a:r>
            <a:endParaRPr lang="de-C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2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4" name="Textfeld 3">
            <a:hlinkClick r:id="rId3" action="ppaction://hlinksldjump"/>
          </p:cNvPr>
          <p:cNvSpPr txBox="1"/>
          <p:nvPr/>
        </p:nvSpPr>
        <p:spPr>
          <a:xfrm>
            <a:off x="11477625" y="58906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rgbClr val="FF0000"/>
                </a:solidFill>
              </a:rPr>
              <a:t>Logout</a:t>
            </a:r>
            <a:endParaRPr lang="de-CH" sz="1200" dirty="0">
              <a:solidFill>
                <a:srgbClr val="FF0000"/>
              </a:solidFill>
            </a:endParaRPr>
          </a:p>
        </p:txBody>
      </p:sp>
      <p:sp>
        <p:nvSpPr>
          <p:cNvPr id="98" name="Rechteck 97">
            <a:hlinkClick r:id="rId4" action="ppaction://hlinksldjump"/>
          </p:cNvPr>
          <p:cNvSpPr/>
          <p:nvPr/>
        </p:nvSpPr>
        <p:spPr>
          <a:xfrm>
            <a:off x="247045" y="1258081"/>
            <a:ext cx="2629506" cy="4888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Textfeld 98">
            <a:hlinkClick r:id="rId4" action="ppaction://hlinksldjump"/>
          </p:cNvPr>
          <p:cNvSpPr txBox="1"/>
          <p:nvPr/>
        </p:nvSpPr>
        <p:spPr>
          <a:xfrm>
            <a:off x="247045" y="1363998"/>
            <a:ext cx="2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Patientendaten ändern</a:t>
            </a:r>
            <a:endParaRPr lang="de-CH" sz="1200" dirty="0">
              <a:solidFill>
                <a:schemeClr val="bg1"/>
              </a:solidFill>
            </a:endParaRPr>
          </a:p>
        </p:txBody>
      </p:sp>
      <p:sp>
        <p:nvSpPr>
          <p:cNvPr id="101" name="Rechteck 100">
            <a:hlinkClick r:id="rId5" action="ppaction://hlinksldjump"/>
          </p:cNvPr>
          <p:cNvSpPr/>
          <p:nvPr/>
        </p:nvSpPr>
        <p:spPr>
          <a:xfrm>
            <a:off x="247045" y="1879301"/>
            <a:ext cx="2629506" cy="4888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Textfeld 101">
            <a:hlinkClick r:id="rId5" action="ppaction://hlinksldjump"/>
          </p:cNvPr>
          <p:cNvSpPr txBox="1"/>
          <p:nvPr/>
        </p:nvSpPr>
        <p:spPr>
          <a:xfrm>
            <a:off x="247045" y="1985218"/>
            <a:ext cx="2629505" cy="27699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Verlauf Medikamenteneinnahme</a:t>
            </a:r>
            <a:endParaRPr lang="de-CH" sz="1200" dirty="0">
              <a:solidFill>
                <a:schemeClr val="bg1"/>
              </a:solidFill>
            </a:endParaRPr>
          </a:p>
        </p:txBody>
      </p:sp>
      <p:sp>
        <p:nvSpPr>
          <p:cNvPr id="103" name="Rechteck 102">
            <a:hlinkClick r:id="rId6" action="ppaction://hlinksldjump"/>
          </p:cNvPr>
          <p:cNvSpPr/>
          <p:nvPr/>
        </p:nvSpPr>
        <p:spPr>
          <a:xfrm>
            <a:off x="247044" y="2503396"/>
            <a:ext cx="2629506" cy="4888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Textfeld 103">
            <a:hlinkClick r:id="rId6" action="ppaction://hlinksldjump"/>
          </p:cNvPr>
          <p:cNvSpPr txBox="1"/>
          <p:nvPr/>
        </p:nvSpPr>
        <p:spPr>
          <a:xfrm>
            <a:off x="247044" y="2609313"/>
            <a:ext cx="2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Medikamente</a:t>
            </a:r>
            <a:endParaRPr lang="de-C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7558" y="1746977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Name</a:t>
            </a:r>
            <a:endParaRPr lang="de-CH" sz="1100" dirty="0"/>
          </a:p>
        </p:txBody>
      </p:sp>
      <p:sp>
        <p:nvSpPr>
          <p:cNvPr id="47" name="Textfeld 46"/>
          <p:cNvSpPr txBox="1"/>
          <p:nvPr/>
        </p:nvSpPr>
        <p:spPr>
          <a:xfrm>
            <a:off x="317558" y="213344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Vorname</a:t>
            </a:r>
            <a:endParaRPr lang="de-CH" sz="1100" dirty="0"/>
          </a:p>
        </p:txBody>
      </p:sp>
      <p:sp>
        <p:nvSpPr>
          <p:cNvPr id="54" name="Textfeld 53"/>
          <p:cNvSpPr txBox="1"/>
          <p:nvPr/>
        </p:nvSpPr>
        <p:spPr>
          <a:xfrm>
            <a:off x="317558" y="2519788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Geburtsdatum</a:t>
            </a:r>
            <a:endParaRPr lang="de-CH" sz="1100" dirty="0"/>
          </a:p>
        </p:txBody>
      </p:sp>
      <p:sp>
        <p:nvSpPr>
          <p:cNvPr id="61" name="Textfeld 60"/>
          <p:cNvSpPr txBox="1"/>
          <p:nvPr/>
        </p:nvSpPr>
        <p:spPr>
          <a:xfrm>
            <a:off x="317558" y="288917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Strasse, Nr.</a:t>
            </a:r>
            <a:endParaRPr lang="de-CH" sz="1100" dirty="0"/>
          </a:p>
        </p:txBody>
      </p:sp>
      <p:sp>
        <p:nvSpPr>
          <p:cNvPr id="68" name="Textfeld 67"/>
          <p:cNvSpPr txBox="1"/>
          <p:nvPr/>
        </p:nvSpPr>
        <p:spPr>
          <a:xfrm>
            <a:off x="317558" y="3275550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PLZ, Ort</a:t>
            </a:r>
            <a:endParaRPr lang="de-CH" sz="1100" dirty="0"/>
          </a:p>
        </p:txBody>
      </p:sp>
      <p:sp>
        <p:nvSpPr>
          <p:cNvPr id="75" name="Textfeld 74"/>
          <p:cNvSpPr txBox="1"/>
          <p:nvPr/>
        </p:nvSpPr>
        <p:spPr>
          <a:xfrm>
            <a:off x="317558" y="3657831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Telefonnummer</a:t>
            </a:r>
            <a:endParaRPr lang="de-CH" sz="1100" dirty="0"/>
          </a:p>
        </p:txBody>
      </p:sp>
      <p:sp>
        <p:nvSpPr>
          <p:cNvPr id="73" name="Textfeld 72"/>
          <p:cNvSpPr txBox="1"/>
          <p:nvPr/>
        </p:nvSpPr>
        <p:spPr>
          <a:xfrm>
            <a:off x="308033" y="761277"/>
            <a:ext cx="366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</a:rPr>
              <a:t>Patientendaten</a:t>
            </a:r>
            <a:endParaRPr lang="de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feld 81">
            <a:hlinkClick r:id="rId3" action="ppaction://hlinksldjump"/>
          </p:cNvPr>
          <p:cNvSpPr txBox="1"/>
          <p:nvPr/>
        </p:nvSpPr>
        <p:spPr>
          <a:xfrm>
            <a:off x="11477625" y="58906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rgbClr val="FF0000"/>
                </a:solidFill>
              </a:rPr>
              <a:t>Logout</a:t>
            </a:r>
            <a:endParaRPr lang="de-CH" sz="1200" dirty="0">
              <a:solidFill>
                <a:srgbClr val="FF0000"/>
              </a:solidFill>
            </a:endParaRPr>
          </a:p>
        </p:txBody>
      </p:sp>
      <p:sp>
        <p:nvSpPr>
          <p:cNvPr id="87" name="Rechteck 86">
            <a:hlinkClick r:id="rId4" action="ppaction://hlinksldjump"/>
          </p:cNvPr>
          <p:cNvSpPr/>
          <p:nvPr/>
        </p:nvSpPr>
        <p:spPr>
          <a:xfrm>
            <a:off x="10298763" y="6028610"/>
            <a:ext cx="1530718" cy="3931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Textfeld 87">
            <a:hlinkClick r:id="rId4" action="ppaction://hlinksldjump"/>
          </p:cNvPr>
          <p:cNvSpPr txBox="1"/>
          <p:nvPr/>
        </p:nvSpPr>
        <p:spPr>
          <a:xfrm>
            <a:off x="10298763" y="6083202"/>
            <a:ext cx="1530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Zurück</a:t>
            </a:r>
            <a:endParaRPr lang="de-CH" sz="1200" dirty="0">
              <a:solidFill>
                <a:schemeClr val="bg1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17558" y="4040112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Gesetzliche Vertreter</a:t>
            </a:r>
            <a:endParaRPr lang="de-CH" sz="1100" dirty="0"/>
          </a:p>
        </p:txBody>
      </p:sp>
      <p:sp>
        <p:nvSpPr>
          <p:cNvPr id="80" name="Textfeld 79"/>
          <p:cNvSpPr txBox="1"/>
          <p:nvPr/>
        </p:nvSpPr>
        <p:spPr>
          <a:xfrm>
            <a:off x="317558" y="4422911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Grösse</a:t>
            </a:r>
            <a:endParaRPr lang="de-CH" sz="1100" dirty="0"/>
          </a:p>
        </p:txBody>
      </p:sp>
      <p:sp>
        <p:nvSpPr>
          <p:cNvPr id="89" name="Textfeld 88"/>
          <p:cNvSpPr txBox="1"/>
          <p:nvPr/>
        </p:nvSpPr>
        <p:spPr>
          <a:xfrm>
            <a:off x="317558" y="4800268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Gewicht</a:t>
            </a:r>
            <a:endParaRPr lang="de-CH" sz="1100" dirty="0"/>
          </a:p>
        </p:txBody>
      </p:sp>
      <p:sp>
        <p:nvSpPr>
          <p:cNvPr id="90" name="Textfeld 89"/>
          <p:cNvSpPr txBox="1"/>
          <p:nvPr/>
        </p:nvSpPr>
        <p:spPr>
          <a:xfrm>
            <a:off x="6096000" y="1746977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Allergien</a:t>
            </a:r>
            <a:endParaRPr lang="de-CH" sz="1100" dirty="0"/>
          </a:p>
        </p:txBody>
      </p:sp>
      <p:sp>
        <p:nvSpPr>
          <p:cNvPr id="91" name="Textfeld 90"/>
          <p:cNvSpPr txBox="1"/>
          <p:nvPr/>
        </p:nvSpPr>
        <p:spPr>
          <a:xfrm>
            <a:off x="6096000" y="213344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Blutgruppe</a:t>
            </a:r>
            <a:endParaRPr lang="de-CH" sz="1100" dirty="0"/>
          </a:p>
        </p:txBody>
      </p:sp>
      <p:sp>
        <p:nvSpPr>
          <p:cNvPr id="96" name="Abgerundetes Rechteck 95"/>
          <p:cNvSpPr/>
          <p:nvPr/>
        </p:nvSpPr>
        <p:spPr>
          <a:xfrm>
            <a:off x="1851687" y="1765263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Textfeld 97"/>
          <p:cNvSpPr txBox="1"/>
          <p:nvPr/>
        </p:nvSpPr>
        <p:spPr>
          <a:xfrm>
            <a:off x="1880262" y="1748669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Fekedofslk</a:t>
            </a:r>
            <a:endParaRPr lang="de-CH" sz="1400" dirty="0"/>
          </a:p>
        </p:txBody>
      </p:sp>
      <p:sp>
        <p:nvSpPr>
          <p:cNvPr id="99" name="Abgerundetes Rechteck 98"/>
          <p:cNvSpPr/>
          <p:nvPr/>
        </p:nvSpPr>
        <p:spPr>
          <a:xfrm>
            <a:off x="1851687" y="2150400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Textfeld 99"/>
          <p:cNvSpPr txBox="1"/>
          <p:nvPr/>
        </p:nvSpPr>
        <p:spPr>
          <a:xfrm>
            <a:off x="1880262" y="2133806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dklsdjwidksn</a:t>
            </a:r>
            <a:endParaRPr lang="de-CH" sz="1400" dirty="0"/>
          </a:p>
        </p:txBody>
      </p:sp>
      <p:sp>
        <p:nvSpPr>
          <p:cNvPr id="101" name="Abgerundetes Rechteck 100"/>
          <p:cNvSpPr/>
          <p:nvPr/>
        </p:nvSpPr>
        <p:spPr>
          <a:xfrm>
            <a:off x="1851687" y="2518619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Textfeld 101"/>
          <p:cNvSpPr txBox="1"/>
          <p:nvPr/>
        </p:nvSpPr>
        <p:spPr>
          <a:xfrm>
            <a:off x="1880262" y="2502025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02.03.2010</a:t>
            </a:r>
            <a:endParaRPr lang="de-CH" sz="1400" dirty="0"/>
          </a:p>
        </p:txBody>
      </p:sp>
      <p:sp>
        <p:nvSpPr>
          <p:cNvPr id="103" name="Abgerundetes Rechteck 102"/>
          <p:cNvSpPr/>
          <p:nvPr/>
        </p:nvSpPr>
        <p:spPr>
          <a:xfrm>
            <a:off x="1851687" y="2902069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Textfeld 103"/>
          <p:cNvSpPr txBox="1"/>
          <p:nvPr/>
        </p:nvSpPr>
        <p:spPr>
          <a:xfrm>
            <a:off x="1880262" y="2885475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Fefwelknekrerkl</a:t>
            </a:r>
            <a:r>
              <a:rPr lang="de-CH" sz="1200" dirty="0" smtClean="0"/>
              <a:t> 32</a:t>
            </a:r>
            <a:endParaRPr lang="de-CH" sz="1400" dirty="0"/>
          </a:p>
        </p:txBody>
      </p:sp>
      <p:sp>
        <p:nvSpPr>
          <p:cNvPr id="105" name="Abgerundetes Rechteck 104"/>
          <p:cNvSpPr/>
          <p:nvPr/>
        </p:nvSpPr>
        <p:spPr>
          <a:xfrm>
            <a:off x="1848274" y="3268438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Textfeld 105"/>
          <p:cNvSpPr txBox="1"/>
          <p:nvPr/>
        </p:nvSpPr>
        <p:spPr>
          <a:xfrm>
            <a:off x="1876849" y="3251844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4324 </a:t>
            </a:r>
            <a:r>
              <a:rPr lang="de-CH" sz="1200" dirty="0" err="1" smtClean="0"/>
              <a:t>fefkewf</a:t>
            </a:r>
            <a:endParaRPr lang="de-CH" sz="1400" dirty="0"/>
          </a:p>
        </p:txBody>
      </p:sp>
      <p:sp>
        <p:nvSpPr>
          <p:cNvPr id="107" name="Abgerundetes Rechteck 106"/>
          <p:cNvSpPr/>
          <p:nvPr/>
        </p:nvSpPr>
        <p:spPr>
          <a:xfrm>
            <a:off x="1848274" y="3649514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Textfeld 107"/>
          <p:cNvSpPr txBox="1"/>
          <p:nvPr/>
        </p:nvSpPr>
        <p:spPr>
          <a:xfrm>
            <a:off x="1876849" y="3632920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034 323 45 34</a:t>
            </a:r>
            <a:endParaRPr lang="de-CH" sz="1400" dirty="0"/>
          </a:p>
        </p:txBody>
      </p:sp>
      <p:sp>
        <p:nvSpPr>
          <p:cNvPr id="109" name="Abgerundetes Rechteck 108"/>
          <p:cNvSpPr/>
          <p:nvPr/>
        </p:nvSpPr>
        <p:spPr>
          <a:xfrm>
            <a:off x="1848274" y="4046362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Textfeld 109"/>
          <p:cNvSpPr txBox="1"/>
          <p:nvPr/>
        </p:nvSpPr>
        <p:spPr>
          <a:xfrm>
            <a:off x="1876849" y="4029768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Papa</a:t>
            </a:r>
            <a:endParaRPr lang="de-CH" sz="14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1848274" y="4415018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Textfeld 111"/>
          <p:cNvSpPr txBox="1"/>
          <p:nvPr/>
        </p:nvSpPr>
        <p:spPr>
          <a:xfrm>
            <a:off x="1876849" y="4398424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1.40m</a:t>
            </a:r>
            <a:endParaRPr lang="de-CH" sz="1400" dirty="0"/>
          </a:p>
        </p:txBody>
      </p:sp>
      <p:sp>
        <p:nvSpPr>
          <p:cNvPr id="113" name="Abgerundetes Rechteck 112"/>
          <p:cNvSpPr/>
          <p:nvPr/>
        </p:nvSpPr>
        <p:spPr>
          <a:xfrm>
            <a:off x="1848274" y="4783674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Textfeld 113"/>
          <p:cNvSpPr txBox="1"/>
          <p:nvPr/>
        </p:nvSpPr>
        <p:spPr>
          <a:xfrm>
            <a:off x="1876849" y="4767080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88kg</a:t>
            </a:r>
            <a:endParaRPr lang="de-CH" sz="1400" dirty="0"/>
          </a:p>
        </p:txBody>
      </p:sp>
      <p:sp>
        <p:nvSpPr>
          <p:cNvPr id="115" name="Abgerundetes Rechteck 114"/>
          <p:cNvSpPr/>
          <p:nvPr/>
        </p:nvSpPr>
        <p:spPr>
          <a:xfrm>
            <a:off x="7658704" y="1765263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Textfeld 115"/>
          <p:cNvSpPr txBox="1"/>
          <p:nvPr/>
        </p:nvSpPr>
        <p:spPr>
          <a:xfrm>
            <a:off x="7687279" y="1748669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keine</a:t>
            </a:r>
            <a:endParaRPr lang="de-CH" sz="1400" dirty="0"/>
          </a:p>
        </p:txBody>
      </p:sp>
      <p:sp>
        <p:nvSpPr>
          <p:cNvPr id="117" name="Abgerundetes Rechteck 116"/>
          <p:cNvSpPr/>
          <p:nvPr/>
        </p:nvSpPr>
        <p:spPr>
          <a:xfrm>
            <a:off x="7649837" y="2150400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Textfeld 117"/>
          <p:cNvSpPr txBox="1"/>
          <p:nvPr/>
        </p:nvSpPr>
        <p:spPr>
          <a:xfrm>
            <a:off x="7678412" y="2133806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A positiv</a:t>
            </a:r>
            <a:endParaRPr lang="de-CH" sz="1400" dirty="0"/>
          </a:p>
        </p:txBody>
      </p:sp>
      <p:pic>
        <p:nvPicPr>
          <p:cNvPr id="119" name="Grafik 11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93" y="2925324"/>
            <a:ext cx="189314" cy="189314"/>
          </a:xfrm>
          <a:prstGeom prst="rect">
            <a:avLst/>
          </a:prstGeom>
        </p:spPr>
      </p:pic>
      <p:pic>
        <p:nvPicPr>
          <p:cNvPr id="120" name="Grafik 1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93" y="3294393"/>
            <a:ext cx="189314" cy="189314"/>
          </a:xfrm>
          <a:prstGeom prst="rect">
            <a:avLst/>
          </a:prstGeom>
        </p:spPr>
      </p:pic>
      <p:pic>
        <p:nvPicPr>
          <p:cNvPr id="121" name="Grafik 1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93" y="3676519"/>
            <a:ext cx="189314" cy="1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7558" y="1746977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Name</a:t>
            </a:r>
            <a:endParaRPr lang="de-CH" sz="1100" dirty="0"/>
          </a:p>
        </p:txBody>
      </p:sp>
      <p:sp>
        <p:nvSpPr>
          <p:cNvPr id="47" name="Textfeld 46"/>
          <p:cNvSpPr txBox="1"/>
          <p:nvPr/>
        </p:nvSpPr>
        <p:spPr>
          <a:xfrm>
            <a:off x="317558" y="213344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Vorname</a:t>
            </a:r>
            <a:endParaRPr lang="de-CH" sz="1100" dirty="0"/>
          </a:p>
        </p:txBody>
      </p:sp>
      <p:sp>
        <p:nvSpPr>
          <p:cNvPr id="54" name="Textfeld 53"/>
          <p:cNvSpPr txBox="1"/>
          <p:nvPr/>
        </p:nvSpPr>
        <p:spPr>
          <a:xfrm>
            <a:off x="317558" y="2519788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Geburtsdatum</a:t>
            </a:r>
            <a:endParaRPr lang="de-CH" sz="1100" dirty="0"/>
          </a:p>
        </p:txBody>
      </p:sp>
      <p:sp>
        <p:nvSpPr>
          <p:cNvPr id="61" name="Textfeld 60"/>
          <p:cNvSpPr txBox="1"/>
          <p:nvPr/>
        </p:nvSpPr>
        <p:spPr>
          <a:xfrm>
            <a:off x="317558" y="288917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Strasse, Nr.</a:t>
            </a:r>
            <a:endParaRPr lang="de-CH" sz="1100" dirty="0"/>
          </a:p>
        </p:txBody>
      </p:sp>
      <p:sp>
        <p:nvSpPr>
          <p:cNvPr id="68" name="Textfeld 67"/>
          <p:cNvSpPr txBox="1"/>
          <p:nvPr/>
        </p:nvSpPr>
        <p:spPr>
          <a:xfrm>
            <a:off x="317558" y="3275550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PLZ, Ort</a:t>
            </a:r>
            <a:endParaRPr lang="de-CH" sz="1100" dirty="0"/>
          </a:p>
        </p:txBody>
      </p:sp>
      <p:sp>
        <p:nvSpPr>
          <p:cNvPr id="75" name="Textfeld 74"/>
          <p:cNvSpPr txBox="1"/>
          <p:nvPr/>
        </p:nvSpPr>
        <p:spPr>
          <a:xfrm>
            <a:off x="317558" y="3657831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Telefonnummer</a:t>
            </a:r>
            <a:endParaRPr lang="de-CH" sz="1100" dirty="0"/>
          </a:p>
        </p:txBody>
      </p:sp>
      <p:sp>
        <p:nvSpPr>
          <p:cNvPr id="73" name="Textfeld 72"/>
          <p:cNvSpPr txBox="1"/>
          <p:nvPr/>
        </p:nvSpPr>
        <p:spPr>
          <a:xfrm>
            <a:off x="308033" y="761277"/>
            <a:ext cx="366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</a:rPr>
              <a:t>Patientendaten</a:t>
            </a:r>
            <a:endParaRPr lang="de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feld 81">
            <a:hlinkClick r:id="rId3" action="ppaction://hlinksldjump"/>
          </p:cNvPr>
          <p:cNvSpPr txBox="1"/>
          <p:nvPr/>
        </p:nvSpPr>
        <p:spPr>
          <a:xfrm>
            <a:off x="11477625" y="58906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rgbClr val="FF0000"/>
                </a:solidFill>
              </a:rPr>
              <a:t>Logout</a:t>
            </a:r>
            <a:endParaRPr lang="de-CH" sz="1200" dirty="0">
              <a:solidFill>
                <a:srgbClr val="FF000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17558" y="4040112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Gesetzliche Vertreter</a:t>
            </a:r>
            <a:endParaRPr lang="de-CH" sz="1100" dirty="0"/>
          </a:p>
        </p:txBody>
      </p:sp>
      <p:sp>
        <p:nvSpPr>
          <p:cNvPr id="80" name="Textfeld 79"/>
          <p:cNvSpPr txBox="1"/>
          <p:nvPr/>
        </p:nvSpPr>
        <p:spPr>
          <a:xfrm>
            <a:off x="317558" y="4422911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Grösse</a:t>
            </a:r>
            <a:endParaRPr lang="de-CH" sz="1100" dirty="0"/>
          </a:p>
        </p:txBody>
      </p:sp>
      <p:sp>
        <p:nvSpPr>
          <p:cNvPr id="89" name="Textfeld 88"/>
          <p:cNvSpPr txBox="1"/>
          <p:nvPr/>
        </p:nvSpPr>
        <p:spPr>
          <a:xfrm>
            <a:off x="317558" y="4800268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Gewicht</a:t>
            </a:r>
            <a:endParaRPr lang="de-CH" sz="1100" dirty="0"/>
          </a:p>
        </p:txBody>
      </p:sp>
      <p:sp>
        <p:nvSpPr>
          <p:cNvPr id="90" name="Textfeld 89"/>
          <p:cNvSpPr txBox="1"/>
          <p:nvPr/>
        </p:nvSpPr>
        <p:spPr>
          <a:xfrm>
            <a:off x="6096000" y="1746977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Allergien</a:t>
            </a:r>
            <a:endParaRPr lang="de-CH" sz="1100" dirty="0"/>
          </a:p>
        </p:txBody>
      </p:sp>
      <p:sp>
        <p:nvSpPr>
          <p:cNvPr id="91" name="Textfeld 90"/>
          <p:cNvSpPr txBox="1"/>
          <p:nvPr/>
        </p:nvSpPr>
        <p:spPr>
          <a:xfrm>
            <a:off x="6096000" y="213344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Blutgruppe</a:t>
            </a:r>
            <a:endParaRPr lang="de-CH" sz="1100" dirty="0"/>
          </a:p>
        </p:txBody>
      </p:sp>
      <p:sp>
        <p:nvSpPr>
          <p:cNvPr id="96" name="Abgerundetes Rechteck 95"/>
          <p:cNvSpPr/>
          <p:nvPr/>
        </p:nvSpPr>
        <p:spPr>
          <a:xfrm>
            <a:off x="1851687" y="1765263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Textfeld 97"/>
          <p:cNvSpPr txBox="1"/>
          <p:nvPr/>
        </p:nvSpPr>
        <p:spPr>
          <a:xfrm>
            <a:off x="1880262" y="1748669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Fekedofslk</a:t>
            </a:r>
            <a:endParaRPr lang="de-CH" sz="1400" dirty="0"/>
          </a:p>
        </p:txBody>
      </p:sp>
      <p:sp>
        <p:nvSpPr>
          <p:cNvPr id="99" name="Abgerundetes Rechteck 98"/>
          <p:cNvSpPr/>
          <p:nvPr/>
        </p:nvSpPr>
        <p:spPr>
          <a:xfrm>
            <a:off x="1851687" y="2150400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Textfeld 99"/>
          <p:cNvSpPr txBox="1"/>
          <p:nvPr/>
        </p:nvSpPr>
        <p:spPr>
          <a:xfrm>
            <a:off x="1880262" y="2133806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dklsdjwidksn</a:t>
            </a:r>
            <a:endParaRPr lang="de-CH" sz="1400" dirty="0"/>
          </a:p>
        </p:txBody>
      </p:sp>
      <p:sp>
        <p:nvSpPr>
          <p:cNvPr id="101" name="Abgerundetes Rechteck 100"/>
          <p:cNvSpPr/>
          <p:nvPr/>
        </p:nvSpPr>
        <p:spPr>
          <a:xfrm>
            <a:off x="1851687" y="2518619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Textfeld 101"/>
          <p:cNvSpPr txBox="1"/>
          <p:nvPr/>
        </p:nvSpPr>
        <p:spPr>
          <a:xfrm>
            <a:off x="1880262" y="2502025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02.03.2010</a:t>
            </a:r>
            <a:endParaRPr lang="de-CH" sz="1400" dirty="0"/>
          </a:p>
        </p:txBody>
      </p:sp>
      <p:sp>
        <p:nvSpPr>
          <p:cNvPr id="103" name="Abgerundetes Rechteck 102"/>
          <p:cNvSpPr/>
          <p:nvPr/>
        </p:nvSpPr>
        <p:spPr>
          <a:xfrm>
            <a:off x="1851687" y="2902069"/>
            <a:ext cx="3812133" cy="2433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Textfeld 103"/>
          <p:cNvSpPr txBox="1"/>
          <p:nvPr/>
        </p:nvSpPr>
        <p:spPr>
          <a:xfrm>
            <a:off x="1880262" y="2885475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Strasse 30</a:t>
            </a:r>
            <a:endParaRPr lang="de-CH" sz="1400" dirty="0"/>
          </a:p>
        </p:txBody>
      </p:sp>
      <p:sp>
        <p:nvSpPr>
          <p:cNvPr id="105" name="Abgerundetes Rechteck 104"/>
          <p:cNvSpPr/>
          <p:nvPr/>
        </p:nvSpPr>
        <p:spPr>
          <a:xfrm>
            <a:off x="1848274" y="3268438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Textfeld 105"/>
          <p:cNvSpPr txBox="1"/>
          <p:nvPr/>
        </p:nvSpPr>
        <p:spPr>
          <a:xfrm>
            <a:off x="1876849" y="3251844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4324 </a:t>
            </a:r>
            <a:r>
              <a:rPr lang="de-CH" sz="1200" dirty="0" err="1" smtClean="0"/>
              <a:t>fefkewf</a:t>
            </a:r>
            <a:endParaRPr lang="de-CH" sz="1400" dirty="0"/>
          </a:p>
        </p:txBody>
      </p:sp>
      <p:sp>
        <p:nvSpPr>
          <p:cNvPr id="107" name="Abgerundetes Rechteck 106"/>
          <p:cNvSpPr/>
          <p:nvPr/>
        </p:nvSpPr>
        <p:spPr>
          <a:xfrm>
            <a:off x="1848274" y="3649514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Textfeld 107"/>
          <p:cNvSpPr txBox="1"/>
          <p:nvPr/>
        </p:nvSpPr>
        <p:spPr>
          <a:xfrm>
            <a:off x="1876849" y="3632920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034 323 45 34</a:t>
            </a:r>
            <a:endParaRPr lang="de-CH" sz="1400" dirty="0"/>
          </a:p>
        </p:txBody>
      </p:sp>
      <p:sp>
        <p:nvSpPr>
          <p:cNvPr id="109" name="Abgerundetes Rechteck 108"/>
          <p:cNvSpPr/>
          <p:nvPr/>
        </p:nvSpPr>
        <p:spPr>
          <a:xfrm>
            <a:off x="1848274" y="4046362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Textfeld 109"/>
          <p:cNvSpPr txBox="1"/>
          <p:nvPr/>
        </p:nvSpPr>
        <p:spPr>
          <a:xfrm>
            <a:off x="1876849" y="4029768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Papa</a:t>
            </a:r>
            <a:endParaRPr lang="de-CH" sz="14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1848274" y="4415018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Textfeld 111"/>
          <p:cNvSpPr txBox="1"/>
          <p:nvPr/>
        </p:nvSpPr>
        <p:spPr>
          <a:xfrm>
            <a:off x="1876849" y="4398424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1.40m</a:t>
            </a:r>
            <a:endParaRPr lang="de-CH" sz="1400" dirty="0"/>
          </a:p>
        </p:txBody>
      </p:sp>
      <p:sp>
        <p:nvSpPr>
          <p:cNvPr id="113" name="Abgerundetes Rechteck 112"/>
          <p:cNvSpPr/>
          <p:nvPr/>
        </p:nvSpPr>
        <p:spPr>
          <a:xfrm>
            <a:off x="1848274" y="4783674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Textfeld 113"/>
          <p:cNvSpPr txBox="1"/>
          <p:nvPr/>
        </p:nvSpPr>
        <p:spPr>
          <a:xfrm>
            <a:off x="1876849" y="4767080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88kg</a:t>
            </a:r>
            <a:endParaRPr lang="de-CH" sz="1400" dirty="0"/>
          </a:p>
        </p:txBody>
      </p:sp>
      <p:sp>
        <p:nvSpPr>
          <p:cNvPr id="115" name="Abgerundetes Rechteck 114"/>
          <p:cNvSpPr/>
          <p:nvPr/>
        </p:nvSpPr>
        <p:spPr>
          <a:xfrm>
            <a:off x="7658704" y="1765263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Textfeld 115"/>
          <p:cNvSpPr txBox="1"/>
          <p:nvPr/>
        </p:nvSpPr>
        <p:spPr>
          <a:xfrm>
            <a:off x="7687279" y="1748669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keine</a:t>
            </a:r>
            <a:endParaRPr lang="de-CH" sz="1400" dirty="0"/>
          </a:p>
        </p:txBody>
      </p:sp>
      <p:sp>
        <p:nvSpPr>
          <p:cNvPr id="117" name="Abgerundetes Rechteck 116"/>
          <p:cNvSpPr/>
          <p:nvPr/>
        </p:nvSpPr>
        <p:spPr>
          <a:xfrm>
            <a:off x="7649837" y="2150400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Textfeld 117"/>
          <p:cNvSpPr txBox="1"/>
          <p:nvPr/>
        </p:nvSpPr>
        <p:spPr>
          <a:xfrm>
            <a:off x="7678412" y="2133806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A positiv</a:t>
            </a:r>
            <a:endParaRPr lang="de-CH" sz="1400" dirty="0"/>
          </a:p>
        </p:txBody>
      </p:sp>
      <p:pic>
        <p:nvPicPr>
          <p:cNvPr id="120" name="Grafik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93" y="3294393"/>
            <a:ext cx="189314" cy="189314"/>
          </a:xfrm>
          <a:prstGeom prst="rect">
            <a:avLst/>
          </a:prstGeom>
        </p:spPr>
      </p:pic>
      <p:pic>
        <p:nvPicPr>
          <p:cNvPr id="121" name="Grafik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93" y="3676519"/>
            <a:ext cx="189314" cy="189314"/>
          </a:xfrm>
          <a:prstGeom prst="rect">
            <a:avLst/>
          </a:prstGeom>
        </p:spPr>
      </p:pic>
      <p:pic>
        <p:nvPicPr>
          <p:cNvPr id="46" name="Grafik 4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43" y="2888171"/>
            <a:ext cx="270188" cy="270188"/>
          </a:xfrm>
          <a:prstGeom prst="rect">
            <a:avLst/>
          </a:prstGeom>
        </p:spPr>
      </p:pic>
      <p:pic>
        <p:nvPicPr>
          <p:cNvPr id="48" name="Grafik 4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555" y="2947915"/>
            <a:ext cx="162299" cy="1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7558" y="1746977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Name</a:t>
            </a:r>
            <a:endParaRPr lang="de-CH" sz="1100" dirty="0"/>
          </a:p>
        </p:txBody>
      </p:sp>
      <p:sp>
        <p:nvSpPr>
          <p:cNvPr id="47" name="Textfeld 46"/>
          <p:cNvSpPr txBox="1"/>
          <p:nvPr/>
        </p:nvSpPr>
        <p:spPr>
          <a:xfrm>
            <a:off x="317558" y="213344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Vorname</a:t>
            </a:r>
            <a:endParaRPr lang="de-CH" sz="1100" dirty="0"/>
          </a:p>
        </p:txBody>
      </p:sp>
      <p:sp>
        <p:nvSpPr>
          <p:cNvPr id="54" name="Textfeld 53"/>
          <p:cNvSpPr txBox="1"/>
          <p:nvPr/>
        </p:nvSpPr>
        <p:spPr>
          <a:xfrm>
            <a:off x="317558" y="2519788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Geburtsdatum</a:t>
            </a:r>
            <a:endParaRPr lang="de-CH" sz="1100" dirty="0"/>
          </a:p>
        </p:txBody>
      </p:sp>
      <p:sp>
        <p:nvSpPr>
          <p:cNvPr id="61" name="Textfeld 60"/>
          <p:cNvSpPr txBox="1"/>
          <p:nvPr/>
        </p:nvSpPr>
        <p:spPr>
          <a:xfrm>
            <a:off x="317558" y="288917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Strasse, Nr.</a:t>
            </a:r>
            <a:endParaRPr lang="de-CH" sz="1100" dirty="0"/>
          </a:p>
        </p:txBody>
      </p:sp>
      <p:sp>
        <p:nvSpPr>
          <p:cNvPr id="68" name="Textfeld 67"/>
          <p:cNvSpPr txBox="1"/>
          <p:nvPr/>
        </p:nvSpPr>
        <p:spPr>
          <a:xfrm>
            <a:off x="317558" y="3275550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PLZ, Ort</a:t>
            </a:r>
            <a:endParaRPr lang="de-CH" sz="1100" dirty="0"/>
          </a:p>
        </p:txBody>
      </p:sp>
      <p:sp>
        <p:nvSpPr>
          <p:cNvPr id="75" name="Textfeld 74"/>
          <p:cNvSpPr txBox="1"/>
          <p:nvPr/>
        </p:nvSpPr>
        <p:spPr>
          <a:xfrm>
            <a:off x="317558" y="3657831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Telefonnummer</a:t>
            </a:r>
            <a:endParaRPr lang="de-CH" sz="1100" dirty="0"/>
          </a:p>
        </p:txBody>
      </p:sp>
      <p:sp>
        <p:nvSpPr>
          <p:cNvPr id="73" name="Textfeld 72"/>
          <p:cNvSpPr txBox="1"/>
          <p:nvPr/>
        </p:nvSpPr>
        <p:spPr>
          <a:xfrm>
            <a:off x="308033" y="761277"/>
            <a:ext cx="366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</a:rPr>
              <a:t>Patientendaten</a:t>
            </a:r>
            <a:endParaRPr lang="de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feld 81">
            <a:hlinkClick r:id="rId3" action="ppaction://hlinksldjump"/>
          </p:cNvPr>
          <p:cNvSpPr txBox="1"/>
          <p:nvPr/>
        </p:nvSpPr>
        <p:spPr>
          <a:xfrm>
            <a:off x="11477625" y="58906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rgbClr val="FF0000"/>
                </a:solidFill>
              </a:rPr>
              <a:t>Logout</a:t>
            </a:r>
            <a:endParaRPr lang="de-CH" sz="1200" dirty="0">
              <a:solidFill>
                <a:srgbClr val="FF0000"/>
              </a:solidFill>
            </a:endParaRPr>
          </a:p>
        </p:txBody>
      </p:sp>
      <p:sp>
        <p:nvSpPr>
          <p:cNvPr id="87" name="Rechteck 86">
            <a:hlinkClick r:id="rId4" action="ppaction://hlinksldjump"/>
          </p:cNvPr>
          <p:cNvSpPr/>
          <p:nvPr/>
        </p:nvSpPr>
        <p:spPr>
          <a:xfrm>
            <a:off x="10298763" y="6028610"/>
            <a:ext cx="1530718" cy="3931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Textfeld 87">
            <a:hlinkClick r:id="rId4" action="ppaction://hlinksldjump"/>
          </p:cNvPr>
          <p:cNvSpPr txBox="1"/>
          <p:nvPr/>
        </p:nvSpPr>
        <p:spPr>
          <a:xfrm>
            <a:off x="10298763" y="6083202"/>
            <a:ext cx="1530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Zurück</a:t>
            </a:r>
            <a:endParaRPr lang="de-CH" sz="1200" dirty="0">
              <a:solidFill>
                <a:schemeClr val="bg1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17558" y="4040112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Gesetzliche Vertreter</a:t>
            </a:r>
            <a:endParaRPr lang="de-CH" sz="1100" dirty="0"/>
          </a:p>
        </p:txBody>
      </p:sp>
      <p:sp>
        <p:nvSpPr>
          <p:cNvPr id="80" name="Textfeld 79"/>
          <p:cNvSpPr txBox="1"/>
          <p:nvPr/>
        </p:nvSpPr>
        <p:spPr>
          <a:xfrm>
            <a:off x="317558" y="4422911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Grösse</a:t>
            </a:r>
            <a:endParaRPr lang="de-CH" sz="1100" dirty="0"/>
          </a:p>
        </p:txBody>
      </p:sp>
      <p:sp>
        <p:nvSpPr>
          <p:cNvPr id="89" name="Textfeld 88"/>
          <p:cNvSpPr txBox="1"/>
          <p:nvPr/>
        </p:nvSpPr>
        <p:spPr>
          <a:xfrm>
            <a:off x="317558" y="4800268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Gewicht</a:t>
            </a:r>
            <a:endParaRPr lang="de-CH" sz="1100" dirty="0"/>
          </a:p>
        </p:txBody>
      </p:sp>
      <p:sp>
        <p:nvSpPr>
          <p:cNvPr id="90" name="Textfeld 89"/>
          <p:cNvSpPr txBox="1"/>
          <p:nvPr/>
        </p:nvSpPr>
        <p:spPr>
          <a:xfrm>
            <a:off x="6096000" y="1746977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Allergien</a:t>
            </a:r>
            <a:endParaRPr lang="de-CH" sz="1100" dirty="0"/>
          </a:p>
        </p:txBody>
      </p:sp>
      <p:sp>
        <p:nvSpPr>
          <p:cNvPr id="91" name="Textfeld 90"/>
          <p:cNvSpPr txBox="1"/>
          <p:nvPr/>
        </p:nvSpPr>
        <p:spPr>
          <a:xfrm>
            <a:off x="6096000" y="2133446"/>
            <a:ext cx="156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Blutgruppe</a:t>
            </a:r>
            <a:endParaRPr lang="de-CH" sz="1100" dirty="0"/>
          </a:p>
        </p:txBody>
      </p:sp>
      <p:sp>
        <p:nvSpPr>
          <p:cNvPr id="96" name="Abgerundetes Rechteck 95"/>
          <p:cNvSpPr/>
          <p:nvPr/>
        </p:nvSpPr>
        <p:spPr>
          <a:xfrm>
            <a:off x="1851687" y="1765263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Textfeld 97"/>
          <p:cNvSpPr txBox="1"/>
          <p:nvPr/>
        </p:nvSpPr>
        <p:spPr>
          <a:xfrm>
            <a:off x="1880262" y="1748669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Fekedofslk</a:t>
            </a:r>
            <a:endParaRPr lang="de-CH" sz="1400" dirty="0"/>
          </a:p>
        </p:txBody>
      </p:sp>
      <p:sp>
        <p:nvSpPr>
          <p:cNvPr id="99" name="Abgerundetes Rechteck 98"/>
          <p:cNvSpPr/>
          <p:nvPr/>
        </p:nvSpPr>
        <p:spPr>
          <a:xfrm>
            <a:off x="1851687" y="2150400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Textfeld 99"/>
          <p:cNvSpPr txBox="1"/>
          <p:nvPr/>
        </p:nvSpPr>
        <p:spPr>
          <a:xfrm>
            <a:off x="1880262" y="2133806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dklsdjwidksn</a:t>
            </a:r>
            <a:endParaRPr lang="de-CH" sz="1400" dirty="0"/>
          </a:p>
        </p:txBody>
      </p:sp>
      <p:sp>
        <p:nvSpPr>
          <p:cNvPr id="101" name="Abgerundetes Rechteck 100"/>
          <p:cNvSpPr/>
          <p:nvPr/>
        </p:nvSpPr>
        <p:spPr>
          <a:xfrm>
            <a:off x="1851687" y="2518619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Textfeld 101"/>
          <p:cNvSpPr txBox="1"/>
          <p:nvPr/>
        </p:nvSpPr>
        <p:spPr>
          <a:xfrm>
            <a:off x="1880262" y="2502025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02.03.2010</a:t>
            </a:r>
            <a:endParaRPr lang="de-CH" sz="1400" dirty="0"/>
          </a:p>
        </p:txBody>
      </p:sp>
      <p:sp>
        <p:nvSpPr>
          <p:cNvPr id="103" name="Abgerundetes Rechteck 102"/>
          <p:cNvSpPr/>
          <p:nvPr/>
        </p:nvSpPr>
        <p:spPr>
          <a:xfrm>
            <a:off x="1851687" y="2902069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Textfeld 103"/>
          <p:cNvSpPr txBox="1"/>
          <p:nvPr/>
        </p:nvSpPr>
        <p:spPr>
          <a:xfrm>
            <a:off x="1880262" y="2885475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Strasse 30</a:t>
            </a:r>
            <a:endParaRPr lang="de-CH" sz="1400" dirty="0"/>
          </a:p>
        </p:txBody>
      </p:sp>
      <p:sp>
        <p:nvSpPr>
          <p:cNvPr id="105" name="Abgerundetes Rechteck 104"/>
          <p:cNvSpPr/>
          <p:nvPr/>
        </p:nvSpPr>
        <p:spPr>
          <a:xfrm>
            <a:off x="1848274" y="3268438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Textfeld 105"/>
          <p:cNvSpPr txBox="1"/>
          <p:nvPr/>
        </p:nvSpPr>
        <p:spPr>
          <a:xfrm>
            <a:off x="1876849" y="3251844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4324 </a:t>
            </a:r>
            <a:r>
              <a:rPr lang="de-CH" sz="1200" dirty="0" err="1" smtClean="0"/>
              <a:t>fefkewf</a:t>
            </a:r>
            <a:endParaRPr lang="de-CH" sz="1400" dirty="0"/>
          </a:p>
        </p:txBody>
      </p:sp>
      <p:sp>
        <p:nvSpPr>
          <p:cNvPr id="107" name="Abgerundetes Rechteck 106"/>
          <p:cNvSpPr/>
          <p:nvPr/>
        </p:nvSpPr>
        <p:spPr>
          <a:xfrm>
            <a:off x="1848274" y="3649514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Textfeld 107"/>
          <p:cNvSpPr txBox="1"/>
          <p:nvPr/>
        </p:nvSpPr>
        <p:spPr>
          <a:xfrm>
            <a:off x="1876849" y="3632920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034 323 45 34</a:t>
            </a:r>
            <a:endParaRPr lang="de-CH" sz="1400" dirty="0"/>
          </a:p>
        </p:txBody>
      </p:sp>
      <p:sp>
        <p:nvSpPr>
          <p:cNvPr id="109" name="Abgerundetes Rechteck 108"/>
          <p:cNvSpPr/>
          <p:nvPr/>
        </p:nvSpPr>
        <p:spPr>
          <a:xfrm>
            <a:off x="1848274" y="4046362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Textfeld 109"/>
          <p:cNvSpPr txBox="1"/>
          <p:nvPr/>
        </p:nvSpPr>
        <p:spPr>
          <a:xfrm>
            <a:off x="1876849" y="4029768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Papa</a:t>
            </a:r>
            <a:endParaRPr lang="de-CH" sz="14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1848274" y="4415018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Textfeld 111"/>
          <p:cNvSpPr txBox="1"/>
          <p:nvPr/>
        </p:nvSpPr>
        <p:spPr>
          <a:xfrm>
            <a:off x="1876849" y="4398424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1.40m</a:t>
            </a:r>
            <a:endParaRPr lang="de-CH" sz="1400" dirty="0"/>
          </a:p>
        </p:txBody>
      </p:sp>
      <p:sp>
        <p:nvSpPr>
          <p:cNvPr id="113" name="Abgerundetes Rechteck 112"/>
          <p:cNvSpPr/>
          <p:nvPr/>
        </p:nvSpPr>
        <p:spPr>
          <a:xfrm>
            <a:off x="1848274" y="4783674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Textfeld 113"/>
          <p:cNvSpPr txBox="1"/>
          <p:nvPr/>
        </p:nvSpPr>
        <p:spPr>
          <a:xfrm>
            <a:off x="1876849" y="4767080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88kg</a:t>
            </a:r>
            <a:endParaRPr lang="de-CH" sz="1400" dirty="0"/>
          </a:p>
        </p:txBody>
      </p:sp>
      <p:sp>
        <p:nvSpPr>
          <p:cNvPr id="115" name="Abgerundetes Rechteck 114"/>
          <p:cNvSpPr/>
          <p:nvPr/>
        </p:nvSpPr>
        <p:spPr>
          <a:xfrm>
            <a:off x="7658704" y="1765263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Textfeld 115"/>
          <p:cNvSpPr txBox="1"/>
          <p:nvPr/>
        </p:nvSpPr>
        <p:spPr>
          <a:xfrm>
            <a:off x="7687279" y="1748669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keine</a:t>
            </a:r>
            <a:endParaRPr lang="de-CH" sz="1400" dirty="0"/>
          </a:p>
        </p:txBody>
      </p:sp>
      <p:sp>
        <p:nvSpPr>
          <p:cNvPr id="117" name="Abgerundetes Rechteck 116"/>
          <p:cNvSpPr/>
          <p:nvPr/>
        </p:nvSpPr>
        <p:spPr>
          <a:xfrm>
            <a:off x="7649837" y="2150400"/>
            <a:ext cx="3812133" cy="243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Textfeld 117"/>
          <p:cNvSpPr txBox="1"/>
          <p:nvPr/>
        </p:nvSpPr>
        <p:spPr>
          <a:xfrm>
            <a:off x="7678412" y="2133806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A positiv</a:t>
            </a:r>
            <a:endParaRPr lang="de-CH" sz="1400" dirty="0"/>
          </a:p>
        </p:txBody>
      </p:sp>
      <p:pic>
        <p:nvPicPr>
          <p:cNvPr id="119" name="Grafik 11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93" y="2925324"/>
            <a:ext cx="189314" cy="189314"/>
          </a:xfrm>
          <a:prstGeom prst="rect">
            <a:avLst/>
          </a:prstGeom>
        </p:spPr>
      </p:pic>
      <p:pic>
        <p:nvPicPr>
          <p:cNvPr id="120" name="Grafik 1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93" y="3294393"/>
            <a:ext cx="189314" cy="189314"/>
          </a:xfrm>
          <a:prstGeom prst="rect">
            <a:avLst/>
          </a:prstGeom>
        </p:spPr>
      </p:pic>
      <p:pic>
        <p:nvPicPr>
          <p:cNvPr id="121" name="Grafik 1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93" y="3676519"/>
            <a:ext cx="189314" cy="1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08033" y="1423163"/>
            <a:ext cx="10260514" cy="2544993"/>
            <a:chOff x="247046" y="2924417"/>
            <a:chExt cx="10260514" cy="2544993"/>
          </a:xfrm>
        </p:grpSpPr>
        <p:sp>
          <p:nvSpPr>
            <p:cNvPr id="25" name="Rechteck 24"/>
            <p:cNvSpPr/>
            <p:nvPr/>
          </p:nvSpPr>
          <p:spPr>
            <a:xfrm>
              <a:off x="288557" y="3191109"/>
              <a:ext cx="9931768" cy="367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56571" y="3248231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Sonntag, 01.04.2018</a:t>
              </a:r>
              <a:endParaRPr lang="de-CH" sz="1100" dirty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247046" y="2937452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Datum</a:t>
              </a:r>
              <a:endParaRPr lang="de-CH" sz="1200" dirty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819275" y="2937452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Zeit</a:t>
              </a:r>
              <a:endParaRPr lang="de-CH" sz="12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190875" y="2937451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Medikament</a:t>
              </a:r>
              <a:endParaRPr lang="de-CH" sz="12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6862762" y="2932879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Beschreibung</a:t>
              </a:r>
              <a:endParaRPr lang="de-CH" sz="12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9095771" y="2924417"/>
              <a:ext cx="1216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eingenommen</a:t>
              </a:r>
              <a:endParaRPr lang="de-CH" sz="12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809749" y="3248231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20:00 Uhr</a:t>
              </a:r>
              <a:endParaRPr lang="de-CH" sz="1100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190875" y="3248104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XYxxe</a:t>
              </a:r>
              <a:endParaRPr lang="de-CH" sz="11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107479" y="2935005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Menge</a:t>
              </a:r>
              <a:endParaRPr lang="de-CH" sz="12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5107479" y="3248104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</a:t>
              </a:r>
              <a:endParaRPr lang="de-CH" sz="1100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6862761" y="3248104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m</a:t>
              </a:r>
              <a:r>
                <a:rPr lang="de-CH" sz="1100" dirty="0" smtClean="0"/>
                <a:t>it wenig Wasser einnehmen</a:t>
              </a:r>
              <a:endParaRPr lang="de-CH" sz="1100" dirty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88557" y="3577578"/>
              <a:ext cx="9931768" cy="367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256571" y="3634700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Sonntag, 01.04.2018</a:t>
              </a:r>
              <a:endParaRPr lang="de-CH" sz="11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809749" y="3634700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12:00 Uhr</a:t>
              </a:r>
              <a:endParaRPr lang="de-CH" sz="1100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190875" y="3634573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dfldki</a:t>
              </a:r>
              <a:endParaRPr lang="de-CH" sz="11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107479" y="3634573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20ml</a:t>
              </a:r>
              <a:endParaRPr lang="de-CH" sz="1100" dirty="0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6862761" y="3634573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v</a:t>
              </a:r>
              <a:r>
                <a:rPr lang="de-CH" sz="1100" dirty="0" smtClean="0"/>
                <a:t>or dem Essen einnehmen</a:t>
              </a:r>
              <a:endParaRPr lang="de-CH" sz="11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288557" y="3963920"/>
              <a:ext cx="9931768" cy="367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256571" y="4021042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Sonntag, 01.04.2018</a:t>
              </a:r>
              <a:endParaRPr lang="de-CH" sz="1100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1809749" y="4021042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08:00 Uhr</a:t>
              </a:r>
              <a:endParaRPr lang="de-CH" sz="11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3190875" y="4020915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edfsdf</a:t>
              </a:r>
              <a:endParaRPr lang="de-CH" sz="1100" dirty="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107479" y="4020915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</a:t>
              </a:r>
              <a:endParaRPr lang="de-CH" sz="11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862761" y="4020915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m</a:t>
              </a:r>
              <a:r>
                <a:rPr lang="de-CH" sz="1100" dirty="0" smtClean="0"/>
                <a:t>it Orangensaft einnehmen</a:t>
              </a:r>
              <a:endParaRPr lang="de-CH" sz="1100" dirty="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288557" y="4333308"/>
              <a:ext cx="9931768" cy="3674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56571" y="4390430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Samstag, 31.03.2018</a:t>
              </a:r>
              <a:endParaRPr lang="de-CH" sz="1100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1809749" y="4390430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20:00 Uhr</a:t>
              </a:r>
              <a:endParaRPr lang="de-CH" sz="1100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190875" y="4390303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fneks</a:t>
              </a:r>
              <a:endParaRPr lang="de-CH" sz="1100" dirty="0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5107479" y="4390303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</a:t>
              </a:r>
              <a:endParaRPr lang="de-CH" sz="11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862761" y="4390303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m</a:t>
              </a:r>
              <a:r>
                <a:rPr lang="de-CH" sz="1100" dirty="0" smtClean="0"/>
                <a:t>it wenig Wasser einnehmen</a:t>
              </a:r>
              <a:endParaRPr lang="de-CH" sz="1100" dirty="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288557" y="4719682"/>
              <a:ext cx="9931768" cy="367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56571" y="4776804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Samstag, 31.03.2018</a:t>
              </a:r>
              <a:endParaRPr lang="de-CH" sz="1100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1809749" y="4776804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13:00 Uhr</a:t>
              </a:r>
              <a:endParaRPr lang="de-CH" sz="1100" dirty="0"/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3190875" y="4776677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ersfd</a:t>
              </a:r>
              <a:endParaRPr lang="de-CH" sz="11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07479" y="4776677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</a:t>
              </a:r>
              <a:endParaRPr lang="de-CH" sz="11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6862761" y="4776677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n</a:t>
              </a:r>
              <a:r>
                <a:rPr lang="de-CH" sz="1100" dirty="0" smtClean="0"/>
                <a:t>ach dem Essen einnehmen</a:t>
              </a:r>
              <a:endParaRPr lang="de-CH" sz="1100" dirty="0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288557" y="5101963"/>
              <a:ext cx="9931768" cy="3674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56571" y="5159085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Samstag, 31.03.2018</a:t>
              </a:r>
              <a:endParaRPr lang="de-CH" sz="11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1809749" y="5159085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08:00 Uhr</a:t>
              </a:r>
              <a:endParaRPr lang="de-CH" sz="11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190875" y="5158958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dfdfes</a:t>
              </a:r>
              <a:endParaRPr lang="de-CH" sz="11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5107479" y="5158958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10ml</a:t>
              </a:r>
              <a:endParaRPr lang="de-CH" sz="11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6862761" y="5158958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n</a:t>
              </a:r>
              <a:r>
                <a:rPr lang="de-CH" sz="1100" dirty="0" smtClean="0"/>
                <a:t>üchtern einnehmen</a:t>
              </a:r>
              <a:endParaRPr lang="de-CH" sz="1100" dirty="0"/>
            </a:p>
          </p:txBody>
        </p:sp>
        <p:pic>
          <p:nvPicPr>
            <p:cNvPr id="81" name="Grafik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355" y="3108130"/>
              <a:ext cx="439109" cy="439109"/>
            </a:xfrm>
            <a:prstGeom prst="rect">
              <a:avLst/>
            </a:prstGeom>
          </p:spPr>
        </p:pic>
        <p:pic>
          <p:nvPicPr>
            <p:cNvPr id="83" name="Grafik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039" y="3497785"/>
              <a:ext cx="439109" cy="439109"/>
            </a:xfrm>
            <a:prstGeom prst="rect">
              <a:avLst/>
            </a:prstGeom>
          </p:spPr>
        </p:pic>
        <p:pic>
          <p:nvPicPr>
            <p:cNvPr id="84" name="Grafik 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355" y="3879112"/>
              <a:ext cx="439109" cy="439109"/>
            </a:xfrm>
            <a:prstGeom prst="rect">
              <a:avLst/>
            </a:prstGeom>
          </p:spPr>
        </p:pic>
        <p:pic>
          <p:nvPicPr>
            <p:cNvPr id="85" name="Grafik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039" y="4662854"/>
              <a:ext cx="439109" cy="439109"/>
            </a:xfrm>
            <a:prstGeom prst="rect">
              <a:avLst/>
            </a:prstGeom>
          </p:spPr>
        </p:pic>
        <p:pic>
          <p:nvPicPr>
            <p:cNvPr id="86" name="Grafik 85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2020" y="3280175"/>
              <a:ext cx="189314" cy="189314"/>
            </a:xfrm>
            <a:prstGeom prst="rect">
              <a:avLst/>
            </a:prstGeom>
          </p:spPr>
        </p:pic>
        <p:pic>
          <p:nvPicPr>
            <p:cNvPr id="92" name="Grafik 9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8246" y="3666644"/>
              <a:ext cx="189314" cy="189314"/>
            </a:xfrm>
            <a:prstGeom prst="rect">
              <a:avLst/>
            </a:prstGeom>
          </p:spPr>
        </p:pic>
        <p:pic>
          <p:nvPicPr>
            <p:cNvPr id="93" name="Grafik 9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8246" y="4053113"/>
              <a:ext cx="189314" cy="189314"/>
            </a:xfrm>
            <a:prstGeom prst="rect">
              <a:avLst/>
            </a:prstGeom>
          </p:spPr>
        </p:pic>
        <p:pic>
          <p:nvPicPr>
            <p:cNvPr id="94" name="Grafik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2020" y="4422374"/>
              <a:ext cx="189314" cy="189314"/>
            </a:xfrm>
            <a:prstGeom prst="rect">
              <a:avLst/>
            </a:prstGeom>
          </p:spPr>
        </p:pic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8246" y="4808843"/>
              <a:ext cx="189314" cy="189314"/>
            </a:xfrm>
            <a:prstGeom prst="rect">
              <a:avLst/>
            </a:prstGeom>
          </p:spPr>
        </p:pic>
        <p:pic>
          <p:nvPicPr>
            <p:cNvPr id="97" name="Grafik 9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2020" y="5203908"/>
              <a:ext cx="189314" cy="189314"/>
            </a:xfrm>
            <a:prstGeom prst="rect">
              <a:avLst/>
            </a:prstGeom>
          </p:spPr>
        </p:pic>
      </p:grpSp>
      <p:sp>
        <p:nvSpPr>
          <p:cNvPr id="73" name="Textfeld 72"/>
          <p:cNvSpPr txBox="1"/>
          <p:nvPr/>
        </p:nvSpPr>
        <p:spPr>
          <a:xfrm>
            <a:off x="308033" y="761277"/>
            <a:ext cx="366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</a:rPr>
              <a:t>Verlauf Medikamenteneinnahme</a:t>
            </a:r>
            <a:endParaRPr lang="de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feld 81">
            <a:hlinkClick r:id="rId6" action="ppaction://hlinksldjump"/>
          </p:cNvPr>
          <p:cNvSpPr txBox="1"/>
          <p:nvPr/>
        </p:nvSpPr>
        <p:spPr>
          <a:xfrm>
            <a:off x="11477625" y="58906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rgbClr val="FF0000"/>
                </a:solidFill>
              </a:rPr>
              <a:t>Logout</a:t>
            </a:r>
            <a:endParaRPr lang="de-CH" sz="1200" dirty="0">
              <a:solidFill>
                <a:srgbClr val="FF0000"/>
              </a:solidFill>
            </a:endParaRPr>
          </a:p>
        </p:txBody>
      </p:sp>
      <p:sp>
        <p:nvSpPr>
          <p:cNvPr id="87" name="Rechteck 86">
            <a:hlinkClick r:id="rId7" action="ppaction://hlinksldjump"/>
          </p:cNvPr>
          <p:cNvSpPr/>
          <p:nvPr/>
        </p:nvSpPr>
        <p:spPr>
          <a:xfrm>
            <a:off x="10298763" y="6028610"/>
            <a:ext cx="1530718" cy="3931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Textfeld 87">
            <a:hlinkClick r:id="rId7" action="ppaction://hlinksldjump"/>
          </p:cNvPr>
          <p:cNvSpPr txBox="1"/>
          <p:nvPr/>
        </p:nvSpPr>
        <p:spPr>
          <a:xfrm>
            <a:off x="10298763" y="6083202"/>
            <a:ext cx="1530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Zurück</a:t>
            </a:r>
            <a:endParaRPr lang="de-C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08033" y="1423163"/>
            <a:ext cx="10064974" cy="2544993"/>
            <a:chOff x="247046" y="2924417"/>
            <a:chExt cx="10064974" cy="2544993"/>
          </a:xfrm>
        </p:grpSpPr>
        <p:sp>
          <p:nvSpPr>
            <p:cNvPr id="25" name="Rechteck 24"/>
            <p:cNvSpPr/>
            <p:nvPr/>
          </p:nvSpPr>
          <p:spPr>
            <a:xfrm>
              <a:off x="288557" y="3191109"/>
              <a:ext cx="9931768" cy="367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56571" y="3248231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Sonntag, 01.04.2018</a:t>
              </a:r>
              <a:endParaRPr lang="de-CH" sz="1100" dirty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247046" y="2937452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Datum</a:t>
              </a:r>
              <a:endParaRPr lang="de-CH" sz="1200" dirty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819275" y="2937452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Zeit</a:t>
              </a:r>
              <a:endParaRPr lang="de-CH" sz="12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190875" y="2937451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Medikament</a:t>
              </a:r>
              <a:endParaRPr lang="de-CH" sz="12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6862762" y="2932879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Beschreibung</a:t>
              </a:r>
              <a:endParaRPr lang="de-CH" sz="12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9095771" y="2924417"/>
              <a:ext cx="1216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eingenommen</a:t>
              </a:r>
              <a:endParaRPr lang="de-CH" sz="12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809749" y="3248231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20:00 Uhr</a:t>
              </a:r>
              <a:endParaRPr lang="de-CH" sz="1100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190875" y="3248104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XYxxe</a:t>
              </a:r>
              <a:endParaRPr lang="de-CH" sz="11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107479" y="2935005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Menge</a:t>
              </a:r>
              <a:endParaRPr lang="de-CH" sz="12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5107479" y="3248104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</a:t>
              </a:r>
              <a:endParaRPr lang="de-CH" sz="1100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6862761" y="3248104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m</a:t>
              </a:r>
              <a:r>
                <a:rPr lang="de-CH" sz="1100" dirty="0" smtClean="0"/>
                <a:t>it wenig Wasser einnehmen</a:t>
              </a:r>
              <a:endParaRPr lang="de-CH" sz="1100" dirty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88557" y="3577578"/>
              <a:ext cx="9931768" cy="367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256571" y="3634700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Sonntag, 01.04.2018</a:t>
              </a:r>
              <a:endParaRPr lang="de-CH" sz="11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809749" y="3634700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12:00 Uhr</a:t>
              </a:r>
              <a:endParaRPr lang="de-CH" sz="1100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190875" y="3634573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dfldki</a:t>
              </a:r>
              <a:endParaRPr lang="de-CH" sz="11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107479" y="3634573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20ml</a:t>
              </a:r>
              <a:endParaRPr lang="de-CH" sz="1100" dirty="0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6862761" y="3634573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v</a:t>
              </a:r>
              <a:r>
                <a:rPr lang="de-CH" sz="1100" dirty="0" smtClean="0"/>
                <a:t>or dem Essen einnehmen</a:t>
              </a:r>
              <a:endParaRPr lang="de-CH" sz="11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288557" y="3963920"/>
              <a:ext cx="9931768" cy="367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256571" y="4021042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Sonntag, 01.04.2018</a:t>
              </a:r>
              <a:endParaRPr lang="de-CH" sz="1100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1809749" y="4021042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08:00 Uhr</a:t>
              </a:r>
              <a:endParaRPr lang="de-CH" sz="11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3190875" y="4020915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edfsdf</a:t>
              </a:r>
              <a:endParaRPr lang="de-CH" sz="1100" dirty="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107479" y="4020915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</a:t>
              </a:r>
              <a:endParaRPr lang="de-CH" sz="11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862761" y="4020915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m</a:t>
              </a:r>
              <a:r>
                <a:rPr lang="de-CH" sz="1100" dirty="0" smtClean="0"/>
                <a:t>it Orangensaft einnehmen</a:t>
              </a:r>
              <a:endParaRPr lang="de-CH" sz="1100" dirty="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288557" y="4333308"/>
              <a:ext cx="9931768" cy="3674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56571" y="4390430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Samstag, 31.03.2018</a:t>
              </a:r>
              <a:endParaRPr lang="de-CH" sz="1100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1809749" y="4390430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20:00 Uhr</a:t>
              </a:r>
              <a:endParaRPr lang="de-CH" sz="1100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190875" y="4390303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fneks</a:t>
              </a:r>
              <a:endParaRPr lang="de-CH" sz="1100" dirty="0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5107479" y="4390303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</a:t>
              </a:r>
              <a:endParaRPr lang="de-CH" sz="11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862761" y="4390303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m</a:t>
              </a:r>
              <a:r>
                <a:rPr lang="de-CH" sz="1100" dirty="0" smtClean="0"/>
                <a:t>it wenig Wasser einnehmen</a:t>
              </a:r>
              <a:endParaRPr lang="de-CH" sz="1100" dirty="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288557" y="4719682"/>
              <a:ext cx="9931768" cy="367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56571" y="4776804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Samstag, 31.03.2018</a:t>
              </a:r>
              <a:endParaRPr lang="de-CH" sz="1100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1809749" y="4776804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13:00 Uhr</a:t>
              </a:r>
              <a:endParaRPr lang="de-CH" sz="1100" dirty="0"/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3190875" y="4776677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ersfd</a:t>
              </a:r>
              <a:endParaRPr lang="de-CH" sz="11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07479" y="4776677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</a:t>
              </a:r>
              <a:endParaRPr lang="de-CH" sz="11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6862761" y="4776677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n</a:t>
              </a:r>
              <a:r>
                <a:rPr lang="de-CH" sz="1100" dirty="0" smtClean="0"/>
                <a:t>ach dem Essen einnehmen</a:t>
              </a:r>
              <a:endParaRPr lang="de-CH" sz="1100" dirty="0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288557" y="5101963"/>
              <a:ext cx="9931768" cy="3674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56571" y="5159085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Samstag, 31.03.2018</a:t>
              </a:r>
              <a:endParaRPr lang="de-CH" sz="11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1809749" y="5159085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08:00 Uhr</a:t>
              </a:r>
              <a:endParaRPr lang="de-CH" sz="11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190875" y="5158958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dfdfes</a:t>
              </a:r>
              <a:endParaRPr lang="de-CH" sz="11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5107479" y="5158958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10ml</a:t>
              </a:r>
              <a:endParaRPr lang="de-CH" sz="11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6862761" y="5158958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n</a:t>
              </a:r>
              <a:r>
                <a:rPr lang="de-CH" sz="1100" dirty="0" smtClean="0"/>
                <a:t>üchtern einnehmen</a:t>
              </a:r>
              <a:endParaRPr lang="de-CH" sz="1100" dirty="0"/>
            </a:p>
          </p:txBody>
        </p:sp>
        <p:pic>
          <p:nvPicPr>
            <p:cNvPr id="83" name="Grafik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039" y="3497785"/>
              <a:ext cx="439109" cy="439109"/>
            </a:xfrm>
            <a:prstGeom prst="rect">
              <a:avLst/>
            </a:prstGeom>
          </p:spPr>
        </p:pic>
        <p:pic>
          <p:nvPicPr>
            <p:cNvPr id="84" name="Grafik 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355" y="3879112"/>
              <a:ext cx="439109" cy="439109"/>
            </a:xfrm>
            <a:prstGeom prst="rect">
              <a:avLst/>
            </a:prstGeom>
          </p:spPr>
        </p:pic>
        <p:pic>
          <p:nvPicPr>
            <p:cNvPr id="85" name="Grafik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039" y="4662854"/>
              <a:ext cx="439109" cy="439109"/>
            </a:xfrm>
            <a:prstGeom prst="rect">
              <a:avLst/>
            </a:prstGeom>
          </p:spPr>
        </p:pic>
      </p:grpSp>
      <p:sp>
        <p:nvSpPr>
          <p:cNvPr id="73" name="Textfeld 72"/>
          <p:cNvSpPr txBox="1"/>
          <p:nvPr/>
        </p:nvSpPr>
        <p:spPr>
          <a:xfrm>
            <a:off x="308033" y="761277"/>
            <a:ext cx="366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</a:rPr>
              <a:t>Verlauf Medikamenteneinnahme</a:t>
            </a:r>
            <a:endParaRPr lang="de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rafik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422" y="1736566"/>
            <a:ext cx="293474" cy="293474"/>
          </a:xfrm>
          <a:prstGeom prst="rect">
            <a:avLst/>
          </a:prstGeom>
        </p:spPr>
      </p:pic>
      <p:pic>
        <p:nvPicPr>
          <p:cNvPr id="6" name="Grafik 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50" y="1746850"/>
            <a:ext cx="275990" cy="275990"/>
          </a:xfrm>
          <a:prstGeom prst="rect">
            <a:avLst/>
          </a:prstGeom>
        </p:spPr>
      </p:pic>
      <p:pic>
        <p:nvPicPr>
          <p:cNvPr id="82" name="Grafik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45" y="2119841"/>
            <a:ext cx="293474" cy="293474"/>
          </a:xfrm>
          <a:prstGeom prst="rect">
            <a:avLst/>
          </a:prstGeom>
        </p:spPr>
      </p:pic>
      <p:pic>
        <p:nvPicPr>
          <p:cNvPr id="87" name="Grafik 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973" y="2130125"/>
            <a:ext cx="275990" cy="275990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45" y="2516278"/>
            <a:ext cx="293474" cy="293474"/>
          </a:xfrm>
          <a:prstGeom prst="rect">
            <a:avLst/>
          </a:prstGeom>
        </p:spPr>
      </p:pic>
      <p:pic>
        <p:nvPicPr>
          <p:cNvPr id="89" name="Grafik 8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973" y="2526562"/>
            <a:ext cx="275990" cy="275990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45" y="2883702"/>
            <a:ext cx="293474" cy="293474"/>
          </a:xfrm>
          <a:prstGeom prst="rect">
            <a:avLst/>
          </a:prstGeom>
        </p:spPr>
      </p:pic>
      <p:pic>
        <p:nvPicPr>
          <p:cNvPr id="91" name="Grafik 9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973" y="2893986"/>
            <a:ext cx="275990" cy="275990"/>
          </a:xfrm>
          <a:prstGeom prst="rect">
            <a:avLst/>
          </a:prstGeom>
        </p:spPr>
      </p:pic>
      <p:pic>
        <p:nvPicPr>
          <p:cNvPr id="96" name="Grafik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45" y="3268194"/>
            <a:ext cx="293474" cy="293474"/>
          </a:xfrm>
          <a:prstGeom prst="rect">
            <a:avLst/>
          </a:prstGeom>
        </p:spPr>
      </p:pic>
      <p:pic>
        <p:nvPicPr>
          <p:cNvPr id="98" name="Grafik 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973" y="3278478"/>
            <a:ext cx="275990" cy="275990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45" y="3662970"/>
            <a:ext cx="293474" cy="293474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9526003" y="1725812"/>
            <a:ext cx="314222" cy="2795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973" y="3673254"/>
            <a:ext cx="275990" cy="275990"/>
          </a:xfrm>
          <a:prstGeom prst="rect">
            <a:avLst/>
          </a:prstGeom>
        </p:spPr>
      </p:pic>
      <p:pic>
        <p:nvPicPr>
          <p:cNvPr id="101" name="Grafik 10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987" y="1606876"/>
            <a:ext cx="439109" cy="439109"/>
          </a:xfrm>
          <a:prstGeom prst="rect">
            <a:avLst/>
          </a:prstGeom>
        </p:spPr>
      </p:pic>
      <p:sp>
        <p:nvSpPr>
          <p:cNvPr id="103" name="Textfeld 102">
            <a:hlinkClick r:id="rId8" action="ppaction://hlinksldjump"/>
          </p:cNvPr>
          <p:cNvSpPr txBox="1"/>
          <p:nvPr/>
        </p:nvSpPr>
        <p:spPr>
          <a:xfrm>
            <a:off x="11477625" y="58906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rgbClr val="FF0000"/>
                </a:solidFill>
              </a:rPr>
              <a:t>Logout</a:t>
            </a:r>
            <a:endParaRPr lang="de-CH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58" t="2731"/>
          <a:stretch/>
        </p:blipFill>
        <p:spPr>
          <a:xfrm>
            <a:off x="0" y="0"/>
            <a:ext cx="12192000" cy="5830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2950" y="266700"/>
            <a:ext cx="2133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23900" y="232975"/>
            <a:ext cx="242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>
                <a:cs typeface="Arial" panose="020B0604020202020204" pitchFamily="34" charset="0"/>
              </a:rPr>
              <a:t>www.xxxxxxxx.ch</a:t>
            </a:r>
            <a:endParaRPr lang="de-CH" sz="1050" dirty="0"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71925" y="257175"/>
            <a:ext cx="11906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050" dirty="0" err="1" smtClean="0">
                <a:cs typeface="Arial" panose="020B0604020202020204" pitchFamily="34" charset="0"/>
              </a:rPr>
              <a:t>xxxxxxxx</a:t>
            </a:r>
            <a:endParaRPr lang="de-CH" sz="1050" dirty="0"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08033" y="1423163"/>
            <a:ext cx="10064974" cy="2544993"/>
            <a:chOff x="247046" y="2924417"/>
            <a:chExt cx="10064974" cy="2544993"/>
          </a:xfrm>
        </p:grpSpPr>
        <p:sp>
          <p:nvSpPr>
            <p:cNvPr id="25" name="Rechteck 24"/>
            <p:cNvSpPr/>
            <p:nvPr/>
          </p:nvSpPr>
          <p:spPr>
            <a:xfrm>
              <a:off x="288557" y="3191109"/>
              <a:ext cx="9931768" cy="367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56571" y="3248231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Sonntag, 01.04.2018</a:t>
              </a:r>
              <a:endParaRPr lang="de-CH" sz="1100" dirty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247046" y="2937452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Datum</a:t>
              </a:r>
              <a:endParaRPr lang="de-CH" sz="1200" dirty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819275" y="2937452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Zeit</a:t>
              </a:r>
              <a:endParaRPr lang="de-CH" sz="12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190875" y="2937451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Medikament</a:t>
              </a:r>
              <a:endParaRPr lang="de-CH" sz="12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6862762" y="2932879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Beschreibung</a:t>
              </a:r>
              <a:endParaRPr lang="de-CH" sz="12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9095771" y="2924417"/>
              <a:ext cx="1216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eingenommen</a:t>
              </a:r>
              <a:endParaRPr lang="de-CH" sz="12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809749" y="3248231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20:00 Uhr</a:t>
              </a:r>
              <a:endParaRPr lang="de-CH" sz="1100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190875" y="3248104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XYxxe</a:t>
              </a:r>
              <a:endParaRPr lang="de-CH" sz="11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107479" y="2935005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Menge</a:t>
              </a:r>
              <a:endParaRPr lang="de-CH" sz="12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5107479" y="3248104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</a:t>
              </a:r>
              <a:endParaRPr lang="de-CH" sz="1100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6862761" y="3248104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m</a:t>
              </a:r>
              <a:r>
                <a:rPr lang="de-CH" sz="1100" dirty="0" smtClean="0"/>
                <a:t>it wenig Wasser einnehmen</a:t>
              </a:r>
              <a:endParaRPr lang="de-CH" sz="1100" dirty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88557" y="3577578"/>
              <a:ext cx="9931768" cy="367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256571" y="3634700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Sonntag, 01.04.2018</a:t>
              </a:r>
              <a:endParaRPr lang="de-CH" sz="11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809749" y="3634700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12:00 Uhr</a:t>
              </a:r>
              <a:endParaRPr lang="de-CH" sz="1100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190875" y="3634573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dfldki</a:t>
              </a:r>
              <a:endParaRPr lang="de-CH" sz="11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107479" y="3634573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20ml</a:t>
              </a:r>
              <a:endParaRPr lang="de-CH" sz="1100" dirty="0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6862761" y="3634573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v</a:t>
              </a:r>
              <a:r>
                <a:rPr lang="de-CH" sz="1100" dirty="0" smtClean="0"/>
                <a:t>or dem Essen einnehmen</a:t>
              </a:r>
              <a:endParaRPr lang="de-CH" sz="11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288557" y="3963920"/>
              <a:ext cx="9931768" cy="367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256571" y="4021042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Sonntag, 01.04.2018</a:t>
              </a:r>
              <a:endParaRPr lang="de-CH" sz="1100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1809749" y="4021042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08:00 Uhr</a:t>
              </a:r>
              <a:endParaRPr lang="de-CH" sz="11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3190875" y="4020915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edfsdf</a:t>
              </a:r>
              <a:endParaRPr lang="de-CH" sz="1100" dirty="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107479" y="4020915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</a:t>
              </a:r>
              <a:endParaRPr lang="de-CH" sz="11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862761" y="4020915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m</a:t>
              </a:r>
              <a:r>
                <a:rPr lang="de-CH" sz="1100" dirty="0" smtClean="0"/>
                <a:t>it Orangensaft einnehmen</a:t>
              </a:r>
              <a:endParaRPr lang="de-CH" sz="1100" dirty="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288557" y="4333308"/>
              <a:ext cx="9931768" cy="3674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56571" y="4390430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Samstag, 31.03.2018</a:t>
              </a:r>
              <a:endParaRPr lang="de-CH" sz="1100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1809749" y="4390430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20:00 Uhr</a:t>
              </a:r>
              <a:endParaRPr lang="de-CH" sz="1100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190875" y="4390303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fneks</a:t>
              </a:r>
              <a:endParaRPr lang="de-CH" sz="1100" dirty="0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5107479" y="4390303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</a:t>
              </a:r>
              <a:endParaRPr lang="de-CH" sz="11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862761" y="4390303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m</a:t>
              </a:r>
              <a:r>
                <a:rPr lang="de-CH" sz="1100" dirty="0" smtClean="0"/>
                <a:t>it wenig Wasser einnehmen</a:t>
              </a:r>
              <a:endParaRPr lang="de-CH" sz="1100" dirty="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288557" y="4719682"/>
              <a:ext cx="9931768" cy="367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56571" y="4776804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Samstag, 31.03.2018</a:t>
              </a:r>
              <a:endParaRPr lang="de-CH" sz="1100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1809749" y="4776804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13:00 Uhr</a:t>
              </a:r>
              <a:endParaRPr lang="de-CH" sz="1100" dirty="0"/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3190875" y="4776677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ersfd</a:t>
              </a:r>
              <a:endParaRPr lang="de-CH" sz="11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07479" y="4776677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</a:t>
              </a:r>
              <a:endParaRPr lang="de-CH" sz="11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6862761" y="4776677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n</a:t>
              </a:r>
              <a:r>
                <a:rPr lang="de-CH" sz="1100" dirty="0" smtClean="0"/>
                <a:t>ach dem Essen einnehmen</a:t>
              </a:r>
              <a:endParaRPr lang="de-CH" sz="1100" dirty="0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288557" y="5101963"/>
              <a:ext cx="9931768" cy="3674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56571" y="5159085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Samstag, 31.03.2018</a:t>
              </a:r>
              <a:endParaRPr lang="de-CH" sz="11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1809749" y="5159085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08:00 Uhr</a:t>
              </a:r>
              <a:endParaRPr lang="de-CH" sz="11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190875" y="5158958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 smtClean="0"/>
                <a:t>dfdfes</a:t>
              </a:r>
              <a:endParaRPr lang="de-CH" sz="11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5107479" y="5158958"/>
              <a:ext cx="1562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10ml</a:t>
              </a:r>
              <a:endParaRPr lang="de-CH" sz="11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6862761" y="5158958"/>
              <a:ext cx="202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n</a:t>
              </a:r>
              <a:r>
                <a:rPr lang="de-CH" sz="1100" dirty="0" smtClean="0"/>
                <a:t>üchtern einnehmen</a:t>
              </a:r>
              <a:endParaRPr lang="de-CH" sz="1100" dirty="0"/>
            </a:p>
          </p:txBody>
        </p:sp>
        <p:pic>
          <p:nvPicPr>
            <p:cNvPr id="83" name="Grafik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039" y="3497785"/>
              <a:ext cx="439109" cy="439109"/>
            </a:xfrm>
            <a:prstGeom prst="rect">
              <a:avLst/>
            </a:prstGeom>
          </p:spPr>
        </p:pic>
        <p:pic>
          <p:nvPicPr>
            <p:cNvPr id="84" name="Grafik 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355" y="3879112"/>
              <a:ext cx="439109" cy="439109"/>
            </a:xfrm>
            <a:prstGeom prst="rect">
              <a:avLst/>
            </a:prstGeom>
          </p:spPr>
        </p:pic>
        <p:pic>
          <p:nvPicPr>
            <p:cNvPr id="85" name="Grafik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039" y="4662854"/>
              <a:ext cx="439109" cy="439109"/>
            </a:xfrm>
            <a:prstGeom prst="rect">
              <a:avLst/>
            </a:prstGeom>
          </p:spPr>
        </p:pic>
      </p:grpSp>
      <p:sp>
        <p:nvSpPr>
          <p:cNvPr id="73" name="Textfeld 72"/>
          <p:cNvSpPr txBox="1"/>
          <p:nvPr/>
        </p:nvSpPr>
        <p:spPr>
          <a:xfrm>
            <a:off x="308033" y="761277"/>
            <a:ext cx="366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</a:rPr>
              <a:t>Verlauf Medikamenteneinnahme</a:t>
            </a:r>
            <a:endParaRPr lang="de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rafik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422" y="1736566"/>
            <a:ext cx="293474" cy="293474"/>
          </a:xfrm>
          <a:prstGeom prst="rect">
            <a:avLst/>
          </a:prstGeom>
        </p:spPr>
      </p:pic>
      <p:pic>
        <p:nvPicPr>
          <p:cNvPr id="6" name="Grafik 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50" y="1746850"/>
            <a:ext cx="275990" cy="275990"/>
          </a:xfrm>
          <a:prstGeom prst="rect">
            <a:avLst/>
          </a:prstGeom>
        </p:spPr>
      </p:pic>
      <p:pic>
        <p:nvPicPr>
          <p:cNvPr id="82" name="Grafik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45" y="2119841"/>
            <a:ext cx="293474" cy="293474"/>
          </a:xfrm>
          <a:prstGeom prst="rect">
            <a:avLst/>
          </a:prstGeom>
        </p:spPr>
      </p:pic>
      <p:pic>
        <p:nvPicPr>
          <p:cNvPr id="87" name="Grafik 8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973" y="2130125"/>
            <a:ext cx="275990" cy="275990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45" y="2516278"/>
            <a:ext cx="293474" cy="293474"/>
          </a:xfrm>
          <a:prstGeom prst="rect">
            <a:avLst/>
          </a:prstGeom>
        </p:spPr>
      </p:pic>
      <p:pic>
        <p:nvPicPr>
          <p:cNvPr id="89" name="Grafik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973" y="2526562"/>
            <a:ext cx="275990" cy="275990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45" y="2883702"/>
            <a:ext cx="293474" cy="293474"/>
          </a:xfrm>
          <a:prstGeom prst="rect">
            <a:avLst/>
          </a:prstGeom>
        </p:spPr>
      </p:pic>
      <p:pic>
        <p:nvPicPr>
          <p:cNvPr id="91" name="Grafik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973" y="2893986"/>
            <a:ext cx="275990" cy="275990"/>
          </a:xfrm>
          <a:prstGeom prst="rect">
            <a:avLst/>
          </a:prstGeom>
        </p:spPr>
      </p:pic>
      <p:pic>
        <p:nvPicPr>
          <p:cNvPr id="96" name="Grafik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45" y="3268194"/>
            <a:ext cx="293474" cy="293474"/>
          </a:xfrm>
          <a:prstGeom prst="rect">
            <a:avLst/>
          </a:prstGeom>
        </p:spPr>
      </p:pic>
      <p:pic>
        <p:nvPicPr>
          <p:cNvPr id="98" name="Grafik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973" y="3278478"/>
            <a:ext cx="275990" cy="275990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45" y="3662970"/>
            <a:ext cx="293474" cy="293474"/>
          </a:xfrm>
          <a:prstGeom prst="rect">
            <a:avLst/>
          </a:prstGeom>
        </p:spPr>
      </p:pic>
      <p:sp>
        <p:nvSpPr>
          <p:cNvPr id="11" name="Rechteck 10">
            <a:hlinkClick r:id="rId8" action="ppaction://hlinksldjump"/>
          </p:cNvPr>
          <p:cNvSpPr/>
          <p:nvPr/>
        </p:nvSpPr>
        <p:spPr>
          <a:xfrm>
            <a:off x="9526003" y="1725812"/>
            <a:ext cx="314222" cy="2795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973" y="3673254"/>
            <a:ext cx="275990" cy="275990"/>
          </a:xfrm>
          <a:prstGeom prst="rect">
            <a:avLst/>
          </a:prstGeom>
        </p:spPr>
      </p:pic>
      <p:sp>
        <p:nvSpPr>
          <p:cNvPr id="80" name="Textfeld 79">
            <a:hlinkClick r:id="rId9" action="ppaction://hlinksldjump"/>
          </p:cNvPr>
          <p:cNvSpPr txBox="1"/>
          <p:nvPr/>
        </p:nvSpPr>
        <p:spPr>
          <a:xfrm>
            <a:off x="11477625" y="589060"/>
            <a:ext cx="62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rgbClr val="FF0000"/>
                </a:solidFill>
              </a:rPr>
              <a:t>Logout</a:t>
            </a:r>
            <a:endParaRPr lang="de-CH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FEC7CDA-A75C-475E-91BB-28D611124670}" vid="{9929A8DE-BDB2-415D-ADFE-DDECAC969A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676</Words>
  <Application>Microsoft Office PowerPoint</Application>
  <PresentationFormat>Breitbild</PresentationFormat>
  <Paragraphs>362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Bundesverwaltung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Kaneshan Sinthujah BAR</dc:creator>
  <cp:lastModifiedBy>Kaneshan Sinthujah BAR</cp:lastModifiedBy>
  <cp:revision>28</cp:revision>
  <dcterms:created xsi:type="dcterms:W3CDTF">2018-04-05T07:21:15Z</dcterms:created>
  <dcterms:modified xsi:type="dcterms:W3CDTF">2018-04-05T14:15:56Z</dcterms:modified>
</cp:coreProperties>
</file>