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3360A-CD5B-4100-AF04-C1F1AAB1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C4A802-3382-450A-B578-81943453B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65DCF-DFB9-4EA9-A9AB-9B87C81A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04A38-EBD3-4ACF-B8E0-BE5E12C7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931FB-5C57-4057-B557-EF42143F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08B86-41B4-473D-AEDC-1C1550C7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D031E6-BCC5-488A-A31F-EE3F7F8D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79BEF-9744-4FBF-97E1-2D06EDFB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858A3-7AA8-4CB1-ABED-A4F38C96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24EEC-DBFA-4663-A3FB-7F39A70C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2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D4A76D-E114-41CC-8315-24F3E589F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EAC01D-E657-4332-92AA-7CA4A8BA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89737-7B5A-4141-8B69-A11C110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8AE5E-80A8-46CF-82EA-2ADC3B8B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64C36-FF01-48F5-A430-144ABD44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38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09097-519A-4663-9EEA-E83FE523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0E907-CEBF-4B83-846D-45983987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64B57-9F3D-4DD0-AB1C-D932559C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539C41-3783-4A28-AD6D-E3FF276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C05D4-0E00-4F93-B592-1B5E2C88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3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D6A13-A7DE-4142-A00B-C6764D9A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DC677-8D28-4605-9B9C-8235FC47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5EA2F-4134-468F-A2BE-BAAE9F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48105-6D43-4340-8535-B8EB8179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A7C78-196F-4828-B5CD-E1FEB9EE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1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3C522-DB96-485F-A0A7-E4B9C475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DAE29-8E21-4C08-BB8B-1FCEF75F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9FE8B8-5790-4F3D-A1D0-A61BB19E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DF451B-D940-4EC4-8732-ADB68173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095FF5-428A-47D5-8A18-E77D8D4C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3C5511-C616-46F6-8F0C-08366C6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7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93658-B9C4-4295-B801-D6D5754C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922BD4-6423-4FBC-AC96-AD9B1E90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C4B0B-FF91-4E6C-8967-12B15F84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6FCD09-6679-41C7-8FF4-EB8300908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0028F8-BB08-4578-A5F4-7DA0E0A70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284352-FD13-40B3-8AC1-63265005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D05F32-2F8E-457B-8FEB-4D8D99F2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95B33F-93B3-4445-B3B3-CFD11FC7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8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CDAA6-72B9-48EE-BA49-730F2429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7AF5E-9B8A-4756-87B0-A6DD1C1F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12C5BC-A37E-4A51-879A-92ECA17E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A867C5-BA72-4DCB-BB48-80F85BC1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7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692573-33D8-4EE6-8C96-715747F7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B7726-4BE2-4100-8C2D-03E3C2EE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12C657-5309-491C-AFAC-0F1E0F31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7EB1-C702-4F2B-8327-E06A79A5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6B842-FA58-43CE-AAC7-C54AC8EE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F280F-4513-4169-8AD4-D14036B7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890611-81D7-4E1A-8CF3-EA57562A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7794D-C42C-499D-A286-7BC90A7D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950019-D51F-40A0-B7F6-62FC92BE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9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42F17-B150-4059-A0FA-2F1CB579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E90247-727A-4BEE-9E1A-73B3F4A7A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E7759-A23C-4194-983E-2AFDDFA2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232F11-435A-43D5-B519-7345563D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37F6E8-A95C-4D41-B6F7-9AEADBD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F3B3E-F023-4F0A-8E42-A209D9C2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3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C483A2-74DC-48E0-A5E5-46E733F2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0F982-3DAD-4137-A038-D50BF352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C32C1-84B8-4D1E-90FC-12E23BA0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768-538A-467A-8D2A-060A80AFE11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CBB41-41A9-4BF4-9481-94A92537D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D28EC-A7BB-4E6F-8B44-571A5A93C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5DC5-6AAD-45D1-9058-3F16E840A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545E6-08F0-4D93-BA70-326413BEF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2E06-FC6E-41E3-A384-F27E13D4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DE5841-8B07-4B34-8414-E54F79B4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7" y="1122363"/>
            <a:ext cx="11093116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907BE84-5D39-4BA0-8018-205638B8B24E}"/>
              </a:ext>
            </a:extLst>
          </p:cNvPr>
          <p:cNvSpPr txBox="1"/>
          <p:nvPr/>
        </p:nvSpPr>
        <p:spPr>
          <a:xfrm>
            <a:off x="670866" y="629512"/>
            <a:ext cx="450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Component</a:t>
            </a:r>
            <a:r>
              <a:rPr lang="de-DE" sz="4000" dirty="0"/>
              <a:t> </a:t>
            </a:r>
            <a:r>
              <a:rPr lang="de-DE" sz="4000" dirty="0" err="1"/>
              <a:t>Diagram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77467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21691-4494-4EEF-AE4C-50A763B0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6AB7E4D3-61F0-457D-8BE6-94B4F5F42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8"/>
          <a:stretch/>
        </p:blipFill>
        <p:spPr>
          <a:xfrm>
            <a:off x="74604" y="326244"/>
            <a:ext cx="11858992" cy="7444551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43EC3C2-8537-41B9-8B67-4F85599A905F}"/>
              </a:ext>
            </a:extLst>
          </p:cNvPr>
          <p:cNvSpPr txBox="1"/>
          <p:nvPr/>
        </p:nvSpPr>
        <p:spPr>
          <a:xfrm>
            <a:off x="670866" y="629512"/>
            <a:ext cx="460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Deployment</a:t>
            </a:r>
            <a:r>
              <a:rPr lang="de-DE" sz="4000" dirty="0"/>
              <a:t> </a:t>
            </a:r>
            <a:r>
              <a:rPr lang="de-DE" sz="4000" dirty="0" err="1"/>
              <a:t>Diagram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3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CA403-5611-4C67-A095-0EF21BED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C35D5-4526-4656-9C3A-53FFC031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C65F931-3A2A-4CA8-B006-A4934DFA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54" y="-229748"/>
            <a:ext cx="12757655" cy="71740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36F51AF-7B9E-4B0B-8CD6-6DB71E8739C5}"/>
              </a:ext>
            </a:extLst>
          </p:cNvPr>
          <p:cNvSpPr txBox="1"/>
          <p:nvPr/>
        </p:nvSpPr>
        <p:spPr>
          <a:xfrm>
            <a:off x="408953" y="220559"/>
            <a:ext cx="34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Class </a:t>
            </a:r>
            <a:r>
              <a:rPr lang="de-DE" sz="4000" dirty="0" err="1"/>
              <a:t>Diagram</a:t>
            </a:r>
            <a:r>
              <a:rPr lang="de-DE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6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7C1DE-B701-4567-9747-E8F585E8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EC5AB-0399-4AB5-AF4C-ECC8B67C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ECDA26-67CE-412B-ABC1-2A091A0D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3" y="1503537"/>
            <a:ext cx="10487025" cy="47339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C624132-7543-4D56-A0B9-168BF2805216}"/>
              </a:ext>
            </a:extLst>
          </p:cNvPr>
          <p:cNvSpPr/>
          <p:nvPr/>
        </p:nvSpPr>
        <p:spPr>
          <a:xfrm>
            <a:off x="544623" y="3518822"/>
            <a:ext cx="9734336" cy="5008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6ED89-D226-4902-8B13-1D8CB848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FF0F4C9-8A7A-48F5-B82A-D3672D4E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2990"/>
            <a:ext cx="12503770" cy="28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2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3B77D-56A4-4DCE-8AB5-F747779F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Backlog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5AEA956-F12C-4A64-A5C2-2763CE750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1" y="2065868"/>
            <a:ext cx="12159742" cy="21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8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Project Team</vt:lpstr>
      <vt:lpstr>Product Backlog</vt:lpstr>
      <vt:lpstr>Sprint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 Simon Yanick</dc:creator>
  <cp:lastModifiedBy>Herrmann Simon Yanick</cp:lastModifiedBy>
  <cp:revision>7</cp:revision>
  <dcterms:created xsi:type="dcterms:W3CDTF">2018-05-02T17:00:34Z</dcterms:created>
  <dcterms:modified xsi:type="dcterms:W3CDTF">2018-05-02T17:28:35Z</dcterms:modified>
</cp:coreProperties>
</file>