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4" r:id="rId6"/>
    <p:sldId id="266" r:id="rId7"/>
    <p:sldId id="259" r:id="rId8"/>
    <p:sldId id="272" r:id="rId9"/>
    <p:sldId id="260" r:id="rId10"/>
    <p:sldId id="273" r:id="rId11"/>
    <p:sldId id="261" r:id="rId12"/>
    <p:sldId id="276" r:id="rId13"/>
    <p:sldId id="27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B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A458-E728-4C45-AC5F-BF1ECBD604F4}" type="datetimeFigureOut">
              <a:rPr lang="de-CH" smtClean="0"/>
              <a:t>14.06.2018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8F12-52CF-4C90-9C8C-9917513052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13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8F12-52CF-4C90-9C8C-99175130521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4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4EFA-D47F-462F-9645-4A2C7B0C008E}" type="datetime1">
              <a:rPr lang="de-CH" smtClean="0"/>
              <a:t>14.06.2018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64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366C-D8E1-4A1D-9F3A-E8CB5EBC918C}" type="datetime1">
              <a:rPr lang="de-CH" smtClean="0"/>
              <a:t>14.06.2018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17AB-ECF0-49FF-B6BF-5ED34EE6CF1F}" type="datetime1">
              <a:rPr lang="de-CH" smtClean="0"/>
              <a:t>14.06.2018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7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39F6-F4F6-4289-93D5-9E4F3B02E4D6}" type="datetime1">
              <a:rPr lang="de-CH" smtClean="0"/>
              <a:t>14.06.2018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6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152-E476-443B-8AB6-5804059EE67F}" type="datetime1">
              <a:rPr lang="de-CH" smtClean="0"/>
              <a:t>14.06.2018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9C7C-3DC4-4099-BE80-68818C82D6D8}" type="datetime1">
              <a:rPr lang="de-CH" smtClean="0"/>
              <a:t>14.06.2018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64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963B-2EC8-421B-871A-8231F1970420}" type="datetime1">
              <a:rPr lang="de-CH" smtClean="0"/>
              <a:t>14.06.2018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87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7C7D-9EAF-413C-A37A-A0DE9D748493}" type="datetime1">
              <a:rPr lang="de-CH" smtClean="0"/>
              <a:t>14.06.2018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6322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9B50-50D7-413F-AF73-B729280A6E9F}" type="datetime1">
              <a:rPr lang="de-CH" smtClean="0"/>
              <a:t>14.06.2018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9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B7AC-6B2E-4813-9F88-C402B02E29B8}" type="datetime1">
              <a:rPr lang="de-CH" smtClean="0"/>
              <a:t>14.06.2018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4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F7B2E4-FD4D-4ABA-BA68-9C7F9D22BE3B}" type="datetime1">
              <a:rPr lang="de-CH" smtClean="0"/>
              <a:t>14.06.2018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072DA9-9F6E-48DE-9778-9BAC4389FBFC}" type="slidenum">
              <a:rPr lang="de-CH" smtClean="0"/>
              <a:t>‹Nr.›</a:t>
            </a:fld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Patient Management System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Team Blue</a:t>
            </a:r>
          </a:p>
          <a:p>
            <a:r>
              <a:rPr lang="en-GB" sz="1200" dirty="0"/>
              <a:t>Lars </a:t>
            </a:r>
            <a:r>
              <a:rPr lang="en-GB" sz="1200" dirty="0" err="1"/>
              <a:t>Gertsch</a:t>
            </a:r>
            <a:r>
              <a:rPr lang="en-GB" sz="1200" dirty="0"/>
              <a:t> | Simon Herrmann | Steve </a:t>
            </a:r>
            <a:r>
              <a:rPr lang="en-GB" sz="1200" dirty="0" err="1"/>
              <a:t>Blaser</a:t>
            </a:r>
            <a:r>
              <a:rPr lang="en-GB" sz="1200" dirty="0"/>
              <a:t> | Fabio </a:t>
            </a:r>
            <a:r>
              <a:rPr lang="en-GB" sz="1200" dirty="0" err="1"/>
              <a:t>Caggiano</a:t>
            </a:r>
            <a:r>
              <a:rPr lang="en-GB" sz="1200" dirty="0"/>
              <a:t> | Silas </a:t>
            </a:r>
            <a:r>
              <a:rPr lang="en-GB" sz="1200" dirty="0" err="1"/>
              <a:t>Stulz</a:t>
            </a:r>
            <a:r>
              <a:rPr lang="en-GB" sz="1200" dirty="0"/>
              <a:t> | Sinthujah Kaneshan</a:t>
            </a:r>
            <a:endParaRPr lang="de-CH" sz="1200" dirty="0"/>
          </a:p>
          <a:p>
            <a:endParaRPr lang="de-CH" dirty="0"/>
          </a:p>
        </p:txBody>
      </p:sp>
      <p:pic>
        <p:nvPicPr>
          <p:cNvPr id="1028" name="Picture 4" descr="Bildergebnis fÃ¼r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 bwMode="auto">
          <a:xfrm>
            <a:off x="0" y="0"/>
            <a:ext cx="9144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5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/ </a:t>
            </a:r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10</a:t>
            </a:fld>
            <a:endParaRPr lang="de-CH"/>
          </a:p>
        </p:txBody>
      </p:sp>
      <p:pic>
        <p:nvPicPr>
          <p:cNvPr id="3074" name="Picture 2" descr="Bildergebnis fÃ¼r retrospective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59" y="1066801"/>
            <a:ext cx="4235237" cy="334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5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Retrospective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5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893176"/>
            <a:ext cx="6961517" cy="35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  <a:r>
              <a:rPr lang="de-CH" dirty="0" smtClean="0"/>
              <a:t>Features </a:t>
            </a:r>
            <a:r>
              <a:rPr lang="de-CH" dirty="0" err="1" smtClean="0"/>
              <a:t>implemented</a:t>
            </a:r>
            <a:r>
              <a:rPr lang="de-CH" dirty="0" smtClean="0"/>
              <a:t> vs. Design </a:t>
            </a:r>
            <a:r>
              <a:rPr lang="de-CH" dirty="0" err="1" smtClean="0"/>
              <a:t>thinking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endParaRPr lang="de-CH" dirty="0" smtClean="0"/>
          </a:p>
          <a:p>
            <a:r>
              <a:rPr lang="de-CH" dirty="0" smtClean="0"/>
              <a:t>- </a:t>
            </a:r>
            <a:r>
              <a:rPr lang="de-CH" dirty="0" err="1" smtClean="0"/>
              <a:t>Architecture</a:t>
            </a:r>
            <a:r>
              <a:rPr lang="de-CH" dirty="0" smtClean="0"/>
              <a:t> &amp; </a:t>
            </a:r>
            <a:r>
              <a:rPr lang="de-CH" dirty="0" err="1" smtClean="0"/>
              <a:t>coding</a:t>
            </a:r>
            <a:r>
              <a:rPr lang="de-CH" dirty="0" smtClean="0"/>
              <a:t> </a:t>
            </a:r>
            <a:r>
              <a:rPr lang="de-CH" dirty="0" err="1" smtClean="0"/>
              <a:t>highlights</a:t>
            </a:r>
            <a:endParaRPr lang="de-CH" dirty="0" smtClean="0"/>
          </a:p>
          <a:p>
            <a:r>
              <a:rPr lang="de-CH" dirty="0" smtClean="0"/>
              <a:t>- </a:t>
            </a:r>
            <a:r>
              <a:rPr lang="de-CH" dirty="0" smtClean="0"/>
              <a:t> </a:t>
            </a:r>
          </a:p>
          <a:p>
            <a:r>
              <a:rPr lang="de-CH" dirty="0" smtClean="0"/>
              <a:t>- </a:t>
            </a:r>
            <a:r>
              <a:rPr lang="de-CH" dirty="0" err="1"/>
              <a:t>L</a:t>
            </a:r>
            <a:r>
              <a:rPr lang="de-CH" dirty="0" err="1" smtClean="0"/>
              <a:t>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/ </a:t>
            </a:r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retrospective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5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</a:t>
            </a:r>
            <a:r>
              <a:rPr lang="de-CH" dirty="0" err="1" smtClean="0"/>
              <a:t>implemented</a:t>
            </a:r>
            <a:r>
              <a:rPr lang="de-CH" dirty="0" smtClean="0"/>
              <a:t> vs. Design </a:t>
            </a:r>
            <a:r>
              <a:rPr lang="de-CH" dirty="0" err="1" smtClean="0"/>
              <a:t>thinking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3</a:t>
            </a:fld>
            <a:endParaRPr lang="de-CH"/>
          </a:p>
        </p:txBody>
      </p:sp>
      <p:pic>
        <p:nvPicPr>
          <p:cNvPr id="1026" name="Picture 2" descr="Bildergebnis fÃ¼r features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8805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 </a:t>
            </a:r>
            <a:r>
              <a:rPr lang="de-CH" dirty="0" err="1" smtClean="0"/>
              <a:t>implemented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9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5</a:t>
            </a:fld>
            <a:endParaRPr lang="de-CH"/>
          </a:p>
        </p:txBody>
      </p:sp>
      <p:sp>
        <p:nvSpPr>
          <p:cNvPr id="36" name="Foliennummernplatzhalter 4"/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072DA9-9F6E-48DE-9778-9BAC4389FBF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7" name="Fußzeilenplatzhalter 5"/>
          <p:cNvSpPr txBox="1">
            <a:spLocks/>
          </p:cNvSpPr>
          <p:nvPr/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r>
              <a:rPr lang="de-CH" dirty="0" smtClean="0"/>
              <a:t> &amp; </a:t>
            </a:r>
            <a:r>
              <a:rPr lang="de-CH" dirty="0" err="1" smtClean="0"/>
              <a:t>coding</a:t>
            </a:r>
            <a:r>
              <a:rPr lang="de-CH" dirty="0" smtClean="0"/>
              <a:t> </a:t>
            </a:r>
            <a:r>
              <a:rPr lang="de-CH" dirty="0" err="1" smtClean="0"/>
              <a:t>highlights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6</a:t>
            </a:fld>
            <a:endParaRPr lang="de-CH"/>
          </a:p>
        </p:txBody>
      </p:sp>
      <p:pic>
        <p:nvPicPr>
          <p:cNvPr id="2050" name="Picture 2" descr="Bildergebnis fÃ¼r coding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508104"/>
            <a:ext cx="3959225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5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Personal </a:t>
            </a:r>
            <a:r>
              <a:rPr lang="de-CH" dirty="0" err="1" smtClean="0"/>
              <a:t>Contribution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8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26263"/>
            <a:ext cx="3981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Information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DA9-9F6E-48DE-9778-9BAC4389FBFC}" type="slidenum">
              <a:rPr lang="de-CH" smtClean="0"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Team Blue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0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104</Words>
  <Application>Microsoft Office PowerPoint</Application>
  <PresentationFormat>Bildschirmpräsentation (4:3)</PresentationFormat>
  <Paragraphs>41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Patient Management System</vt:lpstr>
      <vt:lpstr>Contents</vt:lpstr>
      <vt:lpstr>Features implemented vs. Design thinking ideas</vt:lpstr>
      <vt:lpstr>Features implemented</vt:lpstr>
      <vt:lpstr>PowerPoint-Präsentation</vt:lpstr>
      <vt:lpstr>Architecture &amp; coding highlights</vt:lpstr>
      <vt:lpstr>PowerPoint-Präsentation</vt:lpstr>
      <vt:lpstr>Personal Contribution</vt:lpstr>
      <vt:lpstr>Information</vt:lpstr>
      <vt:lpstr>Lessons learnt / Scrum Retrospective</vt:lpstr>
      <vt:lpstr>Lessons learnt</vt:lpstr>
      <vt:lpstr>Retrospective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Requirements Specification</dc:title>
  <dc:creator>Sinthujah Kaneshan</dc:creator>
  <cp:lastModifiedBy>Sinthujah Kaneshan</cp:lastModifiedBy>
  <cp:revision>14</cp:revision>
  <dcterms:created xsi:type="dcterms:W3CDTF">2018-04-15T10:44:32Z</dcterms:created>
  <dcterms:modified xsi:type="dcterms:W3CDTF">2018-06-14T18:33:39Z</dcterms:modified>
</cp:coreProperties>
</file>