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75"/>
            <a:ext cx="9144000" cy="2388266"/>
          </a:xfrm>
        </p:spPr>
        <p:txBody>
          <a:bodyPr anchor="b"/>
          <a:lstStyle>
            <a:lvl1pPr algn="ctr">
              <a:defRPr sz="54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3041"/>
            <a:ext cx="9144000" cy="1656224"/>
          </a:xfrm>
        </p:spPr>
        <p:txBody>
          <a:bodyPr/>
          <a:lstStyle>
            <a:lvl1pPr marL="0" indent="0" algn="ctr">
              <a:buNone/>
              <a:defRPr sz="2158"/>
            </a:lvl1pPr>
            <a:lvl2pPr marL="411898" indent="0" algn="ctr">
              <a:buNone/>
              <a:defRPr sz="1799"/>
            </a:lvl2pPr>
            <a:lvl3pPr marL="823036" indent="0" algn="ctr">
              <a:buNone/>
              <a:defRPr sz="1619"/>
            </a:lvl3pPr>
            <a:lvl4pPr marL="1234934" indent="0" algn="ctr">
              <a:buNone/>
              <a:defRPr sz="1439"/>
            </a:lvl4pPr>
            <a:lvl5pPr marL="1646071" indent="0" algn="ctr">
              <a:buNone/>
              <a:defRPr sz="1439"/>
            </a:lvl5pPr>
            <a:lvl6pPr marL="2057970" indent="0" algn="ctr">
              <a:buNone/>
              <a:defRPr sz="1439"/>
            </a:lvl6pPr>
            <a:lvl7pPr marL="2469868" indent="0" algn="ctr">
              <a:buNone/>
              <a:defRPr sz="1439"/>
            </a:lvl7pPr>
            <a:lvl8pPr marL="2881767" indent="0" algn="ctr">
              <a:buNone/>
              <a:defRPr sz="1439"/>
            </a:lvl8pPr>
            <a:lvl9pPr marL="3292904" indent="0" algn="ctr">
              <a:buNone/>
              <a:defRPr sz="14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2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227"/>
            <a:ext cx="2628900" cy="581345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227"/>
            <a:ext cx="7734300" cy="581345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2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27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29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8122"/>
            <a:ext cx="2743200" cy="365226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8122"/>
            <a:ext cx="4114800" cy="365226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8122"/>
            <a:ext cx="2743200" cy="365226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5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6" y="-17252"/>
            <a:ext cx="10515600" cy="69874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218" y="937612"/>
            <a:ext cx="10515600" cy="43525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14"/>
            <a:ext cx="10515600" cy="2853531"/>
          </a:xfrm>
        </p:spPr>
        <p:txBody>
          <a:bodyPr anchor="b"/>
          <a:lstStyle>
            <a:lvl1pPr>
              <a:defRPr sz="54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90741"/>
            <a:ext cx="10515600" cy="1500605"/>
          </a:xfrm>
        </p:spPr>
        <p:txBody>
          <a:bodyPr/>
          <a:lstStyle>
            <a:lvl1pPr marL="0" indent="0">
              <a:buNone/>
              <a:defRPr sz="2158">
                <a:solidFill>
                  <a:schemeClr val="tx1">
                    <a:tint val="75000"/>
                  </a:schemeClr>
                </a:solidFill>
              </a:defRPr>
            </a:lvl1pPr>
            <a:lvl2pPr marL="41189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303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4934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4pPr>
            <a:lvl5pPr marL="1646071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5pPr>
            <a:lvl6pPr marL="2057970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6pPr>
            <a:lvl7pPr marL="2469868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7pPr>
            <a:lvl8pPr marL="2881767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8pPr>
            <a:lvl9pPr marL="3292904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9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133"/>
            <a:ext cx="5181600" cy="43525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6133"/>
            <a:ext cx="5181600" cy="43525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8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227"/>
            <a:ext cx="10515600" cy="13259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631"/>
            <a:ext cx="5157787" cy="824142"/>
          </a:xfrm>
        </p:spPr>
        <p:txBody>
          <a:bodyPr anchor="b"/>
          <a:lstStyle>
            <a:lvl1pPr marL="0" indent="0">
              <a:buNone/>
              <a:defRPr sz="2158" b="1"/>
            </a:lvl1pPr>
            <a:lvl2pPr marL="411898" indent="0">
              <a:buNone/>
              <a:defRPr sz="1799" b="1"/>
            </a:lvl2pPr>
            <a:lvl3pPr marL="823036" indent="0">
              <a:buNone/>
              <a:defRPr sz="1619" b="1"/>
            </a:lvl3pPr>
            <a:lvl4pPr marL="1234934" indent="0">
              <a:buNone/>
              <a:defRPr sz="1439" b="1"/>
            </a:lvl4pPr>
            <a:lvl5pPr marL="1646071" indent="0">
              <a:buNone/>
              <a:defRPr sz="1439" b="1"/>
            </a:lvl5pPr>
            <a:lvl6pPr marL="2057970" indent="0">
              <a:buNone/>
              <a:defRPr sz="1439" b="1"/>
            </a:lvl6pPr>
            <a:lvl7pPr marL="2469868" indent="0">
              <a:buNone/>
              <a:defRPr sz="1439" b="1"/>
            </a:lvl7pPr>
            <a:lvl8pPr marL="2881767" indent="0">
              <a:buNone/>
              <a:defRPr sz="1439" b="1"/>
            </a:lvl8pPr>
            <a:lvl9pPr marL="3292904" indent="0">
              <a:buNone/>
              <a:defRPr sz="14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773"/>
            <a:ext cx="5157787" cy="3685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631"/>
            <a:ext cx="5183188" cy="824142"/>
          </a:xfrm>
        </p:spPr>
        <p:txBody>
          <a:bodyPr anchor="b"/>
          <a:lstStyle>
            <a:lvl1pPr marL="0" indent="0">
              <a:buNone/>
              <a:defRPr sz="2158" b="1"/>
            </a:lvl1pPr>
            <a:lvl2pPr marL="411898" indent="0">
              <a:buNone/>
              <a:defRPr sz="1799" b="1"/>
            </a:lvl2pPr>
            <a:lvl3pPr marL="823036" indent="0">
              <a:buNone/>
              <a:defRPr sz="1619" b="1"/>
            </a:lvl3pPr>
            <a:lvl4pPr marL="1234934" indent="0">
              <a:buNone/>
              <a:defRPr sz="1439" b="1"/>
            </a:lvl4pPr>
            <a:lvl5pPr marL="1646071" indent="0">
              <a:buNone/>
              <a:defRPr sz="1439" b="1"/>
            </a:lvl5pPr>
            <a:lvl6pPr marL="2057970" indent="0">
              <a:buNone/>
              <a:defRPr sz="1439" b="1"/>
            </a:lvl6pPr>
            <a:lvl7pPr marL="2469868" indent="0">
              <a:buNone/>
              <a:defRPr sz="1439" b="1"/>
            </a:lvl7pPr>
            <a:lvl8pPr marL="2881767" indent="0">
              <a:buNone/>
              <a:defRPr sz="1439" b="1"/>
            </a:lvl8pPr>
            <a:lvl9pPr marL="3292904" indent="0">
              <a:buNone/>
              <a:defRPr sz="14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773"/>
            <a:ext cx="5183188" cy="3685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7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81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328"/>
            <a:ext cx="3932237" cy="1600646"/>
          </a:xfrm>
        </p:spPr>
        <p:txBody>
          <a:bodyPr anchor="b"/>
          <a:lstStyle>
            <a:lvl1pPr>
              <a:defRPr sz="28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701"/>
            <a:ext cx="6172200" cy="4874981"/>
          </a:xfrm>
        </p:spPr>
        <p:txBody>
          <a:bodyPr/>
          <a:lstStyle>
            <a:lvl1pPr>
              <a:defRPr sz="2878"/>
            </a:lvl1pPr>
            <a:lvl2pPr>
              <a:defRPr sz="2518"/>
            </a:lvl2pPr>
            <a:lvl3pPr>
              <a:defRPr sz="2158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974"/>
            <a:ext cx="3932237" cy="3812648"/>
          </a:xfrm>
        </p:spPr>
        <p:txBody>
          <a:bodyPr/>
          <a:lstStyle>
            <a:lvl1pPr marL="0" indent="0">
              <a:buNone/>
              <a:defRPr sz="1439"/>
            </a:lvl1pPr>
            <a:lvl2pPr marL="411898" indent="0">
              <a:buNone/>
              <a:defRPr sz="1259"/>
            </a:lvl2pPr>
            <a:lvl3pPr marL="823036" indent="0">
              <a:buNone/>
              <a:defRPr sz="1079"/>
            </a:lvl3pPr>
            <a:lvl4pPr marL="1234934" indent="0">
              <a:buNone/>
              <a:defRPr sz="899"/>
            </a:lvl4pPr>
            <a:lvl5pPr marL="1646071" indent="0">
              <a:buNone/>
              <a:defRPr sz="899"/>
            </a:lvl5pPr>
            <a:lvl6pPr marL="2057970" indent="0">
              <a:buNone/>
              <a:defRPr sz="899"/>
            </a:lvl6pPr>
            <a:lvl7pPr marL="2469868" indent="0">
              <a:buNone/>
              <a:defRPr sz="899"/>
            </a:lvl7pPr>
            <a:lvl8pPr marL="2881767" indent="0">
              <a:buNone/>
              <a:defRPr sz="899"/>
            </a:lvl8pPr>
            <a:lvl9pPr marL="3292904" indent="0">
              <a:buNone/>
              <a:defRPr sz="8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5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328"/>
            <a:ext cx="3932237" cy="1600646"/>
          </a:xfrm>
        </p:spPr>
        <p:txBody>
          <a:bodyPr anchor="b"/>
          <a:lstStyle>
            <a:lvl1pPr>
              <a:defRPr sz="28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701"/>
            <a:ext cx="6172200" cy="4874981"/>
          </a:xfrm>
        </p:spPr>
        <p:txBody>
          <a:bodyPr anchor="t"/>
          <a:lstStyle>
            <a:lvl1pPr marL="0" indent="0">
              <a:buNone/>
              <a:defRPr sz="2878"/>
            </a:lvl1pPr>
            <a:lvl2pPr marL="411898" indent="0">
              <a:buNone/>
              <a:defRPr sz="2518"/>
            </a:lvl2pPr>
            <a:lvl3pPr marL="823036" indent="0">
              <a:buNone/>
              <a:defRPr sz="2158"/>
            </a:lvl3pPr>
            <a:lvl4pPr marL="1234934" indent="0">
              <a:buNone/>
              <a:defRPr sz="1799"/>
            </a:lvl4pPr>
            <a:lvl5pPr marL="1646071" indent="0">
              <a:buNone/>
              <a:defRPr sz="1799"/>
            </a:lvl5pPr>
            <a:lvl6pPr marL="2057970" indent="0">
              <a:buNone/>
              <a:defRPr sz="1799"/>
            </a:lvl6pPr>
            <a:lvl7pPr marL="2469868" indent="0">
              <a:buNone/>
              <a:defRPr sz="1799"/>
            </a:lvl7pPr>
            <a:lvl8pPr marL="2881767" indent="0">
              <a:buNone/>
              <a:defRPr sz="1799"/>
            </a:lvl8pPr>
            <a:lvl9pPr marL="3292904" indent="0">
              <a:buNone/>
              <a:defRPr sz="17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974"/>
            <a:ext cx="3932237" cy="3812648"/>
          </a:xfrm>
        </p:spPr>
        <p:txBody>
          <a:bodyPr/>
          <a:lstStyle>
            <a:lvl1pPr marL="0" indent="0">
              <a:buNone/>
              <a:defRPr sz="1439"/>
            </a:lvl1pPr>
            <a:lvl2pPr marL="411898" indent="0">
              <a:buNone/>
              <a:defRPr sz="1259"/>
            </a:lvl2pPr>
            <a:lvl3pPr marL="823036" indent="0">
              <a:buNone/>
              <a:defRPr sz="1079"/>
            </a:lvl3pPr>
            <a:lvl4pPr marL="1234934" indent="0">
              <a:buNone/>
              <a:defRPr sz="899"/>
            </a:lvl4pPr>
            <a:lvl5pPr marL="1646071" indent="0">
              <a:buNone/>
              <a:defRPr sz="899"/>
            </a:lvl5pPr>
            <a:lvl6pPr marL="2057970" indent="0">
              <a:buNone/>
              <a:defRPr sz="899"/>
            </a:lvl6pPr>
            <a:lvl7pPr marL="2469868" indent="0">
              <a:buNone/>
              <a:defRPr sz="899"/>
            </a:lvl7pPr>
            <a:lvl8pPr marL="2881767" indent="0">
              <a:buNone/>
              <a:defRPr sz="899"/>
            </a:lvl8pPr>
            <a:lvl9pPr marL="3292904" indent="0">
              <a:buNone/>
              <a:defRPr sz="8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0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27"/>
            <a:ext cx="10515600" cy="1325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133"/>
            <a:ext cx="10515600" cy="4352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8121"/>
            <a:ext cx="2743200" cy="365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5013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55013"/>
              <a:t>11/22/2018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8121"/>
            <a:ext cx="4114800" cy="365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5013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8121"/>
            <a:ext cx="2743200" cy="365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5013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55013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3878581" y="2420025"/>
            <a:ext cx="4730115" cy="968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855013"/>
            <a:r>
              <a:rPr lang="zh-CN" altLang="en-US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感谢您下载包图网平台上提供的</a:t>
            </a:r>
            <a:r>
              <a:rPr lang="en-US" altLang="zh-CN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作品，</a:t>
            </a:r>
          </a:p>
          <a:p>
            <a:pPr defTabSz="855013"/>
            <a:r>
              <a:rPr lang="zh-CN" altLang="en-US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为了您和包图网以及原创作者的利益，请</a:t>
            </a:r>
          </a:p>
          <a:p>
            <a:pPr defTabSz="855013"/>
            <a:r>
              <a:rPr lang="zh-CN" altLang="en-US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勿复制、传播、销售，否则将承担法律责</a:t>
            </a:r>
          </a:p>
          <a:p>
            <a:pPr defTabSz="855013"/>
            <a:r>
              <a:rPr lang="zh-CN" altLang="en-US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任！包图网将对作品进行维权，按照传播</a:t>
            </a:r>
          </a:p>
          <a:p>
            <a:pPr defTabSz="855013"/>
            <a:r>
              <a:rPr lang="zh-CN" altLang="en-US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下载次数进行十倍的索取赔偿！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4005581" y="2547061"/>
            <a:ext cx="4730115" cy="968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855013"/>
            <a:r>
              <a:rPr lang="zh-CN" altLang="en-US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感谢您下载包图网平台上提供的</a:t>
            </a:r>
            <a:r>
              <a:rPr lang="en-US" altLang="zh-CN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作品，</a:t>
            </a:r>
          </a:p>
          <a:p>
            <a:pPr defTabSz="855013"/>
            <a:r>
              <a:rPr lang="zh-CN" altLang="en-US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为了您和包图网以及原创作者的利益，请</a:t>
            </a:r>
          </a:p>
          <a:p>
            <a:pPr defTabSz="855013"/>
            <a:r>
              <a:rPr lang="zh-CN" altLang="en-US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勿复制、传播、销售，否则将承担法律责</a:t>
            </a:r>
          </a:p>
          <a:p>
            <a:pPr defTabSz="855013"/>
            <a:r>
              <a:rPr lang="zh-CN" altLang="en-US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任！包图网将对作品进行维权，按照传播</a:t>
            </a:r>
          </a:p>
          <a:p>
            <a:pPr defTabSz="855013"/>
            <a:r>
              <a:rPr lang="zh-CN" altLang="en-US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下载次数进行十倍的索取赔偿！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-22673"/>
            <a:ext cx="12192000" cy="6857332"/>
          </a:xfrm>
          <a:prstGeom prst="rect">
            <a:avLst/>
          </a:prstGeom>
        </p:spPr>
      </p:pic>
      <p:pic>
        <p:nvPicPr>
          <p:cNvPr id="8" name="图片 7" descr="背景+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-18098" y="661044"/>
            <a:ext cx="12228195" cy="6382278"/>
          </a:xfrm>
          <a:prstGeom prst="rect">
            <a:avLst/>
          </a:prstGeom>
          <a:ln>
            <a:noFill/>
          </a:ln>
        </p:spPr>
      </p:pic>
      <p:sp>
        <p:nvSpPr>
          <p:cNvPr id="11" name="矩形 10"/>
          <p:cNvSpPr/>
          <p:nvPr userDrawn="1"/>
        </p:nvSpPr>
        <p:spPr>
          <a:xfrm>
            <a:off x="-18098" y="7043323"/>
            <a:ext cx="12228196" cy="1303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013"/>
            <a:endParaRPr kumimoji="1" lang="zh-CN" altLang="en-US" sz="1685">
              <a:solidFill>
                <a:prstClr val="white"/>
              </a:solidFill>
            </a:endParaRPr>
          </a:p>
        </p:txBody>
      </p:sp>
      <p:pic>
        <p:nvPicPr>
          <p:cNvPr id="12" name="Picture 8" descr="C:\Users\Administrator\Desktop\封底02.jpg"/>
          <p:cNvPicPr>
            <a:picLocks noChangeAspect="1" noChangeArrowheads="1"/>
          </p:cNvPicPr>
          <p:nvPr userDrawn="1"/>
        </p:nvPicPr>
        <p:blipFill rotWithShape="1">
          <a:blip r:embed="rId18" cstate="print">
            <a:alphaModFix amt="20000"/>
          </a:blip>
          <a:srcRect l="40361" b="10798"/>
          <a:stretch>
            <a:fillRect/>
          </a:stretch>
        </p:blipFill>
        <p:spPr bwMode="auto">
          <a:xfrm>
            <a:off x="-33867" y="660049"/>
            <a:ext cx="12242800" cy="63832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312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  <p:txStyles>
    <p:titleStyle>
      <a:lvl1pPr algn="l" defTabSz="823036" rtl="0" eaLnBrk="1" latinLnBrk="0" hangingPunct="1">
        <a:lnSpc>
          <a:spcPct val="90000"/>
        </a:lnSpc>
        <a:spcBef>
          <a:spcPct val="0"/>
        </a:spcBef>
        <a:buNone/>
        <a:defRPr sz="39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569" indent="-205569" algn="l" defTabSz="823036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2518" kern="1200">
          <a:solidFill>
            <a:schemeClr val="tx1"/>
          </a:solidFill>
          <a:latin typeface="+mn-lt"/>
          <a:ea typeface="+mn-ea"/>
          <a:cs typeface="+mn-cs"/>
        </a:defRPr>
      </a:lvl1pPr>
      <a:lvl2pPr marL="617467" indent="-205569" algn="l" defTabSz="823036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58" kern="1200">
          <a:solidFill>
            <a:schemeClr val="tx1"/>
          </a:solidFill>
          <a:latin typeface="+mn-lt"/>
          <a:ea typeface="+mn-ea"/>
          <a:cs typeface="+mn-cs"/>
        </a:defRPr>
      </a:lvl2pPr>
      <a:lvl3pPr marL="1028604" indent="-205569" algn="l" defTabSz="823036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440503" indent="-205569" algn="l" defTabSz="823036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851640" indent="-205569" algn="l" defTabSz="823036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263538" indent="-205569" algn="l" defTabSz="823036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675437" indent="-205569" algn="l" defTabSz="823036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3087335" indent="-205569" algn="l" defTabSz="823036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498472" indent="-205569" algn="l" defTabSz="823036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303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898" algn="l" defTabSz="82303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3036" algn="l" defTabSz="82303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934" algn="l" defTabSz="82303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6071" algn="l" defTabSz="82303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7970" algn="l" defTabSz="82303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9868" algn="l" defTabSz="82303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81767" algn="l" defTabSz="82303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2904" algn="l" defTabSz="82303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028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102"/>
</p:tagLst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950" dirty="0">
            <a:cs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1_Office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KYE</dc:creator>
  <cp:lastModifiedBy>谢 佳标</cp:lastModifiedBy>
  <cp:revision>7</cp:revision>
  <dcterms:created xsi:type="dcterms:W3CDTF">2018-09-07T17:41:37Z</dcterms:created>
  <dcterms:modified xsi:type="dcterms:W3CDTF">2018-11-22T07:26:42Z</dcterms:modified>
</cp:coreProperties>
</file>