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430" r:id="rId2"/>
    <p:sldId id="440" r:id="rId3"/>
    <p:sldId id="581" r:id="rId4"/>
    <p:sldId id="562" r:id="rId5"/>
    <p:sldId id="563" r:id="rId6"/>
    <p:sldId id="582" r:id="rId7"/>
    <p:sldId id="564" r:id="rId8"/>
    <p:sldId id="565" r:id="rId9"/>
    <p:sldId id="594" r:id="rId10"/>
    <p:sldId id="592" r:id="rId11"/>
    <p:sldId id="568" r:id="rId12"/>
    <p:sldId id="567" r:id="rId13"/>
    <p:sldId id="569" r:id="rId14"/>
    <p:sldId id="570" r:id="rId15"/>
    <p:sldId id="571" r:id="rId16"/>
    <p:sldId id="572" r:id="rId17"/>
    <p:sldId id="573" r:id="rId18"/>
    <p:sldId id="574" r:id="rId19"/>
    <p:sldId id="584" r:id="rId20"/>
    <p:sldId id="575" r:id="rId21"/>
    <p:sldId id="576" r:id="rId22"/>
    <p:sldId id="577" r:id="rId23"/>
    <p:sldId id="585" r:id="rId24"/>
    <p:sldId id="316" r:id="rId25"/>
    <p:sldId id="317" r:id="rId26"/>
    <p:sldId id="318" r:id="rId27"/>
    <p:sldId id="586" r:id="rId28"/>
    <p:sldId id="319" r:id="rId29"/>
    <p:sldId id="320" r:id="rId30"/>
    <p:sldId id="321" r:id="rId31"/>
    <p:sldId id="587" r:id="rId32"/>
    <p:sldId id="580" r:id="rId33"/>
    <p:sldId id="322" r:id="rId34"/>
    <p:sldId id="323" r:id="rId35"/>
    <p:sldId id="324" r:id="rId36"/>
    <p:sldId id="326" r:id="rId37"/>
    <p:sldId id="325" r:id="rId38"/>
    <p:sldId id="328" r:id="rId39"/>
    <p:sldId id="327" r:id="rId40"/>
    <p:sldId id="588" r:id="rId41"/>
    <p:sldId id="578" r:id="rId42"/>
    <p:sldId id="345" r:id="rId43"/>
    <p:sldId id="343" r:id="rId44"/>
    <p:sldId id="329" r:id="rId45"/>
    <p:sldId id="330" r:id="rId46"/>
    <p:sldId id="331" r:id="rId47"/>
    <p:sldId id="332" r:id="rId48"/>
    <p:sldId id="589" r:id="rId49"/>
    <p:sldId id="337" r:id="rId50"/>
    <p:sldId id="333" r:id="rId51"/>
    <p:sldId id="334" r:id="rId52"/>
    <p:sldId id="335" r:id="rId53"/>
    <p:sldId id="336" r:id="rId54"/>
    <p:sldId id="590" r:id="rId55"/>
    <p:sldId id="338" r:id="rId56"/>
    <p:sldId id="339" r:id="rId57"/>
    <p:sldId id="591" r:id="rId58"/>
    <p:sldId id="340" r:id="rId59"/>
    <p:sldId id="341" r:id="rId60"/>
    <p:sldId id="342" r:id="rId61"/>
    <p:sldId id="305" r:id="rId6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1AD55C-2468-4A01-B53E-B684FFCAB76E}" v="11" dt="2021-09-01T13:46:06.2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94"/>
    <p:restoredTop sz="94686"/>
  </p:normalViewPr>
  <p:slideViewPr>
    <p:cSldViewPr>
      <p:cViewPr varScale="1">
        <p:scale>
          <a:sx n="55" d="100"/>
          <a:sy n="55" d="100"/>
        </p:scale>
        <p:origin x="220" y="48"/>
      </p:cViewPr>
      <p:guideLst>
        <p:guide orient="horz" pos="2160"/>
        <p:guide pos="2880"/>
      </p:guideLst>
    </p:cSldViewPr>
  </p:slideViewPr>
  <p:notesTextViewPr>
    <p:cViewPr>
      <p:scale>
        <a:sx n="100" d="100"/>
        <a:sy n="100" d="100"/>
      </p:scale>
      <p:origin x="0" y="0"/>
    </p:cViewPr>
  </p:notesTextViewPr>
  <p:notesViewPr>
    <p:cSldViewPr>
      <p:cViewPr>
        <p:scale>
          <a:sx n="134" d="100"/>
          <a:sy n="134" d="100"/>
        </p:scale>
        <p:origin x="-568" y="184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1633403@staff.integra.its.ac.id" userId="09574fc9-7f2a-46d4-a3fa-f039d963485c" providerId="ADAL" clId="{B31AD55C-2468-4A01-B53E-B684FFCAB76E}"/>
    <pc:docChg chg="undo custSel addSld delSld modSld">
      <pc:chgData name="131633403@staff.integra.its.ac.id" userId="09574fc9-7f2a-46d4-a3fa-f039d963485c" providerId="ADAL" clId="{B31AD55C-2468-4A01-B53E-B684FFCAB76E}" dt="2021-09-01T14:43:14.879" v="342" actId="14100"/>
      <pc:docMkLst>
        <pc:docMk/>
      </pc:docMkLst>
      <pc:sldChg chg="modSp mod">
        <pc:chgData name="131633403@staff.integra.its.ac.id" userId="09574fc9-7f2a-46d4-a3fa-f039d963485c" providerId="ADAL" clId="{B31AD55C-2468-4A01-B53E-B684FFCAB76E}" dt="2021-09-01T13:46:21.968" v="87" actId="20577"/>
        <pc:sldMkLst>
          <pc:docMk/>
          <pc:sldMk cId="0" sldId="305"/>
        </pc:sldMkLst>
        <pc:spChg chg="mod">
          <ac:chgData name="131633403@staff.integra.its.ac.id" userId="09574fc9-7f2a-46d4-a3fa-f039d963485c" providerId="ADAL" clId="{B31AD55C-2468-4A01-B53E-B684FFCAB76E}" dt="2021-09-01T13:46:21.968" v="87" actId="20577"/>
          <ac:spMkLst>
            <pc:docMk/>
            <pc:sldMk cId="0" sldId="305"/>
            <ac:spMk id="63489" creationId="{302A1CB4-AD42-0344-9E20-CF8CDC224C40}"/>
          </ac:spMkLst>
        </pc:spChg>
      </pc:sldChg>
      <pc:sldChg chg="modSp del">
        <pc:chgData name="131633403@staff.integra.its.ac.id" userId="09574fc9-7f2a-46d4-a3fa-f039d963485c" providerId="ADAL" clId="{B31AD55C-2468-4A01-B53E-B684FFCAB76E}" dt="2021-09-01T13:47:02.765" v="88" actId="47"/>
        <pc:sldMkLst>
          <pc:docMk/>
          <pc:sldMk cId="0" sldId="308"/>
        </pc:sldMkLst>
        <pc:spChg chg="mod">
          <ac:chgData name="131633403@staff.integra.its.ac.id" userId="09574fc9-7f2a-46d4-a3fa-f039d963485c" providerId="ADAL" clId="{B31AD55C-2468-4A01-B53E-B684FFCAB76E}" dt="2021-09-01T13:46:06.240" v="75"/>
          <ac:spMkLst>
            <pc:docMk/>
            <pc:sldMk cId="0" sldId="308"/>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3678657611" sldId="316"/>
        </pc:sldMkLst>
        <pc:spChg chg="mod">
          <ac:chgData name="131633403@staff.integra.its.ac.id" userId="09574fc9-7f2a-46d4-a3fa-f039d963485c" providerId="ADAL" clId="{B31AD55C-2468-4A01-B53E-B684FFCAB76E}" dt="2021-09-01T13:46:06.240" v="75"/>
          <ac:spMkLst>
            <pc:docMk/>
            <pc:sldMk cId="3678657611" sldId="316"/>
            <ac:spMk id="23558" creationId="{3CEB4D3A-F947-2D49-B294-F8D0E35E7AD1}"/>
          </ac:spMkLst>
        </pc:spChg>
      </pc:sldChg>
      <pc:sldChg chg="modSp">
        <pc:chgData name="131633403@staff.integra.its.ac.id" userId="09574fc9-7f2a-46d4-a3fa-f039d963485c" providerId="ADAL" clId="{B31AD55C-2468-4A01-B53E-B684FFCAB76E}" dt="2021-09-01T13:46:06.240" v="75"/>
        <pc:sldMkLst>
          <pc:docMk/>
          <pc:sldMk cId="3410687220" sldId="317"/>
        </pc:sldMkLst>
        <pc:spChg chg="mod">
          <ac:chgData name="131633403@staff.integra.its.ac.id" userId="09574fc9-7f2a-46d4-a3fa-f039d963485c" providerId="ADAL" clId="{B31AD55C-2468-4A01-B53E-B684FFCAB76E}" dt="2021-09-01T13:46:06.240" v="75"/>
          <ac:spMkLst>
            <pc:docMk/>
            <pc:sldMk cId="3410687220" sldId="317"/>
            <ac:spMk id="24582" creationId="{B9B4B157-2321-3D4E-9D50-38BD8489DC21}"/>
          </ac:spMkLst>
        </pc:spChg>
      </pc:sldChg>
      <pc:sldChg chg="modSp">
        <pc:chgData name="131633403@staff.integra.its.ac.id" userId="09574fc9-7f2a-46d4-a3fa-f039d963485c" providerId="ADAL" clId="{B31AD55C-2468-4A01-B53E-B684FFCAB76E}" dt="2021-09-01T13:46:06.240" v="75"/>
        <pc:sldMkLst>
          <pc:docMk/>
          <pc:sldMk cId="3783506137" sldId="318"/>
        </pc:sldMkLst>
        <pc:spChg chg="mod">
          <ac:chgData name="131633403@staff.integra.its.ac.id" userId="09574fc9-7f2a-46d4-a3fa-f039d963485c" providerId="ADAL" clId="{B31AD55C-2468-4A01-B53E-B684FFCAB76E}" dt="2021-09-01T13:46:06.240" v="75"/>
          <ac:spMkLst>
            <pc:docMk/>
            <pc:sldMk cId="3783506137" sldId="318"/>
            <ac:spMk id="25606" creationId="{854D85A6-E12A-404C-A3AA-07C26C326882}"/>
          </ac:spMkLst>
        </pc:spChg>
      </pc:sldChg>
      <pc:sldChg chg="modSp">
        <pc:chgData name="131633403@staff.integra.its.ac.id" userId="09574fc9-7f2a-46d4-a3fa-f039d963485c" providerId="ADAL" clId="{B31AD55C-2468-4A01-B53E-B684FFCAB76E}" dt="2021-09-01T13:46:06.240" v="75"/>
        <pc:sldMkLst>
          <pc:docMk/>
          <pc:sldMk cId="2128421080" sldId="319"/>
        </pc:sldMkLst>
        <pc:spChg chg="mod">
          <ac:chgData name="131633403@staff.integra.its.ac.id" userId="09574fc9-7f2a-46d4-a3fa-f039d963485c" providerId="ADAL" clId="{B31AD55C-2468-4A01-B53E-B684FFCAB76E}" dt="2021-09-01T13:46:06.240" v="75"/>
          <ac:spMkLst>
            <pc:docMk/>
            <pc:sldMk cId="2128421080" sldId="319"/>
            <ac:spMk id="26630" creationId="{CC9C996E-5FCD-FA49-8603-C02A84A96E92}"/>
          </ac:spMkLst>
        </pc:spChg>
      </pc:sldChg>
      <pc:sldChg chg="modSp">
        <pc:chgData name="131633403@staff.integra.its.ac.id" userId="09574fc9-7f2a-46d4-a3fa-f039d963485c" providerId="ADAL" clId="{B31AD55C-2468-4A01-B53E-B684FFCAB76E}" dt="2021-09-01T13:46:06.240" v="75"/>
        <pc:sldMkLst>
          <pc:docMk/>
          <pc:sldMk cId="3201326225" sldId="320"/>
        </pc:sldMkLst>
        <pc:spChg chg="mod">
          <ac:chgData name="131633403@staff.integra.its.ac.id" userId="09574fc9-7f2a-46d4-a3fa-f039d963485c" providerId="ADAL" clId="{B31AD55C-2468-4A01-B53E-B684FFCAB76E}" dt="2021-09-01T13:46:06.240" v="75"/>
          <ac:spMkLst>
            <pc:docMk/>
            <pc:sldMk cId="3201326225" sldId="320"/>
            <ac:spMk id="27654" creationId="{96E79146-95DB-034F-B29E-CB364C9FB403}"/>
          </ac:spMkLst>
        </pc:spChg>
      </pc:sldChg>
      <pc:sldChg chg="addSp delSp modSp">
        <pc:chgData name="131633403@staff.integra.its.ac.id" userId="09574fc9-7f2a-46d4-a3fa-f039d963485c" providerId="ADAL" clId="{B31AD55C-2468-4A01-B53E-B684FFCAB76E}" dt="2021-09-01T13:46:06.240" v="75"/>
        <pc:sldMkLst>
          <pc:docMk/>
          <pc:sldMk cId="3709235376" sldId="321"/>
        </pc:sldMkLst>
        <pc:spChg chg="mod">
          <ac:chgData name="131633403@staff.integra.its.ac.id" userId="09574fc9-7f2a-46d4-a3fa-f039d963485c" providerId="ADAL" clId="{B31AD55C-2468-4A01-B53E-B684FFCAB76E}" dt="2021-09-01T13:46:06.240" v="75"/>
          <ac:spMkLst>
            <pc:docMk/>
            <pc:sldMk cId="3709235376" sldId="321"/>
            <ac:spMk id="28678" creationId="{023B5523-083F-2643-9404-2D099CE58D07}"/>
          </ac:spMkLst>
        </pc:spChg>
        <pc:picChg chg="add mod">
          <ac:chgData name="131633403@staff.integra.its.ac.id" userId="09574fc9-7f2a-46d4-a3fa-f039d963485c" providerId="ADAL" clId="{B31AD55C-2468-4A01-B53E-B684FFCAB76E}" dt="2021-08-29T16:10:47.828" v="59"/>
          <ac:picMkLst>
            <pc:docMk/>
            <pc:sldMk cId="3709235376" sldId="321"/>
            <ac:picMk id="10" creationId="{C8A33779-929B-4107-B0A3-B5096DEA508C}"/>
          </ac:picMkLst>
        </pc:picChg>
        <pc:picChg chg="del">
          <ac:chgData name="131633403@staff.integra.its.ac.id" userId="09574fc9-7f2a-46d4-a3fa-f039d963485c" providerId="ADAL" clId="{B31AD55C-2468-4A01-B53E-B684FFCAB76E}" dt="2021-08-29T16:10:40.058" v="58" actId="478"/>
          <ac:picMkLst>
            <pc:docMk/>
            <pc:sldMk cId="3709235376" sldId="321"/>
            <ac:picMk id="28680" creationId="{6A9D3C6A-7A11-1B4A-A1D7-9BA01D1E074B}"/>
          </ac:picMkLst>
        </pc:picChg>
      </pc:sldChg>
      <pc:sldChg chg="modSp">
        <pc:chgData name="131633403@staff.integra.its.ac.id" userId="09574fc9-7f2a-46d4-a3fa-f039d963485c" providerId="ADAL" clId="{B31AD55C-2468-4A01-B53E-B684FFCAB76E}" dt="2021-09-01T13:46:06.240" v="75"/>
        <pc:sldMkLst>
          <pc:docMk/>
          <pc:sldMk cId="557190063" sldId="322"/>
        </pc:sldMkLst>
        <pc:spChg chg="mod">
          <ac:chgData name="131633403@staff.integra.its.ac.id" userId="09574fc9-7f2a-46d4-a3fa-f039d963485c" providerId="ADAL" clId="{B31AD55C-2468-4A01-B53E-B684FFCAB76E}" dt="2021-09-01T13:46:06.240" v="75"/>
          <ac:spMkLst>
            <pc:docMk/>
            <pc:sldMk cId="557190063" sldId="322"/>
            <ac:spMk id="29702" creationId="{23808A7D-8B91-AC4D-9042-E2ACFA9A3AD1}"/>
          </ac:spMkLst>
        </pc:spChg>
      </pc:sldChg>
      <pc:sldChg chg="modSp mod">
        <pc:chgData name="131633403@staff.integra.its.ac.id" userId="09574fc9-7f2a-46d4-a3fa-f039d963485c" providerId="ADAL" clId="{B31AD55C-2468-4A01-B53E-B684FFCAB76E}" dt="2021-09-01T13:56:20.009" v="148" actId="255"/>
        <pc:sldMkLst>
          <pc:docMk/>
          <pc:sldMk cId="3343177729" sldId="323"/>
        </pc:sldMkLst>
        <pc:spChg chg="mod">
          <ac:chgData name="131633403@staff.integra.its.ac.id" userId="09574fc9-7f2a-46d4-a3fa-f039d963485c" providerId="ADAL" clId="{B31AD55C-2468-4A01-B53E-B684FFCAB76E}" dt="2021-09-01T13:46:06.240" v="75"/>
          <ac:spMkLst>
            <pc:docMk/>
            <pc:sldMk cId="3343177729" sldId="323"/>
            <ac:spMk id="30726" creationId="{36798F6B-06B7-5D46-B27A-6CEBBD664CAC}"/>
          </ac:spMkLst>
        </pc:spChg>
        <pc:spChg chg="mod">
          <ac:chgData name="131633403@staff.integra.its.ac.id" userId="09574fc9-7f2a-46d4-a3fa-f039d963485c" providerId="ADAL" clId="{B31AD55C-2468-4A01-B53E-B684FFCAB76E}" dt="2021-09-01T13:56:20.009" v="148" actId="255"/>
          <ac:spMkLst>
            <pc:docMk/>
            <pc:sldMk cId="3343177729" sldId="323"/>
            <ac:spMk id="30727" creationId="{14A1ED9B-FBB1-1E4A-8CB3-98C0ABF19806}"/>
          </ac:spMkLst>
        </pc:spChg>
      </pc:sldChg>
      <pc:sldChg chg="modSp mod">
        <pc:chgData name="131633403@staff.integra.its.ac.id" userId="09574fc9-7f2a-46d4-a3fa-f039d963485c" providerId="ADAL" clId="{B31AD55C-2468-4A01-B53E-B684FFCAB76E}" dt="2021-09-01T13:57:33.791" v="150" actId="255"/>
        <pc:sldMkLst>
          <pc:docMk/>
          <pc:sldMk cId="695726306" sldId="324"/>
        </pc:sldMkLst>
        <pc:spChg chg="mod">
          <ac:chgData name="131633403@staff.integra.its.ac.id" userId="09574fc9-7f2a-46d4-a3fa-f039d963485c" providerId="ADAL" clId="{B31AD55C-2468-4A01-B53E-B684FFCAB76E}" dt="2021-09-01T13:46:06.240" v="75"/>
          <ac:spMkLst>
            <pc:docMk/>
            <pc:sldMk cId="695726306" sldId="324"/>
            <ac:spMk id="31750" creationId="{07DDE49E-73D9-0A43-9356-9FF7D66003EC}"/>
          </ac:spMkLst>
        </pc:spChg>
        <pc:spChg chg="mod">
          <ac:chgData name="131633403@staff.integra.its.ac.id" userId="09574fc9-7f2a-46d4-a3fa-f039d963485c" providerId="ADAL" clId="{B31AD55C-2468-4A01-B53E-B684FFCAB76E}" dt="2021-09-01T13:57:33.791" v="150" actId="255"/>
          <ac:spMkLst>
            <pc:docMk/>
            <pc:sldMk cId="695726306" sldId="324"/>
            <ac:spMk id="31751" creationId="{40E1CBB9-D11F-344F-92F1-01F68B1BD13B}"/>
          </ac:spMkLst>
        </pc:spChg>
      </pc:sldChg>
      <pc:sldChg chg="modSp">
        <pc:chgData name="131633403@staff.integra.its.ac.id" userId="09574fc9-7f2a-46d4-a3fa-f039d963485c" providerId="ADAL" clId="{B31AD55C-2468-4A01-B53E-B684FFCAB76E}" dt="2021-09-01T13:46:06.240" v="75"/>
        <pc:sldMkLst>
          <pc:docMk/>
          <pc:sldMk cId="4128622261" sldId="325"/>
        </pc:sldMkLst>
        <pc:spChg chg="mod">
          <ac:chgData name="131633403@staff.integra.its.ac.id" userId="09574fc9-7f2a-46d4-a3fa-f039d963485c" providerId="ADAL" clId="{B31AD55C-2468-4A01-B53E-B684FFCAB76E}" dt="2021-09-01T13:46:06.240" v="75"/>
          <ac:spMkLst>
            <pc:docMk/>
            <pc:sldMk cId="4128622261" sldId="325"/>
            <ac:spMk id="32774" creationId="{00C76FFE-194B-A74D-BF96-F39A4350AB71}"/>
          </ac:spMkLst>
        </pc:spChg>
      </pc:sldChg>
      <pc:sldChg chg="addSp delSp modSp">
        <pc:chgData name="131633403@staff.integra.its.ac.id" userId="09574fc9-7f2a-46d4-a3fa-f039d963485c" providerId="ADAL" clId="{B31AD55C-2468-4A01-B53E-B684FFCAB76E}" dt="2021-09-01T13:46:06.240" v="75"/>
        <pc:sldMkLst>
          <pc:docMk/>
          <pc:sldMk cId="2820471428" sldId="326"/>
        </pc:sldMkLst>
        <pc:spChg chg="mod">
          <ac:chgData name="131633403@staff.integra.its.ac.id" userId="09574fc9-7f2a-46d4-a3fa-f039d963485c" providerId="ADAL" clId="{B31AD55C-2468-4A01-B53E-B684FFCAB76E}" dt="2021-09-01T13:46:06.240" v="75"/>
          <ac:spMkLst>
            <pc:docMk/>
            <pc:sldMk cId="2820471428" sldId="326"/>
            <ac:spMk id="33797" creationId="{EB35DE4F-79C4-634B-9355-E2C1814EF89D}"/>
          </ac:spMkLst>
        </pc:spChg>
        <pc:picChg chg="add mod">
          <ac:chgData name="131633403@staff.integra.its.ac.id" userId="09574fc9-7f2a-46d4-a3fa-f039d963485c" providerId="ADAL" clId="{B31AD55C-2468-4A01-B53E-B684FFCAB76E}" dt="2021-08-29T16:11:10.084" v="61"/>
          <ac:picMkLst>
            <pc:docMk/>
            <pc:sldMk cId="2820471428" sldId="326"/>
            <ac:picMk id="9" creationId="{14A1982C-5646-40B3-92B3-64FACCBA0FFA}"/>
          </ac:picMkLst>
        </pc:picChg>
        <pc:picChg chg="del">
          <ac:chgData name="131633403@staff.integra.its.ac.id" userId="09574fc9-7f2a-46d4-a3fa-f039d963485c" providerId="ADAL" clId="{B31AD55C-2468-4A01-B53E-B684FFCAB76E}" dt="2021-08-29T16:11:06.143" v="60" actId="478"/>
          <ac:picMkLst>
            <pc:docMk/>
            <pc:sldMk cId="2820471428" sldId="326"/>
            <ac:picMk id="33798" creationId="{6AE27943-E167-A147-8D14-76D01DE91896}"/>
          </ac:picMkLst>
        </pc:picChg>
      </pc:sldChg>
      <pc:sldChg chg="modSp">
        <pc:chgData name="131633403@staff.integra.its.ac.id" userId="09574fc9-7f2a-46d4-a3fa-f039d963485c" providerId="ADAL" clId="{B31AD55C-2468-4A01-B53E-B684FFCAB76E}" dt="2021-09-01T13:46:06.240" v="75"/>
        <pc:sldMkLst>
          <pc:docMk/>
          <pc:sldMk cId="14688639" sldId="327"/>
        </pc:sldMkLst>
        <pc:spChg chg="mod">
          <ac:chgData name="131633403@staff.integra.its.ac.id" userId="09574fc9-7f2a-46d4-a3fa-f039d963485c" providerId="ADAL" clId="{B31AD55C-2468-4A01-B53E-B684FFCAB76E}" dt="2021-09-01T13:46:06.240" v="75"/>
          <ac:spMkLst>
            <pc:docMk/>
            <pc:sldMk cId="14688639" sldId="327"/>
            <ac:spMk id="34822" creationId="{BC563202-1034-2F43-AD3D-CB3FAF4BAECA}"/>
          </ac:spMkLst>
        </pc:spChg>
      </pc:sldChg>
      <pc:sldChg chg="addSp delSp modSp">
        <pc:chgData name="131633403@staff.integra.its.ac.id" userId="09574fc9-7f2a-46d4-a3fa-f039d963485c" providerId="ADAL" clId="{B31AD55C-2468-4A01-B53E-B684FFCAB76E}" dt="2021-09-01T13:46:06.240" v="75"/>
        <pc:sldMkLst>
          <pc:docMk/>
          <pc:sldMk cId="1858101721" sldId="328"/>
        </pc:sldMkLst>
        <pc:spChg chg="mod">
          <ac:chgData name="131633403@staff.integra.its.ac.id" userId="09574fc9-7f2a-46d4-a3fa-f039d963485c" providerId="ADAL" clId="{B31AD55C-2468-4A01-B53E-B684FFCAB76E}" dt="2021-09-01T13:46:06.240" v="75"/>
          <ac:spMkLst>
            <pc:docMk/>
            <pc:sldMk cId="1858101721" sldId="328"/>
            <ac:spMk id="35845" creationId="{FD280D85-1A60-7945-9A51-04AFE826E079}"/>
          </ac:spMkLst>
        </pc:spChg>
        <pc:picChg chg="add mod">
          <ac:chgData name="131633403@staff.integra.its.ac.id" userId="09574fc9-7f2a-46d4-a3fa-f039d963485c" providerId="ADAL" clId="{B31AD55C-2468-4A01-B53E-B684FFCAB76E}" dt="2021-08-29T16:11:32.611" v="63"/>
          <ac:picMkLst>
            <pc:docMk/>
            <pc:sldMk cId="1858101721" sldId="328"/>
            <ac:picMk id="9" creationId="{8222DE64-C31B-4DC2-9FC9-72BD6D63FFF3}"/>
          </ac:picMkLst>
        </pc:picChg>
        <pc:picChg chg="del">
          <ac:chgData name="131633403@staff.integra.its.ac.id" userId="09574fc9-7f2a-46d4-a3fa-f039d963485c" providerId="ADAL" clId="{B31AD55C-2468-4A01-B53E-B684FFCAB76E}" dt="2021-08-29T16:11:25.503" v="62" actId="478"/>
          <ac:picMkLst>
            <pc:docMk/>
            <pc:sldMk cId="1858101721" sldId="328"/>
            <ac:picMk id="35846" creationId="{87668219-B318-CC41-A6D5-977240925BCB}"/>
          </ac:picMkLst>
        </pc:picChg>
      </pc:sldChg>
      <pc:sldChg chg="modSp">
        <pc:chgData name="131633403@staff.integra.its.ac.id" userId="09574fc9-7f2a-46d4-a3fa-f039d963485c" providerId="ADAL" clId="{B31AD55C-2468-4A01-B53E-B684FFCAB76E}" dt="2021-09-01T13:46:06.240" v="75"/>
        <pc:sldMkLst>
          <pc:docMk/>
          <pc:sldMk cId="0" sldId="329"/>
        </pc:sldMkLst>
        <pc:spChg chg="mod">
          <ac:chgData name="131633403@staff.integra.its.ac.id" userId="09574fc9-7f2a-46d4-a3fa-f039d963485c" providerId="ADAL" clId="{B31AD55C-2468-4A01-B53E-B684FFCAB76E}" dt="2021-09-01T13:46:06.240" v="75"/>
          <ac:spMkLst>
            <pc:docMk/>
            <pc:sldMk cId="0" sldId="329"/>
            <ac:spMk id="36870" creationId="{D1255DC6-C410-5642-A025-26C3B3AB9923}"/>
          </ac:spMkLst>
        </pc:spChg>
      </pc:sldChg>
      <pc:sldChg chg="modSp">
        <pc:chgData name="131633403@staff.integra.its.ac.id" userId="09574fc9-7f2a-46d4-a3fa-f039d963485c" providerId="ADAL" clId="{B31AD55C-2468-4A01-B53E-B684FFCAB76E}" dt="2021-09-01T13:46:06.240" v="75"/>
        <pc:sldMkLst>
          <pc:docMk/>
          <pc:sldMk cId="0" sldId="330"/>
        </pc:sldMkLst>
        <pc:spChg chg="mod">
          <ac:chgData name="131633403@staff.integra.its.ac.id" userId="09574fc9-7f2a-46d4-a3fa-f039d963485c" providerId="ADAL" clId="{B31AD55C-2468-4A01-B53E-B684FFCAB76E}" dt="2021-09-01T13:46:06.240" v="75"/>
          <ac:spMkLst>
            <pc:docMk/>
            <pc:sldMk cId="0" sldId="330"/>
            <ac:spMk id="37894" creationId="{C8C66B97-E6B4-744E-8097-3DA2F2292D4F}"/>
          </ac:spMkLst>
        </pc:spChg>
      </pc:sldChg>
      <pc:sldChg chg="modSp">
        <pc:chgData name="131633403@staff.integra.its.ac.id" userId="09574fc9-7f2a-46d4-a3fa-f039d963485c" providerId="ADAL" clId="{B31AD55C-2468-4A01-B53E-B684FFCAB76E}" dt="2021-09-01T13:46:06.240" v="75"/>
        <pc:sldMkLst>
          <pc:docMk/>
          <pc:sldMk cId="0" sldId="331"/>
        </pc:sldMkLst>
        <pc:spChg chg="mod">
          <ac:chgData name="131633403@staff.integra.its.ac.id" userId="09574fc9-7f2a-46d4-a3fa-f039d963485c" providerId="ADAL" clId="{B31AD55C-2468-4A01-B53E-B684FFCAB76E}" dt="2021-09-01T13:46:06.240" v="75"/>
          <ac:spMkLst>
            <pc:docMk/>
            <pc:sldMk cId="0" sldId="331"/>
            <ac:spMk id="38918" creationId="{FBFF774E-C2C3-444E-A6E5-18B115241C9D}"/>
          </ac:spMkLst>
        </pc:spChg>
      </pc:sldChg>
      <pc:sldChg chg="modSp mod">
        <pc:chgData name="131633403@staff.integra.its.ac.id" userId="09574fc9-7f2a-46d4-a3fa-f039d963485c" providerId="ADAL" clId="{B31AD55C-2468-4A01-B53E-B684FFCAB76E}" dt="2021-09-01T14:27:59.495" v="172" actId="6549"/>
        <pc:sldMkLst>
          <pc:docMk/>
          <pc:sldMk cId="0" sldId="332"/>
        </pc:sldMkLst>
        <pc:spChg chg="mod">
          <ac:chgData name="131633403@staff.integra.its.ac.id" userId="09574fc9-7f2a-46d4-a3fa-f039d963485c" providerId="ADAL" clId="{B31AD55C-2468-4A01-B53E-B684FFCAB76E}" dt="2021-09-01T14:27:59.495" v="172" actId="6549"/>
          <ac:spMkLst>
            <pc:docMk/>
            <pc:sldMk cId="0" sldId="332"/>
            <ac:spMk id="17415" creationId="{A572AB77-15DD-7547-BB84-9FE61172347E}"/>
          </ac:spMkLst>
        </pc:spChg>
        <pc:spChg chg="mod">
          <ac:chgData name="131633403@staff.integra.its.ac.id" userId="09574fc9-7f2a-46d4-a3fa-f039d963485c" providerId="ADAL" clId="{B31AD55C-2468-4A01-B53E-B684FFCAB76E}" dt="2021-09-01T13:46:06.240" v="75"/>
          <ac:spMkLst>
            <pc:docMk/>
            <pc:sldMk cId="0" sldId="332"/>
            <ac:spMk id="39942" creationId="{387C4E6B-4A86-8442-9D51-D4CB96C7850C}"/>
          </ac:spMkLst>
        </pc:spChg>
      </pc:sldChg>
      <pc:sldChg chg="modSp">
        <pc:chgData name="131633403@staff.integra.its.ac.id" userId="09574fc9-7f2a-46d4-a3fa-f039d963485c" providerId="ADAL" clId="{B31AD55C-2468-4A01-B53E-B684FFCAB76E}" dt="2021-09-01T13:46:06.240" v="75"/>
        <pc:sldMkLst>
          <pc:docMk/>
          <pc:sldMk cId="3649918003" sldId="333"/>
        </pc:sldMkLst>
        <pc:spChg chg="mod">
          <ac:chgData name="131633403@staff.integra.its.ac.id" userId="09574fc9-7f2a-46d4-a3fa-f039d963485c" providerId="ADAL" clId="{B31AD55C-2468-4A01-B53E-B684FFCAB76E}" dt="2021-09-01T13:46:06.240" v="75"/>
          <ac:spMkLst>
            <pc:docMk/>
            <pc:sldMk cId="3649918003" sldId="333"/>
            <ac:spMk id="40966" creationId="{EEFB6E2C-ABC3-6046-891B-E2A447FCD434}"/>
          </ac:spMkLst>
        </pc:spChg>
      </pc:sldChg>
      <pc:sldChg chg="modSp">
        <pc:chgData name="131633403@staff.integra.its.ac.id" userId="09574fc9-7f2a-46d4-a3fa-f039d963485c" providerId="ADAL" clId="{B31AD55C-2468-4A01-B53E-B684FFCAB76E}" dt="2021-09-01T13:46:06.240" v="75"/>
        <pc:sldMkLst>
          <pc:docMk/>
          <pc:sldMk cId="1988369858" sldId="334"/>
        </pc:sldMkLst>
        <pc:spChg chg="mod">
          <ac:chgData name="131633403@staff.integra.its.ac.id" userId="09574fc9-7f2a-46d4-a3fa-f039d963485c" providerId="ADAL" clId="{B31AD55C-2468-4A01-B53E-B684FFCAB76E}" dt="2021-09-01T13:46:06.240" v="75"/>
          <ac:spMkLst>
            <pc:docMk/>
            <pc:sldMk cId="1988369858" sldId="334"/>
            <ac:spMk id="41990" creationId="{7D3D53D5-ED0E-1F4F-8FFF-8F3A4F3672FB}"/>
          </ac:spMkLst>
        </pc:spChg>
      </pc:sldChg>
      <pc:sldChg chg="modSp">
        <pc:chgData name="131633403@staff.integra.its.ac.id" userId="09574fc9-7f2a-46d4-a3fa-f039d963485c" providerId="ADAL" clId="{B31AD55C-2468-4A01-B53E-B684FFCAB76E}" dt="2021-09-01T13:46:06.240" v="75"/>
        <pc:sldMkLst>
          <pc:docMk/>
          <pc:sldMk cId="887941950" sldId="335"/>
        </pc:sldMkLst>
        <pc:spChg chg="mod">
          <ac:chgData name="131633403@staff.integra.its.ac.id" userId="09574fc9-7f2a-46d4-a3fa-f039d963485c" providerId="ADAL" clId="{B31AD55C-2468-4A01-B53E-B684FFCAB76E}" dt="2021-09-01T13:46:06.240" v="75"/>
          <ac:spMkLst>
            <pc:docMk/>
            <pc:sldMk cId="887941950" sldId="335"/>
            <ac:spMk id="43014" creationId="{7C773DD1-F78F-8343-9E8D-1208B371F21C}"/>
          </ac:spMkLst>
        </pc:spChg>
      </pc:sldChg>
      <pc:sldChg chg="modSp">
        <pc:chgData name="131633403@staff.integra.its.ac.id" userId="09574fc9-7f2a-46d4-a3fa-f039d963485c" providerId="ADAL" clId="{B31AD55C-2468-4A01-B53E-B684FFCAB76E}" dt="2021-09-01T13:46:06.240" v="75"/>
        <pc:sldMkLst>
          <pc:docMk/>
          <pc:sldMk cId="3849166915" sldId="336"/>
        </pc:sldMkLst>
        <pc:spChg chg="mod">
          <ac:chgData name="131633403@staff.integra.its.ac.id" userId="09574fc9-7f2a-46d4-a3fa-f039d963485c" providerId="ADAL" clId="{B31AD55C-2468-4A01-B53E-B684FFCAB76E}" dt="2021-09-01T13:46:06.240" v="75"/>
          <ac:spMkLst>
            <pc:docMk/>
            <pc:sldMk cId="3849166915" sldId="336"/>
            <ac:spMk id="44038" creationId="{2ADB471E-16B7-8744-9BE2-F68A3FFD9114}"/>
          </ac:spMkLst>
        </pc:spChg>
      </pc:sldChg>
      <pc:sldChg chg="modSp">
        <pc:chgData name="131633403@staff.integra.its.ac.id" userId="09574fc9-7f2a-46d4-a3fa-f039d963485c" providerId="ADAL" clId="{B31AD55C-2468-4A01-B53E-B684FFCAB76E}" dt="2021-09-01T13:46:06.240" v="75"/>
        <pc:sldMkLst>
          <pc:docMk/>
          <pc:sldMk cId="0" sldId="337"/>
        </pc:sldMkLst>
        <pc:spChg chg="mod">
          <ac:chgData name="131633403@staff.integra.its.ac.id" userId="09574fc9-7f2a-46d4-a3fa-f039d963485c" providerId="ADAL" clId="{B31AD55C-2468-4A01-B53E-B684FFCAB76E}" dt="2021-09-01T13:46:06.240" v="75"/>
          <ac:spMkLst>
            <pc:docMk/>
            <pc:sldMk cId="0" sldId="337"/>
            <ac:spMk id="45062" creationId="{419D4C39-081F-6347-BD1D-4519A485959C}"/>
          </ac:spMkLst>
        </pc:spChg>
      </pc:sldChg>
      <pc:sldChg chg="modSp">
        <pc:chgData name="131633403@staff.integra.its.ac.id" userId="09574fc9-7f2a-46d4-a3fa-f039d963485c" providerId="ADAL" clId="{B31AD55C-2468-4A01-B53E-B684FFCAB76E}" dt="2021-09-01T13:46:06.240" v="75"/>
        <pc:sldMkLst>
          <pc:docMk/>
          <pc:sldMk cId="0" sldId="338"/>
        </pc:sldMkLst>
        <pc:spChg chg="mod">
          <ac:chgData name="131633403@staff.integra.its.ac.id" userId="09574fc9-7f2a-46d4-a3fa-f039d963485c" providerId="ADAL" clId="{B31AD55C-2468-4A01-B53E-B684FFCAB76E}" dt="2021-09-01T13:46:06.240" v="75"/>
          <ac:spMkLst>
            <pc:docMk/>
            <pc:sldMk cId="0" sldId="338"/>
            <ac:spMk id="46086" creationId="{88D158C3-AB78-2F4A-93CB-0F0536076339}"/>
          </ac:spMkLst>
        </pc:spChg>
      </pc:sldChg>
      <pc:sldChg chg="modSp mod">
        <pc:chgData name="131633403@staff.integra.its.ac.id" userId="09574fc9-7f2a-46d4-a3fa-f039d963485c" providerId="ADAL" clId="{B31AD55C-2468-4A01-B53E-B684FFCAB76E}" dt="2021-09-01T14:32:41.697" v="181" actId="255"/>
        <pc:sldMkLst>
          <pc:docMk/>
          <pc:sldMk cId="0" sldId="339"/>
        </pc:sldMkLst>
        <pc:spChg chg="mod">
          <ac:chgData name="131633403@staff.integra.its.ac.id" userId="09574fc9-7f2a-46d4-a3fa-f039d963485c" providerId="ADAL" clId="{B31AD55C-2468-4A01-B53E-B684FFCAB76E}" dt="2021-09-01T13:46:06.240" v="75"/>
          <ac:spMkLst>
            <pc:docMk/>
            <pc:sldMk cId="0" sldId="339"/>
            <ac:spMk id="47110" creationId="{684C702D-8F9D-0949-83C0-5EF75FC3D1B0}"/>
          </ac:spMkLst>
        </pc:spChg>
        <pc:spChg chg="mod">
          <ac:chgData name="131633403@staff.integra.its.ac.id" userId="09574fc9-7f2a-46d4-a3fa-f039d963485c" providerId="ADAL" clId="{B31AD55C-2468-4A01-B53E-B684FFCAB76E}" dt="2021-09-01T14:32:41.697" v="181" actId="255"/>
          <ac:spMkLst>
            <pc:docMk/>
            <pc:sldMk cId="0" sldId="339"/>
            <ac:spMk id="47111" creationId="{529F7748-A425-5348-88CF-8FA245BD8C7A}"/>
          </ac:spMkLst>
        </pc:spChg>
      </pc:sldChg>
      <pc:sldChg chg="modSp">
        <pc:chgData name="131633403@staff.integra.its.ac.id" userId="09574fc9-7f2a-46d4-a3fa-f039d963485c" providerId="ADAL" clId="{B31AD55C-2468-4A01-B53E-B684FFCAB76E}" dt="2021-09-01T13:46:06.240" v="75"/>
        <pc:sldMkLst>
          <pc:docMk/>
          <pc:sldMk cId="0" sldId="340"/>
        </pc:sldMkLst>
        <pc:spChg chg="mod">
          <ac:chgData name="131633403@staff.integra.its.ac.id" userId="09574fc9-7f2a-46d4-a3fa-f039d963485c" providerId="ADAL" clId="{B31AD55C-2468-4A01-B53E-B684FFCAB76E}" dt="2021-09-01T13:46:06.240" v="75"/>
          <ac:spMkLst>
            <pc:docMk/>
            <pc:sldMk cId="0" sldId="340"/>
            <ac:spMk id="48134" creationId="{FBF5691A-4DB2-0741-9FCD-280A260C879A}"/>
          </ac:spMkLst>
        </pc:spChg>
      </pc:sldChg>
      <pc:sldChg chg="modSp">
        <pc:chgData name="131633403@staff.integra.its.ac.id" userId="09574fc9-7f2a-46d4-a3fa-f039d963485c" providerId="ADAL" clId="{B31AD55C-2468-4A01-B53E-B684FFCAB76E}" dt="2021-09-01T13:46:06.240" v="75"/>
        <pc:sldMkLst>
          <pc:docMk/>
          <pc:sldMk cId="0" sldId="341"/>
        </pc:sldMkLst>
        <pc:spChg chg="mod">
          <ac:chgData name="131633403@staff.integra.its.ac.id" userId="09574fc9-7f2a-46d4-a3fa-f039d963485c" providerId="ADAL" clId="{B31AD55C-2468-4A01-B53E-B684FFCAB76E}" dt="2021-09-01T13:46:06.240" v="75"/>
          <ac:spMkLst>
            <pc:docMk/>
            <pc:sldMk cId="0" sldId="341"/>
            <ac:spMk id="49158" creationId="{77FA420E-1000-624D-81CD-D7C2DAF9B44D}"/>
          </ac:spMkLst>
        </pc:spChg>
      </pc:sldChg>
      <pc:sldChg chg="modSp">
        <pc:chgData name="131633403@staff.integra.its.ac.id" userId="09574fc9-7f2a-46d4-a3fa-f039d963485c" providerId="ADAL" clId="{B31AD55C-2468-4A01-B53E-B684FFCAB76E}" dt="2021-09-01T13:46:06.240" v="75"/>
        <pc:sldMkLst>
          <pc:docMk/>
          <pc:sldMk cId="0" sldId="342"/>
        </pc:sldMkLst>
        <pc:spChg chg="mod">
          <ac:chgData name="131633403@staff.integra.its.ac.id" userId="09574fc9-7f2a-46d4-a3fa-f039d963485c" providerId="ADAL" clId="{B31AD55C-2468-4A01-B53E-B684FFCAB76E}" dt="2021-09-01T13:46:06.240" v="75"/>
          <ac:spMkLst>
            <pc:docMk/>
            <pc:sldMk cId="0" sldId="342"/>
            <ac:spMk id="50182" creationId="{036A2540-3387-1D43-8954-B27FE14137F7}"/>
          </ac:spMkLst>
        </pc:spChg>
      </pc:sldChg>
      <pc:sldChg chg="modSp mod">
        <pc:chgData name="131633403@staff.integra.its.ac.id" userId="09574fc9-7f2a-46d4-a3fa-f039d963485c" providerId="ADAL" clId="{B31AD55C-2468-4A01-B53E-B684FFCAB76E}" dt="2021-09-01T14:03:03.163" v="170" actId="207"/>
        <pc:sldMkLst>
          <pc:docMk/>
          <pc:sldMk cId="1881739132" sldId="343"/>
        </pc:sldMkLst>
        <pc:spChg chg="mod">
          <ac:chgData name="131633403@staff.integra.its.ac.id" userId="09574fc9-7f2a-46d4-a3fa-f039d963485c" providerId="ADAL" clId="{B31AD55C-2468-4A01-B53E-B684FFCAB76E}" dt="2021-09-01T13:46:06.240" v="75"/>
          <ac:spMkLst>
            <pc:docMk/>
            <pc:sldMk cId="1881739132" sldId="343"/>
            <ac:spMk id="51206" creationId="{497984E9-0DF4-D14E-BFFB-99A1144EBCC5}"/>
          </ac:spMkLst>
        </pc:spChg>
        <pc:spChg chg="mod">
          <ac:chgData name="131633403@staff.integra.its.ac.id" userId="09574fc9-7f2a-46d4-a3fa-f039d963485c" providerId="ADAL" clId="{B31AD55C-2468-4A01-B53E-B684FFCAB76E}" dt="2021-09-01T14:03:03.163" v="170" actId="207"/>
          <ac:spMkLst>
            <pc:docMk/>
            <pc:sldMk cId="1881739132" sldId="343"/>
            <ac:spMk id="51207" creationId="{1BD6AD34-B0BF-354F-8D1B-2FCFFE89EFD1}"/>
          </ac:spMkLst>
        </pc:spChg>
      </pc:sldChg>
      <pc:sldChg chg="addSp delSp modSp mod">
        <pc:chgData name="131633403@staff.integra.its.ac.id" userId="09574fc9-7f2a-46d4-a3fa-f039d963485c" providerId="ADAL" clId="{B31AD55C-2468-4A01-B53E-B684FFCAB76E}" dt="2021-09-01T14:43:14.879" v="342" actId="14100"/>
        <pc:sldMkLst>
          <pc:docMk/>
          <pc:sldMk cId="407819537" sldId="345"/>
        </pc:sldMkLst>
        <pc:spChg chg="add mod">
          <ac:chgData name="131633403@staff.integra.its.ac.id" userId="09574fc9-7f2a-46d4-a3fa-f039d963485c" providerId="ADAL" clId="{B31AD55C-2468-4A01-B53E-B684FFCAB76E}" dt="2021-09-01T14:43:14.879" v="342" actId="14100"/>
          <ac:spMkLst>
            <pc:docMk/>
            <pc:sldMk cId="407819537" sldId="345"/>
            <ac:spMk id="12" creationId="{59BDD2FF-AA9B-48BD-8EFF-7772EBF12F26}"/>
          </ac:spMkLst>
        </pc:spChg>
        <pc:spChg chg="mod">
          <ac:chgData name="131633403@staff.integra.its.ac.id" userId="09574fc9-7f2a-46d4-a3fa-f039d963485c" providerId="ADAL" clId="{B31AD55C-2468-4A01-B53E-B684FFCAB76E}" dt="2021-09-01T14:39:10.703" v="275" actId="20577"/>
          <ac:spMkLst>
            <pc:docMk/>
            <pc:sldMk cId="407819537" sldId="345"/>
            <ac:spMk id="52227" creationId="{DF8B5969-CE01-9349-A8FD-67E0CC924A1A}"/>
          </ac:spMkLst>
        </pc:spChg>
        <pc:spChg chg="mod">
          <ac:chgData name="131633403@staff.integra.its.ac.id" userId="09574fc9-7f2a-46d4-a3fa-f039d963485c" providerId="ADAL" clId="{B31AD55C-2468-4A01-B53E-B684FFCAB76E}" dt="2021-09-01T13:46:06.240" v="75"/>
          <ac:spMkLst>
            <pc:docMk/>
            <pc:sldMk cId="407819537" sldId="345"/>
            <ac:spMk id="52230" creationId="{8F46976C-E8BA-A84B-9729-E428076B9015}"/>
          </ac:spMkLst>
        </pc:spChg>
        <pc:picChg chg="add mod">
          <ac:chgData name="131633403@staff.integra.its.ac.id" userId="09574fc9-7f2a-46d4-a3fa-f039d963485c" providerId="ADAL" clId="{B31AD55C-2468-4A01-B53E-B684FFCAB76E}" dt="2021-09-01T14:40:16.319" v="277" actId="1076"/>
          <ac:picMkLst>
            <pc:docMk/>
            <pc:sldMk cId="407819537" sldId="345"/>
            <ac:picMk id="3" creationId="{B0EB8857-DAC4-4C60-B31B-6C164695F8F9}"/>
          </ac:picMkLst>
        </pc:picChg>
        <pc:picChg chg="add del mod">
          <ac:chgData name="131633403@staff.integra.its.ac.id" userId="09574fc9-7f2a-46d4-a3fa-f039d963485c" providerId="ADAL" clId="{B31AD55C-2468-4A01-B53E-B684FFCAB76E}" dt="2021-09-01T14:37:19.694" v="182" actId="478"/>
          <ac:picMkLst>
            <pc:docMk/>
            <pc:sldMk cId="407819537" sldId="345"/>
            <ac:picMk id="9" creationId="{663239BE-705A-4B5C-8349-A0D88AD4AD03}"/>
          </ac:picMkLst>
        </pc:picChg>
        <pc:picChg chg="del mod">
          <ac:chgData name="131633403@staff.integra.its.ac.id" userId="09574fc9-7f2a-46d4-a3fa-f039d963485c" providerId="ADAL" clId="{B31AD55C-2468-4A01-B53E-B684FFCAB76E}" dt="2021-08-29T16:11:59.174" v="65" actId="478"/>
          <ac:picMkLst>
            <pc:docMk/>
            <pc:sldMk cId="407819537" sldId="345"/>
            <ac:picMk id="52231" creationId="{F189F1F4-61D8-C94C-848D-4F431848BE17}"/>
          </ac:picMkLst>
        </pc:picChg>
      </pc:sldChg>
      <pc:sldChg chg="modSp mod">
        <pc:chgData name="131633403@staff.integra.its.ac.id" userId="09574fc9-7f2a-46d4-a3fa-f039d963485c" providerId="ADAL" clId="{B31AD55C-2468-4A01-B53E-B684FFCAB76E}" dt="2021-09-01T13:45:34.233" v="74" actId="20577"/>
        <pc:sldMkLst>
          <pc:docMk/>
          <pc:sldMk cId="2998654157" sldId="430"/>
        </pc:sldMkLst>
        <pc:spChg chg="mod">
          <ac:chgData name="131633403@staff.integra.its.ac.id" userId="09574fc9-7f2a-46d4-a3fa-f039d963485c" providerId="ADAL" clId="{B31AD55C-2468-4A01-B53E-B684FFCAB76E}" dt="2021-09-01T13:45:34.233" v="74" actId="20577"/>
          <ac:spMkLst>
            <pc:docMk/>
            <pc:sldMk cId="2998654157" sldId="430"/>
            <ac:spMk id="15367" creationId="{1E294020-F402-CC42-9D63-5EA15A9CFC7A}"/>
          </ac:spMkLst>
        </pc:spChg>
      </pc:sldChg>
      <pc:sldChg chg="modSp">
        <pc:chgData name="131633403@staff.integra.its.ac.id" userId="09574fc9-7f2a-46d4-a3fa-f039d963485c" providerId="ADAL" clId="{B31AD55C-2468-4A01-B53E-B684FFCAB76E}" dt="2021-09-01T13:46:06.240" v="75"/>
        <pc:sldMkLst>
          <pc:docMk/>
          <pc:sldMk cId="2249457462" sldId="440"/>
        </pc:sldMkLst>
        <pc:spChg chg="mod">
          <ac:chgData name="131633403@staff.integra.its.ac.id" userId="09574fc9-7f2a-46d4-a3fa-f039d963485c" providerId="ADAL" clId="{B31AD55C-2468-4A01-B53E-B684FFCAB76E}" dt="2021-09-01T13:46:06.240" v="75"/>
          <ac:spMkLst>
            <pc:docMk/>
            <pc:sldMk cId="2249457462" sldId="440"/>
            <ac:spMk id="16" creationId="{EC1253DB-E8BF-44DF-B664-4964B30C5198}"/>
          </ac:spMkLst>
        </pc:spChg>
      </pc:sldChg>
      <pc:sldChg chg="modSp">
        <pc:chgData name="131633403@staff.integra.its.ac.id" userId="09574fc9-7f2a-46d4-a3fa-f039d963485c" providerId="ADAL" clId="{B31AD55C-2468-4A01-B53E-B684FFCAB76E}" dt="2021-09-01T13:46:06.240" v="75"/>
        <pc:sldMkLst>
          <pc:docMk/>
          <pc:sldMk cId="1217034919" sldId="562"/>
        </pc:sldMkLst>
        <pc:spChg chg="mod">
          <ac:chgData name="131633403@staff.integra.its.ac.id" userId="09574fc9-7f2a-46d4-a3fa-f039d963485c" providerId="ADAL" clId="{B31AD55C-2468-4A01-B53E-B684FFCAB76E}" dt="2021-09-01T13:46:06.240" v="75"/>
          <ac:spMkLst>
            <pc:docMk/>
            <pc:sldMk cId="1217034919" sldId="562"/>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1490734599" sldId="563"/>
        </pc:sldMkLst>
        <pc:spChg chg="mod">
          <ac:chgData name="131633403@staff.integra.its.ac.id" userId="09574fc9-7f2a-46d4-a3fa-f039d963485c" providerId="ADAL" clId="{B31AD55C-2468-4A01-B53E-B684FFCAB76E}" dt="2021-09-01T13:46:06.240" v="75"/>
          <ac:spMkLst>
            <pc:docMk/>
            <pc:sldMk cId="1490734599" sldId="563"/>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277122523" sldId="564"/>
        </pc:sldMkLst>
        <pc:spChg chg="mod">
          <ac:chgData name="131633403@staff.integra.its.ac.id" userId="09574fc9-7f2a-46d4-a3fa-f039d963485c" providerId="ADAL" clId="{B31AD55C-2468-4A01-B53E-B684FFCAB76E}" dt="2021-09-01T13:46:06.240" v="75"/>
          <ac:spMkLst>
            <pc:docMk/>
            <pc:sldMk cId="277122523" sldId="564"/>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1356707578" sldId="565"/>
        </pc:sldMkLst>
        <pc:spChg chg="mod">
          <ac:chgData name="131633403@staff.integra.its.ac.id" userId="09574fc9-7f2a-46d4-a3fa-f039d963485c" providerId="ADAL" clId="{B31AD55C-2468-4A01-B53E-B684FFCAB76E}" dt="2021-09-01T13:46:06.240" v="75"/>
          <ac:spMkLst>
            <pc:docMk/>
            <pc:sldMk cId="1356707578" sldId="565"/>
            <ac:spMk id="16390" creationId="{76284147-317D-2A40-8542-C7B66A771980}"/>
          </ac:spMkLst>
        </pc:spChg>
      </pc:sldChg>
      <pc:sldChg chg="modSp add del mod">
        <pc:chgData name="131633403@staff.integra.its.ac.id" userId="09574fc9-7f2a-46d4-a3fa-f039d963485c" providerId="ADAL" clId="{B31AD55C-2468-4A01-B53E-B684FFCAB76E}" dt="2021-09-01T13:46:06.240" v="75"/>
        <pc:sldMkLst>
          <pc:docMk/>
          <pc:sldMk cId="4240676187" sldId="567"/>
        </pc:sldMkLst>
        <pc:spChg chg="mod">
          <ac:chgData name="131633403@staff.integra.its.ac.id" userId="09574fc9-7f2a-46d4-a3fa-f039d963485c" providerId="ADAL" clId="{B31AD55C-2468-4A01-B53E-B684FFCAB76E}" dt="2021-08-29T16:06:02.357" v="45" actId="255"/>
          <ac:spMkLst>
            <pc:docMk/>
            <pc:sldMk cId="4240676187" sldId="567"/>
            <ac:spMk id="16387" creationId="{065C6DC6-1BDE-B34F-B364-B3156CF366B5}"/>
          </ac:spMkLst>
        </pc:spChg>
        <pc:spChg chg="mod">
          <ac:chgData name="131633403@staff.integra.its.ac.id" userId="09574fc9-7f2a-46d4-a3fa-f039d963485c" providerId="ADAL" clId="{B31AD55C-2468-4A01-B53E-B684FFCAB76E}" dt="2021-09-01T13:46:06.240" v="75"/>
          <ac:spMkLst>
            <pc:docMk/>
            <pc:sldMk cId="4240676187" sldId="567"/>
            <ac:spMk id="16390" creationId="{76284147-317D-2A40-8542-C7B66A771980}"/>
          </ac:spMkLst>
        </pc:spChg>
      </pc:sldChg>
      <pc:sldChg chg="modSp mod">
        <pc:chgData name="131633403@staff.integra.its.ac.id" userId="09574fc9-7f2a-46d4-a3fa-f039d963485c" providerId="ADAL" clId="{B31AD55C-2468-4A01-B53E-B684FFCAB76E}" dt="2021-09-01T13:46:06.240" v="75"/>
        <pc:sldMkLst>
          <pc:docMk/>
          <pc:sldMk cId="336677841" sldId="568"/>
        </pc:sldMkLst>
        <pc:spChg chg="mod">
          <ac:chgData name="131633403@staff.integra.its.ac.id" userId="09574fc9-7f2a-46d4-a3fa-f039d963485c" providerId="ADAL" clId="{B31AD55C-2468-4A01-B53E-B684FFCAB76E}" dt="2021-08-29T16:05:06.693" v="40" actId="20577"/>
          <ac:spMkLst>
            <pc:docMk/>
            <pc:sldMk cId="336677841" sldId="568"/>
            <ac:spMk id="16387" creationId="{065C6DC6-1BDE-B34F-B364-B3156CF366B5}"/>
          </ac:spMkLst>
        </pc:spChg>
        <pc:spChg chg="mod">
          <ac:chgData name="131633403@staff.integra.its.ac.id" userId="09574fc9-7f2a-46d4-a3fa-f039d963485c" providerId="ADAL" clId="{B31AD55C-2468-4A01-B53E-B684FFCAB76E}" dt="2021-09-01T13:46:06.240" v="75"/>
          <ac:spMkLst>
            <pc:docMk/>
            <pc:sldMk cId="336677841" sldId="568"/>
            <ac:spMk id="16390" creationId="{76284147-317D-2A40-8542-C7B66A771980}"/>
          </ac:spMkLst>
        </pc:spChg>
      </pc:sldChg>
      <pc:sldChg chg="modSp mod">
        <pc:chgData name="131633403@staff.integra.its.ac.id" userId="09574fc9-7f2a-46d4-a3fa-f039d963485c" providerId="ADAL" clId="{B31AD55C-2468-4A01-B53E-B684FFCAB76E}" dt="2021-09-01T13:46:06.240" v="75"/>
        <pc:sldMkLst>
          <pc:docMk/>
          <pc:sldMk cId="3130513765" sldId="569"/>
        </pc:sldMkLst>
        <pc:spChg chg="mod">
          <ac:chgData name="131633403@staff.integra.its.ac.id" userId="09574fc9-7f2a-46d4-a3fa-f039d963485c" providerId="ADAL" clId="{B31AD55C-2468-4A01-B53E-B684FFCAB76E}" dt="2021-08-29T16:06:08.351" v="47" actId="20577"/>
          <ac:spMkLst>
            <pc:docMk/>
            <pc:sldMk cId="3130513765" sldId="569"/>
            <ac:spMk id="16387" creationId="{065C6DC6-1BDE-B34F-B364-B3156CF366B5}"/>
          </ac:spMkLst>
        </pc:spChg>
        <pc:spChg chg="mod">
          <ac:chgData name="131633403@staff.integra.its.ac.id" userId="09574fc9-7f2a-46d4-a3fa-f039d963485c" providerId="ADAL" clId="{B31AD55C-2468-4A01-B53E-B684FFCAB76E}" dt="2021-09-01T13:46:06.240" v="75"/>
          <ac:spMkLst>
            <pc:docMk/>
            <pc:sldMk cId="3130513765" sldId="569"/>
            <ac:spMk id="16390" creationId="{76284147-317D-2A40-8542-C7B66A771980}"/>
          </ac:spMkLst>
        </pc:spChg>
      </pc:sldChg>
      <pc:sldChg chg="modSp mod">
        <pc:chgData name="131633403@staff.integra.its.ac.id" userId="09574fc9-7f2a-46d4-a3fa-f039d963485c" providerId="ADAL" clId="{B31AD55C-2468-4A01-B53E-B684FFCAB76E}" dt="2021-09-01T13:46:06.240" v="75"/>
        <pc:sldMkLst>
          <pc:docMk/>
          <pc:sldMk cId="204656878" sldId="570"/>
        </pc:sldMkLst>
        <pc:spChg chg="mod">
          <ac:chgData name="131633403@staff.integra.its.ac.id" userId="09574fc9-7f2a-46d4-a3fa-f039d963485c" providerId="ADAL" clId="{B31AD55C-2468-4A01-B53E-B684FFCAB76E}" dt="2021-08-29T16:06:19.271" v="49" actId="20577"/>
          <ac:spMkLst>
            <pc:docMk/>
            <pc:sldMk cId="204656878" sldId="570"/>
            <ac:spMk id="16387" creationId="{065C6DC6-1BDE-B34F-B364-B3156CF366B5}"/>
          </ac:spMkLst>
        </pc:spChg>
        <pc:spChg chg="mod">
          <ac:chgData name="131633403@staff.integra.its.ac.id" userId="09574fc9-7f2a-46d4-a3fa-f039d963485c" providerId="ADAL" clId="{B31AD55C-2468-4A01-B53E-B684FFCAB76E}" dt="2021-09-01T13:46:06.240" v="75"/>
          <ac:spMkLst>
            <pc:docMk/>
            <pc:sldMk cId="204656878" sldId="570"/>
            <ac:spMk id="16390" creationId="{76284147-317D-2A40-8542-C7B66A771980}"/>
          </ac:spMkLst>
        </pc:spChg>
      </pc:sldChg>
      <pc:sldChg chg="modSp mod">
        <pc:chgData name="131633403@staff.integra.its.ac.id" userId="09574fc9-7f2a-46d4-a3fa-f039d963485c" providerId="ADAL" clId="{B31AD55C-2468-4A01-B53E-B684FFCAB76E}" dt="2021-09-01T13:46:06.240" v="75"/>
        <pc:sldMkLst>
          <pc:docMk/>
          <pc:sldMk cId="804219482" sldId="571"/>
        </pc:sldMkLst>
        <pc:spChg chg="mod">
          <ac:chgData name="131633403@staff.integra.its.ac.id" userId="09574fc9-7f2a-46d4-a3fa-f039d963485c" providerId="ADAL" clId="{B31AD55C-2468-4A01-B53E-B684FFCAB76E}" dt="2021-08-29T16:06:23.080" v="51" actId="20577"/>
          <ac:spMkLst>
            <pc:docMk/>
            <pc:sldMk cId="804219482" sldId="571"/>
            <ac:spMk id="16387" creationId="{065C6DC6-1BDE-B34F-B364-B3156CF366B5}"/>
          </ac:spMkLst>
        </pc:spChg>
        <pc:spChg chg="mod">
          <ac:chgData name="131633403@staff.integra.its.ac.id" userId="09574fc9-7f2a-46d4-a3fa-f039d963485c" providerId="ADAL" clId="{B31AD55C-2468-4A01-B53E-B684FFCAB76E}" dt="2021-09-01T13:46:06.240" v="75"/>
          <ac:spMkLst>
            <pc:docMk/>
            <pc:sldMk cId="804219482" sldId="571"/>
            <ac:spMk id="16390" creationId="{76284147-317D-2A40-8542-C7B66A771980}"/>
          </ac:spMkLst>
        </pc:spChg>
      </pc:sldChg>
      <pc:sldChg chg="modSp mod">
        <pc:chgData name="131633403@staff.integra.its.ac.id" userId="09574fc9-7f2a-46d4-a3fa-f039d963485c" providerId="ADAL" clId="{B31AD55C-2468-4A01-B53E-B684FFCAB76E}" dt="2021-09-01T13:46:06.240" v="75"/>
        <pc:sldMkLst>
          <pc:docMk/>
          <pc:sldMk cId="4081168097" sldId="572"/>
        </pc:sldMkLst>
        <pc:spChg chg="mod">
          <ac:chgData name="131633403@staff.integra.its.ac.id" userId="09574fc9-7f2a-46d4-a3fa-f039d963485c" providerId="ADAL" clId="{B31AD55C-2468-4A01-B53E-B684FFCAB76E}" dt="2021-08-29T16:06:46.114" v="53" actId="20577"/>
          <ac:spMkLst>
            <pc:docMk/>
            <pc:sldMk cId="4081168097" sldId="572"/>
            <ac:spMk id="16387" creationId="{065C6DC6-1BDE-B34F-B364-B3156CF366B5}"/>
          </ac:spMkLst>
        </pc:spChg>
        <pc:spChg chg="mod">
          <ac:chgData name="131633403@staff.integra.its.ac.id" userId="09574fc9-7f2a-46d4-a3fa-f039d963485c" providerId="ADAL" clId="{B31AD55C-2468-4A01-B53E-B684FFCAB76E}" dt="2021-09-01T13:46:06.240" v="75"/>
          <ac:spMkLst>
            <pc:docMk/>
            <pc:sldMk cId="4081168097" sldId="572"/>
            <ac:spMk id="16390" creationId="{76284147-317D-2A40-8542-C7B66A771980}"/>
          </ac:spMkLst>
        </pc:spChg>
      </pc:sldChg>
      <pc:sldChg chg="modSp mod">
        <pc:chgData name="131633403@staff.integra.its.ac.id" userId="09574fc9-7f2a-46d4-a3fa-f039d963485c" providerId="ADAL" clId="{B31AD55C-2468-4A01-B53E-B684FFCAB76E}" dt="2021-09-01T13:46:06.240" v="75"/>
        <pc:sldMkLst>
          <pc:docMk/>
          <pc:sldMk cId="2428852351" sldId="573"/>
        </pc:sldMkLst>
        <pc:spChg chg="mod">
          <ac:chgData name="131633403@staff.integra.its.ac.id" userId="09574fc9-7f2a-46d4-a3fa-f039d963485c" providerId="ADAL" clId="{B31AD55C-2468-4A01-B53E-B684FFCAB76E}" dt="2021-08-29T16:06:49.816" v="55" actId="20577"/>
          <ac:spMkLst>
            <pc:docMk/>
            <pc:sldMk cId="2428852351" sldId="573"/>
            <ac:spMk id="16387" creationId="{065C6DC6-1BDE-B34F-B364-B3156CF366B5}"/>
          </ac:spMkLst>
        </pc:spChg>
        <pc:spChg chg="mod">
          <ac:chgData name="131633403@staff.integra.its.ac.id" userId="09574fc9-7f2a-46d4-a3fa-f039d963485c" providerId="ADAL" clId="{B31AD55C-2468-4A01-B53E-B684FFCAB76E}" dt="2021-09-01T13:46:06.240" v="75"/>
          <ac:spMkLst>
            <pc:docMk/>
            <pc:sldMk cId="2428852351" sldId="573"/>
            <ac:spMk id="16390" creationId="{76284147-317D-2A40-8542-C7B66A771980}"/>
          </ac:spMkLst>
        </pc:spChg>
      </pc:sldChg>
      <pc:sldChg chg="modSp mod">
        <pc:chgData name="131633403@staff.integra.its.ac.id" userId="09574fc9-7f2a-46d4-a3fa-f039d963485c" providerId="ADAL" clId="{B31AD55C-2468-4A01-B53E-B684FFCAB76E}" dt="2021-09-01T13:46:06.240" v="75"/>
        <pc:sldMkLst>
          <pc:docMk/>
          <pc:sldMk cId="1762453808" sldId="574"/>
        </pc:sldMkLst>
        <pc:spChg chg="mod">
          <ac:chgData name="131633403@staff.integra.its.ac.id" userId="09574fc9-7f2a-46d4-a3fa-f039d963485c" providerId="ADAL" clId="{B31AD55C-2468-4A01-B53E-B684FFCAB76E}" dt="2021-08-29T16:06:54.614" v="57" actId="20577"/>
          <ac:spMkLst>
            <pc:docMk/>
            <pc:sldMk cId="1762453808" sldId="574"/>
            <ac:spMk id="16387" creationId="{065C6DC6-1BDE-B34F-B364-B3156CF366B5}"/>
          </ac:spMkLst>
        </pc:spChg>
        <pc:spChg chg="mod">
          <ac:chgData name="131633403@staff.integra.its.ac.id" userId="09574fc9-7f2a-46d4-a3fa-f039d963485c" providerId="ADAL" clId="{B31AD55C-2468-4A01-B53E-B684FFCAB76E}" dt="2021-09-01T13:46:06.240" v="75"/>
          <ac:spMkLst>
            <pc:docMk/>
            <pc:sldMk cId="1762453808" sldId="574"/>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4110044218" sldId="575"/>
        </pc:sldMkLst>
        <pc:spChg chg="mod">
          <ac:chgData name="131633403@staff.integra.its.ac.id" userId="09574fc9-7f2a-46d4-a3fa-f039d963485c" providerId="ADAL" clId="{B31AD55C-2468-4A01-B53E-B684FFCAB76E}" dt="2021-09-01T13:46:06.240" v="75"/>
          <ac:spMkLst>
            <pc:docMk/>
            <pc:sldMk cId="4110044218" sldId="575"/>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2873932780" sldId="576"/>
        </pc:sldMkLst>
        <pc:spChg chg="mod">
          <ac:chgData name="131633403@staff.integra.its.ac.id" userId="09574fc9-7f2a-46d4-a3fa-f039d963485c" providerId="ADAL" clId="{B31AD55C-2468-4A01-B53E-B684FFCAB76E}" dt="2021-09-01T13:46:06.240" v="75"/>
          <ac:spMkLst>
            <pc:docMk/>
            <pc:sldMk cId="2873932780" sldId="576"/>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2481450139" sldId="577"/>
        </pc:sldMkLst>
        <pc:spChg chg="mod">
          <ac:chgData name="131633403@staff.integra.its.ac.id" userId="09574fc9-7f2a-46d4-a3fa-f039d963485c" providerId="ADAL" clId="{B31AD55C-2468-4A01-B53E-B684FFCAB76E}" dt="2021-09-01T13:46:06.240" v="75"/>
          <ac:spMkLst>
            <pc:docMk/>
            <pc:sldMk cId="2481450139" sldId="577"/>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2681078532" sldId="578"/>
        </pc:sldMkLst>
        <pc:spChg chg="mod">
          <ac:chgData name="131633403@staff.integra.its.ac.id" userId="09574fc9-7f2a-46d4-a3fa-f039d963485c" providerId="ADAL" clId="{B31AD55C-2468-4A01-B53E-B684FFCAB76E}" dt="2021-09-01T13:46:06.240" v="75"/>
          <ac:spMkLst>
            <pc:docMk/>
            <pc:sldMk cId="2681078532" sldId="578"/>
            <ac:spMk id="16390" creationId="{76284147-317D-2A40-8542-C7B66A771980}"/>
          </ac:spMkLst>
        </pc:spChg>
      </pc:sldChg>
      <pc:sldChg chg="modSp mod">
        <pc:chgData name="131633403@staff.integra.its.ac.id" userId="09574fc9-7f2a-46d4-a3fa-f039d963485c" providerId="ADAL" clId="{B31AD55C-2468-4A01-B53E-B684FFCAB76E}" dt="2021-09-01T13:59:56.611" v="169" actId="20577"/>
        <pc:sldMkLst>
          <pc:docMk/>
          <pc:sldMk cId="870604974" sldId="579"/>
        </pc:sldMkLst>
        <pc:spChg chg="mod">
          <ac:chgData name="131633403@staff.integra.its.ac.id" userId="09574fc9-7f2a-46d4-a3fa-f039d963485c" providerId="ADAL" clId="{B31AD55C-2468-4A01-B53E-B684FFCAB76E}" dt="2021-09-01T13:59:56.611" v="169" actId="20577"/>
          <ac:spMkLst>
            <pc:docMk/>
            <pc:sldMk cId="870604974" sldId="579"/>
            <ac:spMk id="10" creationId="{F10B5F54-9913-1E41-B5AC-A596C47B6507}"/>
          </ac:spMkLst>
        </pc:spChg>
        <pc:spChg chg="mod">
          <ac:chgData name="131633403@staff.integra.its.ac.id" userId="09574fc9-7f2a-46d4-a3fa-f039d963485c" providerId="ADAL" clId="{B31AD55C-2468-4A01-B53E-B684FFCAB76E}" dt="2021-09-01T13:46:06.240" v="75"/>
          <ac:spMkLst>
            <pc:docMk/>
            <pc:sldMk cId="870604974" sldId="579"/>
            <ac:spMk id="34822" creationId="{BC563202-1034-2F43-AD3D-CB3FAF4BAECA}"/>
          </ac:spMkLst>
        </pc:spChg>
      </pc:sldChg>
      <pc:sldChg chg="modSp mod">
        <pc:chgData name="131633403@staff.integra.its.ac.id" userId="09574fc9-7f2a-46d4-a3fa-f039d963485c" providerId="ADAL" clId="{B31AD55C-2468-4A01-B53E-B684FFCAB76E}" dt="2021-09-01T13:54:41.717" v="145" actId="20577"/>
        <pc:sldMkLst>
          <pc:docMk/>
          <pc:sldMk cId="1213692834" sldId="580"/>
        </pc:sldMkLst>
        <pc:spChg chg="mod">
          <ac:chgData name="131633403@staff.integra.its.ac.id" userId="09574fc9-7f2a-46d4-a3fa-f039d963485c" providerId="ADAL" clId="{B31AD55C-2468-4A01-B53E-B684FFCAB76E}" dt="2021-09-01T13:54:41.717" v="145" actId="20577"/>
          <ac:spMkLst>
            <pc:docMk/>
            <pc:sldMk cId="1213692834" sldId="580"/>
            <ac:spMk id="10" creationId="{F10B5F54-9913-1E41-B5AC-A596C47B6507}"/>
          </ac:spMkLst>
        </pc:spChg>
        <pc:spChg chg="mod">
          <ac:chgData name="131633403@staff.integra.its.ac.id" userId="09574fc9-7f2a-46d4-a3fa-f039d963485c" providerId="ADAL" clId="{B31AD55C-2468-4A01-B53E-B684FFCAB76E}" dt="2021-09-01T13:46:06.240" v="75"/>
          <ac:spMkLst>
            <pc:docMk/>
            <pc:sldMk cId="1213692834" sldId="580"/>
            <ac:spMk id="34822" creationId="{BC563202-1034-2F43-AD3D-CB3FAF4BAECA}"/>
          </ac:spMkLst>
        </pc:spChg>
      </pc:sldChg>
      <pc:sldChg chg="modSp">
        <pc:chgData name="131633403@staff.integra.its.ac.id" userId="09574fc9-7f2a-46d4-a3fa-f039d963485c" providerId="ADAL" clId="{B31AD55C-2468-4A01-B53E-B684FFCAB76E}" dt="2021-09-01T13:46:06.240" v="75"/>
        <pc:sldMkLst>
          <pc:docMk/>
          <pc:sldMk cId="2640843749" sldId="581"/>
        </pc:sldMkLst>
        <pc:spChg chg="mod">
          <ac:chgData name="131633403@staff.integra.its.ac.id" userId="09574fc9-7f2a-46d4-a3fa-f039d963485c" providerId="ADAL" clId="{B31AD55C-2468-4A01-B53E-B684FFCAB76E}" dt="2021-09-01T13:46:06.240" v="75"/>
          <ac:spMkLst>
            <pc:docMk/>
            <pc:sldMk cId="2640843749" sldId="581"/>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2813727654" sldId="582"/>
        </pc:sldMkLst>
        <pc:spChg chg="mod">
          <ac:chgData name="131633403@staff.integra.its.ac.id" userId="09574fc9-7f2a-46d4-a3fa-f039d963485c" providerId="ADAL" clId="{B31AD55C-2468-4A01-B53E-B684FFCAB76E}" dt="2021-09-01T13:46:06.240" v="75"/>
          <ac:spMkLst>
            <pc:docMk/>
            <pc:sldMk cId="2813727654" sldId="582"/>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3303158537" sldId="583"/>
        </pc:sldMkLst>
        <pc:spChg chg="mod">
          <ac:chgData name="131633403@staff.integra.its.ac.id" userId="09574fc9-7f2a-46d4-a3fa-f039d963485c" providerId="ADAL" clId="{B31AD55C-2468-4A01-B53E-B684FFCAB76E}" dt="2021-09-01T13:46:06.240" v="75"/>
          <ac:spMkLst>
            <pc:docMk/>
            <pc:sldMk cId="3303158537" sldId="583"/>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1231361415" sldId="584"/>
        </pc:sldMkLst>
        <pc:spChg chg="mod">
          <ac:chgData name="131633403@staff.integra.its.ac.id" userId="09574fc9-7f2a-46d4-a3fa-f039d963485c" providerId="ADAL" clId="{B31AD55C-2468-4A01-B53E-B684FFCAB76E}" dt="2021-09-01T13:46:06.240" v="75"/>
          <ac:spMkLst>
            <pc:docMk/>
            <pc:sldMk cId="1231361415" sldId="584"/>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2360206155" sldId="585"/>
        </pc:sldMkLst>
        <pc:spChg chg="mod">
          <ac:chgData name="131633403@staff.integra.its.ac.id" userId="09574fc9-7f2a-46d4-a3fa-f039d963485c" providerId="ADAL" clId="{B31AD55C-2468-4A01-B53E-B684FFCAB76E}" dt="2021-09-01T13:46:06.240" v="75"/>
          <ac:spMkLst>
            <pc:docMk/>
            <pc:sldMk cId="2360206155" sldId="585"/>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2727654527" sldId="586"/>
        </pc:sldMkLst>
        <pc:spChg chg="mod">
          <ac:chgData name="131633403@staff.integra.its.ac.id" userId="09574fc9-7f2a-46d4-a3fa-f039d963485c" providerId="ADAL" clId="{B31AD55C-2468-4A01-B53E-B684FFCAB76E}" dt="2021-09-01T13:46:06.240" v="75"/>
          <ac:spMkLst>
            <pc:docMk/>
            <pc:sldMk cId="2727654527" sldId="586"/>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1974235632" sldId="587"/>
        </pc:sldMkLst>
        <pc:spChg chg="mod">
          <ac:chgData name="131633403@staff.integra.its.ac.id" userId="09574fc9-7f2a-46d4-a3fa-f039d963485c" providerId="ADAL" clId="{B31AD55C-2468-4A01-B53E-B684FFCAB76E}" dt="2021-09-01T13:46:06.240" v="75"/>
          <ac:spMkLst>
            <pc:docMk/>
            <pc:sldMk cId="1974235632" sldId="587"/>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2157124225" sldId="588"/>
        </pc:sldMkLst>
        <pc:spChg chg="mod">
          <ac:chgData name="131633403@staff.integra.its.ac.id" userId="09574fc9-7f2a-46d4-a3fa-f039d963485c" providerId="ADAL" clId="{B31AD55C-2468-4A01-B53E-B684FFCAB76E}" dt="2021-09-01T13:46:06.240" v="75"/>
          <ac:spMkLst>
            <pc:docMk/>
            <pc:sldMk cId="2157124225" sldId="588"/>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3229687453" sldId="589"/>
        </pc:sldMkLst>
        <pc:spChg chg="mod">
          <ac:chgData name="131633403@staff.integra.its.ac.id" userId="09574fc9-7f2a-46d4-a3fa-f039d963485c" providerId="ADAL" clId="{B31AD55C-2468-4A01-B53E-B684FFCAB76E}" dt="2021-09-01T13:46:06.240" v="75"/>
          <ac:spMkLst>
            <pc:docMk/>
            <pc:sldMk cId="3229687453" sldId="589"/>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3461764750" sldId="590"/>
        </pc:sldMkLst>
        <pc:spChg chg="mod">
          <ac:chgData name="131633403@staff.integra.its.ac.id" userId="09574fc9-7f2a-46d4-a3fa-f039d963485c" providerId="ADAL" clId="{B31AD55C-2468-4A01-B53E-B684FFCAB76E}" dt="2021-09-01T13:46:06.240" v="75"/>
          <ac:spMkLst>
            <pc:docMk/>
            <pc:sldMk cId="3461764750" sldId="590"/>
            <ac:spMk id="16390" creationId="{76284147-317D-2A40-8542-C7B66A771980}"/>
          </ac:spMkLst>
        </pc:spChg>
      </pc:sldChg>
      <pc:sldChg chg="modSp">
        <pc:chgData name="131633403@staff.integra.its.ac.id" userId="09574fc9-7f2a-46d4-a3fa-f039d963485c" providerId="ADAL" clId="{B31AD55C-2468-4A01-B53E-B684FFCAB76E}" dt="2021-09-01T13:46:06.240" v="75"/>
        <pc:sldMkLst>
          <pc:docMk/>
          <pc:sldMk cId="2801287635" sldId="591"/>
        </pc:sldMkLst>
        <pc:spChg chg="mod">
          <ac:chgData name="131633403@staff.integra.its.ac.id" userId="09574fc9-7f2a-46d4-a3fa-f039d963485c" providerId="ADAL" clId="{B31AD55C-2468-4A01-B53E-B684FFCAB76E}" dt="2021-09-01T13:46:06.240" v="75"/>
          <ac:spMkLst>
            <pc:docMk/>
            <pc:sldMk cId="2801287635" sldId="591"/>
            <ac:spMk id="16390" creationId="{76284147-317D-2A40-8542-C7B66A771980}"/>
          </ac:spMkLst>
        </pc:spChg>
      </pc:sldChg>
      <pc:sldChg chg="modSp mod">
        <pc:chgData name="131633403@staff.integra.its.ac.id" userId="09574fc9-7f2a-46d4-a3fa-f039d963485c" providerId="ADAL" clId="{B31AD55C-2468-4A01-B53E-B684FFCAB76E}" dt="2021-09-01T13:50:30.527" v="130" actId="20577"/>
        <pc:sldMkLst>
          <pc:docMk/>
          <pc:sldMk cId="3564417755" sldId="592"/>
        </pc:sldMkLst>
        <pc:spChg chg="mod">
          <ac:chgData name="131633403@staff.integra.its.ac.id" userId="09574fc9-7f2a-46d4-a3fa-f039d963485c" providerId="ADAL" clId="{B31AD55C-2468-4A01-B53E-B684FFCAB76E}" dt="2021-08-29T16:05:14.156" v="43" actId="20577"/>
          <ac:spMkLst>
            <pc:docMk/>
            <pc:sldMk cId="3564417755" sldId="592"/>
            <ac:spMk id="16387" creationId="{065C6DC6-1BDE-B34F-B364-B3156CF366B5}"/>
          </ac:spMkLst>
        </pc:spChg>
        <pc:spChg chg="mod">
          <ac:chgData name="131633403@staff.integra.its.ac.id" userId="09574fc9-7f2a-46d4-a3fa-f039d963485c" providerId="ADAL" clId="{B31AD55C-2468-4A01-B53E-B684FFCAB76E}" dt="2021-09-01T13:46:06.240" v="75"/>
          <ac:spMkLst>
            <pc:docMk/>
            <pc:sldMk cId="3564417755" sldId="592"/>
            <ac:spMk id="16390" creationId="{76284147-317D-2A40-8542-C7B66A771980}"/>
          </ac:spMkLst>
        </pc:spChg>
        <pc:spChg chg="mod">
          <ac:chgData name="131633403@staff.integra.its.ac.id" userId="09574fc9-7f2a-46d4-a3fa-f039d963485c" providerId="ADAL" clId="{B31AD55C-2468-4A01-B53E-B684FFCAB76E}" dt="2021-09-01T13:50:30.527" v="130" actId="20577"/>
          <ac:spMkLst>
            <pc:docMk/>
            <pc:sldMk cId="3564417755" sldId="592"/>
            <ac:spMk id="16391" creationId="{3BCBD87B-F7E3-484C-95D2-F2C2C402A0FE}"/>
          </ac:spMkLst>
        </pc:spChg>
      </pc:sldChg>
      <pc:sldChg chg="modSp mod">
        <pc:chgData name="131633403@staff.integra.its.ac.id" userId="09574fc9-7f2a-46d4-a3fa-f039d963485c" providerId="ADAL" clId="{B31AD55C-2468-4A01-B53E-B684FFCAB76E}" dt="2021-09-01T13:46:06.240" v="75"/>
        <pc:sldMkLst>
          <pc:docMk/>
          <pc:sldMk cId="1093038976" sldId="594"/>
        </pc:sldMkLst>
        <pc:spChg chg="mod">
          <ac:chgData name="131633403@staff.integra.its.ac.id" userId="09574fc9-7f2a-46d4-a3fa-f039d963485c" providerId="ADAL" clId="{B31AD55C-2468-4A01-B53E-B684FFCAB76E}" dt="2021-08-29T15:58:15.199" v="23" actId="20577"/>
          <ac:spMkLst>
            <pc:docMk/>
            <pc:sldMk cId="1093038976" sldId="594"/>
            <ac:spMk id="16387" creationId="{065C6DC6-1BDE-B34F-B364-B3156CF366B5}"/>
          </ac:spMkLst>
        </pc:spChg>
        <pc:spChg chg="mod">
          <ac:chgData name="131633403@staff.integra.its.ac.id" userId="09574fc9-7f2a-46d4-a3fa-f039d963485c" providerId="ADAL" clId="{B31AD55C-2468-4A01-B53E-B684FFCAB76E}" dt="2021-09-01T13:46:06.240" v="75"/>
          <ac:spMkLst>
            <pc:docMk/>
            <pc:sldMk cId="1093038976" sldId="594"/>
            <ac:spMk id="16390" creationId="{76284147-317D-2A40-8542-C7B66A771980}"/>
          </ac:spMkLst>
        </pc:spChg>
      </pc:sldChg>
    </pc:docChg>
  </pc:docChgLst>
  <pc:docChgLst>
    <pc:chgData name="Prof. Dr.Ir. Arif Djunaidy, M.Sc" userId="09574fc9-7f2a-46d4-a3fa-f039d963485c" providerId="ADAL" clId="{06B8E387-65ED-4F6A-9373-38C60F30B21F}"/>
    <pc:docChg chg="modSld">
      <pc:chgData name="Prof. Dr.Ir. Arif Djunaidy, M.Sc" userId="09574fc9-7f2a-46d4-a3fa-f039d963485c" providerId="ADAL" clId="{06B8E387-65ED-4F6A-9373-38C60F30B21F}" dt="2020-10-25T09:58:51.368" v="0"/>
      <pc:docMkLst>
        <pc:docMk/>
      </pc:docMkLst>
      <pc:sldChg chg="modSp mod">
        <pc:chgData name="Prof. Dr.Ir. Arif Djunaidy, M.Sc" userId="09574fc9-7f2a-46d4-a3fa-f039d963485c" providerId="ADAL" clId="{06B8E387-65ED-4F6A-9373-38C60F30B21F}" dt="2020-10-25T09:58:51.368" v="0"/>
        <pc:sldMkLst>
          <pc:docMk/>
          <pc:sldMk cId="2998654157" sldId="430"/>
        </pc:sldMkLst>
        <pc:spChg chg="mod">
          <ac:chgData name="Prof. Dr.Ir. Arif Djunaidy, M.Sc" userId="09574fc9-7f2a-46d4-a3fa-f039d963485c" providerId="ADAL" clId="{06B8E387-65ED-4F6A-9373-38C60F30B21F}" dt="2020-10-25T09:58:51.368" v="0"/>
          <ac:spMkLst>
            <pc:docMk/>
            <pc:sldMk cId="2998654157" sldId="430"/>
            <ac:spMk id="6" creationId="{F4A2CCF3-F18E-FC48-A92A-C9E68D68A685}"/>
          </ac:spMkLst>
        </pc:spChg>
      </pc:sldChg>
    </pc:docChg>
  </pc:docChgLst>
  <pc:docChgLst>
    <pc:chgData name="Prof. Dr.Ir. Arif Djunaidy, M.Sc" userId="09574fc9-7f2a-46d4-a3fa-f039d963485c" providerId="ADAL" clId="{2DF3C186-7C55-6B44-B692-3FEE9BD59A1B}"/>
    <pc:docChg chg="modSld sldOrd">
      <pc:chgData name="Prof. Dr.Ir. Arif Djunaidy, M.Sc" userId="09574fc9-7f2a-46d4-a3fa-f039d963485c" providerId="ADAL" clId="{2DF3C186-7C55-6B44-B692-3FEE9BD59A1B}" dt="2019-09-02T02:57:27.824" v="47" actId="20577"/>
      <pc:docMkLst>
        <pc:docMk/>
      </pc:docMkLst>
      <pc:sldChg chg="modSp">
        <pc:chgData name="Prof. Dr.Ir. Arif Djunaidy, M.Sc" userId="09574fc9-7f2a-46d4-a3fa-f039d963485c" providerId="ADAL" clId="{2DF3C186-7C55-6B44-B692-3FEE9BD59A1B}" dt="2019-09-01T15:59:44.216" v="32" actId="20577"/>
        <pc:sldMkLst>
          <pc:docMk/>
          <pc:sldMk cId="2128421080" sldId="319"/>
        </pc:sldMkLst>
        <pc:spChg chg="mod">
          <ac:chgData name="Prof. Dr.Ir. Arif Djunaidy, M.Sc" userId="09574fc9-7f2a-46d4-a3fa-f039d963485c" providerId="ADAL" clId="{2DF3C186-7C55-6B44-B692-3FEE9BD59A1B}" dt="2019-09-01T15:59:44.216" v="32" actId="20577"/>
          <ac:spMkLst>
            <pc:docMk/>
            <pc:sldMk cId="2128421080" sldId="319"/>
            <ac:spMk id="26630" creationId="{CC9C996E-5FCD-FA49-8603-C02A84A96E92}"/>
          </ac:spMkLst>
        </pc:spChg>
      </pc:sldChg>
      <pc:sldChg chg="modSp">
        <pc:chgData name="Prof. Dr.Ir. Arif Djunaidy, M.Sc" userId="09574fc9-7f2a-46d4-a3fa-f039d963485c" providerId="ADAL" clId="{2DF3C186-7C55-6B44-B692-3FEE9BD59A1B}" dt="2019-09-02T02:56:41.192" v="43" actId="20577"/>
        <pc:sldMkLst>
          <pc:docMk/>
          <pc:sldMk cId="3649918003" sldId="333"/>
        </pc:sldMkLst>
        <pc:spChg chg="mod">
          <ac:chgData name="Prof. Dr.Ir. Arif Djunaidy, M.Sc" userId="09574fc9-7f2a-46d4-a3fa-f039d963485c" providerId="ADAL" clId="{2DF3C186-7C55-6B44-B692-3FEE9BD59A1B}" dt="2019-09-02T02:56:41.192" v="43" actId="20577"/>
          <ac:spMkLst>
            <pc:docMk/>
            <pc:sldMk cId="3649918003" sldId="333"/>
            <ac:spMk id="40967" creationId="{6B200540-87DF-D64E-A028-942BA60B2B2F}"/>
          </ac:spMkLst>
        </pc:spChg>
      </pc:sldChg>
      <pc:sldChg chg="modSp">
        <pc:chgData name="Prof. Dr.Ir. Arif Djunaidy, M.Sc" userId="09574fc9-7f2a-46d4-a3fa-f039d963485c" providerId="ADAL" clId="{2DF3C186-7C55-6B44-B692-3FEE9BD59A1B}" dt="2019-09-02T02:57:12.783" v="45" actId="20577"/>
        <pc:sldMkLst>
          <pc:docMk/>
          <pc:sldMk cId="0" sldId="339"/>
        </pc:sldMkLst>
        <pc:spChg chg="mod">
          <ac:chgData name="Prof. Dr.Ir. Arif Djunaidy, M.Sc" userId="09574fc9-7f2a-46d4-a3fa-f039d963485c" providerId="ADAL" clId="{2DF3C186-7C55-6B44-B692-3FEE9BD59A1B}" dt="2019-09-02T02:57:12.783" v="45" actId="20577"/>
          <ac:spMkLst>
            <pc:docMk/>
            <pc:sldMk cId="0" sldId="339"/>
            <ac:spMk id="47111" creationId="{529F7748-A425-5348-88CF-8FA245BD8C7A}"/>
          </ac:spMkLst>
        </pc:spChg>
      </pc:sldChg>
      <pc:sldChg chg="modSp">
        <pc:chgData name="Prof. Dr.Ir. Arif Djunaidy, M.Sc" userId="09574fc9-7f2a-46d4-a3fa-f039d963485c" providerId="ADAL" clId="{2DF3C186-7C55-6B44-B692-3FEE9BD59A1B}" dt="2019-09-02T02:57:27.824" v="47" actId="20577"/>
        <pc:sldMkLst>
          <pc:docMk/>
          <pc:sldMk cId="0" sldId="341"/>
        </pc:sldMkLst>
        <pc:spChg chg="mod">
          <ac:chgData name="Prof. Dr.Ir. Arif Djunaidy, M.Sc" userId="09574fc9-7f2a-46d4-a3fa-f039d963485c" providerId="ADAL" clId="{2DF3C186-7C55-6B44-B692-3FEE9BD59A1B}" dt="2019-09-01T16:00:27.985" v="34"/>
          <ac:spMkLst>
            <pc:docMk/>
            <pc:sldMk cId="0" sldId="341"/>
            <ac:spMk id="49157" creationId="{630E5523-29D5-E841-B43C-DDD6C29F49C8}"/>
          </ac:spMkLst>
        </pc:spChg>
        <pc:spChg chg="mod">
          <ac:chgData name="Prof. Dr.Ir. Arif Djunaidy, M.Sc" userId="09574fc9-7f2a-46d4-a3fa-f039d963485c" providerId="ADAL" clId="{2DF3C186-7C55-6B44-B692-3FEE9BD59A1B}" dt="2019-09-01T16:00:34.390" v="38" actId="207"/>
          <ac:spMkLst>
            <pc:docMk/>
            <pc:sldMk cId="0" sldId="341"/>
            <ac:spMk id="49158" creationId="{77FA420E-1000-624D-81CD-D7C2DAF9B44D}"/>
          </ac:spMkLst>
        </pc:spChg>
        <pc:spChg chg="mod">
          <ac:chgData name="Prof. Dr.Ir. Arif Djunaidy, M.Sc" userId="09574fc9-7f2a-46d4-a3fa-f039d963485c" providerId="ADAL" clId="{2DF3C186-7C55-6B44-B692-3FEE9BD59A1B}" dt="2019-09-02T02:57:27.824" v="47" actId="20577"/>
          <ac:spMkLst>
            <pc:docMk/>
            <pc:sldMk cId="0" sldId="341"/>
            <ac:spMk id="49159" creationId="{24570C0E-387E-4844-91C6-7F9421C13F17}"/>
          </ac:spMkLst>
        </pc:spChg>
      </pc:sldChg>
      <pc:sldChg chg="modSp">
        <pc:chgData name="Prof. Dr.Ir. Arif Djunaidy, M.Sc" userId="09574fc9-7f2a-46d4-a3fa-f039d963485c" providerId="ADAL" clId="{2DF3C186-7C55-6B44-B692-3FEE9BD59A1B}" dt="2019-09-02T02:54:50.646" v="41" actId="20577"/>
        <pc:sldMkLst>
          <pc:docMk/>
          <pc:sldMk cId="1881739132" sldId="343"/>
        </pc:sldMkLst>
        <pc:spChg chg="mod">
          <ac:chgData name="Prof. Dr.Ir. Arif Djunaidy, M.Sc" userId="09574fc9-7f2a-46d4-a3fa-f039d963485c" providerId="ADAL" clId="{2DF3C186-7C55-6B44-B692-3FEE9BD59A1B}" dt="2019-09-02T02:54:50.646" v="41" actId="20577"/>
          <ac:spMkLst>
            <pc:docMk/>
            <pc:sldMk cId="1881739132" sldId="343"/>
            <ac:spMk id="51207" creationId="{1BD6AD34-B0BF-354F-8D1B-2FCFFE89EFD1}"/>
          </ac:spMkLst>
        </pc:spChg>
      </pc:sldChg>
      <pc:sldChg chg="modSp">
        <pc:chgData name="Prof. Dr.Ir. Arif Djunaidy, M.Sc" userId="09574fc9-7f2a-46d4-a3fa-f039d963485c" providerId="ADAL" clId="{2DF3C186-7C55-6B44-B692-3FEE9BD59A1B}" dt="2019-09-02T02:54:34.441" v="40" actId="20577"/>
        <pc:sldMkLst>
          <pc:docMk/>
          <pc:sldMk cId="870604974" sldId="579"/>
        </pc:sldMkLst>
        <pc:spChg chg="mod">
          <ac:chgData name="Prof. Dr.Ir. Arif Djunaidy, M.Sc" userId="09574fc9-7f2a-46d4-a3fa-f039d963485c" providerId="ADAL" clId="{2DF3C186-7C55-6B44-B692-3FEE9BD59A1B}" dt="2019-09-02T02:54:34.441" v="40" actId="20577"/>
          <ac:spMkLst>
            <pc:docMk/>
            <pc:sldMk cId="870604974" sldId="579"/>
            <ac:spMk id="10" creationId="{F10B5F54-9913-1E41-B5AC-A596C47B6507}"/>
          </ac:spMkLst>
        </pc:spChg>
      </pc:sldChg>
      <pc:sldChg chg="modSp">
        <pc:chgData name="Prof. Dr.Ir. Arif Djunaidy, M.Sc" userId="09574fc9-7f2a-46d4-a3fa-f039d963485c" providerId="ADAL" clId="{2DF3C186-7C55-6B44-B692-3FEE9BD59A1B}" dt="2019-09-01T15:57:53.006" v="10" actId="20577"/>
        <pc:sldMkLst>
          <pc:docMk/>
          <pc:sldMk cId="2640843749" sldId="581"/>
        </pc:sldMkLst>
        <pc:spChg chg="mod">
          <ac:chgData name="Prof. Dr.Ir. Arif Djunaidy, M.Sc" userId="09574fc9-7f2a-46d4-a3fa-f039d963485c" providerId="ADAL" clId="{2DF3C186-7C55-6B44-B692-3FEE9BD59A1B}" dt="2019-09-01T15:57:53.006" v="10" actId="20577"/>
          <ac:spMkLst>
            <pc:docMk/>
            <pc:sldMk cId="2640843749" sldId="581"/>
            <ac:spMk id="16391" creationId="{3BCBD87B-F7E3-484C-95D2-F2C2C402A0FE}"/>
          </ac:spMkLst>
        </pc:spChg>
      </pc:sldChg>
      <pc:sldChg chg="modSp">
        <pc:chgData name="Prof. Dr.Ir. Arif Djunaidy, M.Sc" userId="09574fc9-7f2a-46d4-a3fa-f039d963485c" providerId="ADAL" clId="{2DF3C186-7C55-6B44-B692-3FEE9BD59A1B}" dt="2019-09-01T15:58:00.489" v="11"/>
        <pc:sldMkLst>
          <pc:docMk/>
          <pc:sldMk cId="2813727654" sldId="582"/>
        </pc:sldMkLst>
        <pc:spChg chg="mod">
          <ac:chgData name="Prof. Dr.Ir. Arif Djunaidy, M.Sc" userId="09574fc9-7f2a-46d4-a3fa-f039d963485c" providerId="ADAL" clId="{2DF3C186-7C55-6B44-B692-3FEE9BD59A1B}" dt="2019-09-01T15:58:00.489" v="11"/>
          <ac:spMkLst>
            <pc:docMk/>
            <pc:sldMk cId="2813727654" sldId="582"/>
            <ac:spMk id="16391" creationId="{3BCBD87B-F7E3-484C-95D2-F2C2C402A0FE}"/>
          </ac:spMkLst>
        </pc:spChg>
      </pc:sldChg>
      <pc:sldChg chg="modSp">
        <pc:chgData name="Prof. Dr.Ir. Arif Djunaidy, M.Sc" userId="09574fc9-7f2a-46d4-a3fa-f039d963485c" providerId="ADAL" clId="{2DF3C186-7C55-6B44-B692-3FEE9BD59A1B}" dt="2019-09-01T15:58:06.248" v="12"/>
        <pc:sldMkLst>
          <pc:docMk/>
          <pc:sldMk cId="3303158537" sldId="583"/>
        </pc:sldMkLst>
        <pc:spChg chg="mod">
          <ac:chgData name="Prof. Dr.Ir. Arif Djunaidy, M.Sc" userId="09574fc9-7f2a-46d4-a3fa-f039d963485c" providerId="ADAL" clId="{2DF3C186-7C55-6B44-B692-3FEE9BD59A1B}" dt="2019-09-01T15:58:06.248" v="12"/>
          <ac:spMkLst>
            <pc:docMk/>
            <pc:sldMk cId="3303158537" sldId="583"/>
            <ac:spMk id="16391" creationId="{3BCBD87B-F7E3-484C-95D2-F2C2C402A0FE}"/>
          </ac:spMkLst>
        </pc:spChg>
      </pc:sldChg>
      <pc:sldChg chg="modSp">
        <pc:chgData name="Prof. Dr.Ir. Arif Djunaidy, M.Sc" userId="09574fc9-7f2a-46d4-a3fa-f039d963485c" providerId="ADAL" clId="{2DF3C186-7C55-6B44-B692-3FEE9BD59A1B}" dt="2019-09-01T15:58:13.329" v="13"/>
        <pc:sldMkLst>
          <pc:docMk/>
          <pc:sldMk cId="1231361415" sldId="584"/>
        </pc:sldMkLst>
        <pc:spChg chg="mod">
          <ac:chgData name="Prof. Dr.Ir. Arif Djunaidy, M.Sc" userId="09574fc9-7f2a-46d4-a3fa-f039d963485c" providerId="ADAL" clId="{2DF3C186-7C55-6B44-B692-3FEE9BD59A1B}" dt="2019-09-01T15:58:13.329" v="13"/>
          <ac:spMkLst>
            <pc:docMk/>
            <pc:sldMk cId="1231361415" sldId="584"/>
            <ac:spMk id="16391" creationId="{3BCBD87B-F7E3-484C-95D2-F2C2C402A0FE}"/>
          </ac:spMkLst>
        </pc:spChg>
      </pc:sldChg>
      <pc:sldChg chg="modSp ord">
        <pc:chgData name="Prof. Dr.Ir. Arif Djunaidy, M.Sc" userId="09574fc9-7f2a-46d4-a3fa-f039d963485c" providerId="ADAL" clId="{2DF3C186-7C55-6B44-B692-3FEE9BD59A1B}" dt="2019-09-01T15:58:18.316" v="15"/>
        <pc:sldMkLst>
          <pc:docMk/>
          <pc:sldMk cId="2360206155" sldId="585"/>
        </pc:sldMkLst>
        <pc:spChg chg="mod">
          <ac:chgData name="Prof. Dr.Ir. Arif Djunaidy, M.Sc" userId="09574fc9-7f2a-46d4-a3fa-f039d963485c" providerId="ADAL" clId="{2DF3C186-7C55-6B44-B692-3FEE9BD59A1B}" dt="2019-09-01T15:58:18.316" v="15"/>
          <ac:spMkLst>
            <pc:docMk/>
            <pc:sldMk cId="2360206155" sldId="585"/>
            <ac:spMk id="16391" creationId="{3BCBD87B-F7E3-484C-95D2-F2C2C402A0FE}"/>
          </ac:spMkLst>
        </pc:spChg>
      </pc:sldChg>
      <pc:sldChg chg="modSp">
        <pc:chgData name="Prof. Dr.Ir. Arif Djunaidy, M.Sc" userId="09574fc9-7f2a-46d4-a3fa-f039d963485c" providerId="ADAL" clId="{2DF3C186-7C55-6B44-B692-3FEE9BD59A1B}" dt="2019-09-01T15:58:24.745" v="16"/>
        <pc:sldMkLst>
          <pc:docMk/>
          <pc:sldMk cId="2727654527" sldId="586"/>
        </pc:sldMkLst>
        <pc:spChg chg="mod">
          <ac:chgData name="Prof. Dr.Ir. Arif Djunaidy, M.Sc" userId="09574fc9-7f2a-46d4-a3fa-f039d963485c" providerId="ADAL" clId="{2DF3C186-7C55-6B44-B692-3FEE9BD59A1B}" dt="2019-09-01T15:58:24.745" v="16"/>
          <ac:spMkLst>
            <pc:docMk/>
            <pc:sldMk cId="2727654527" sldId="586"/>
            <ac:spMk id="16391" creationId="{3BCBD87B-F7E3-484C-95D2-F2C2C402A0FE}"/>
          </ac:spMkLst>
        </pc:spChg>
      </pc:sldChg>
      <pc:sldChg chg="modSp">
        <pc:chgData name="Prof. Dr.Ir. Arif Djunaidy, M.Sc" userId="09574fc9-7f2a-46d4-a3fa-f039d963485c" providerId="ADAL" clId="{2DF3C186-7C55-6B44-B692-3FEE9BD59A1B}" dt="2019-09-01T15:58:32.961" v="27" actId="20577"/>
        <pc:sldMkLst>
          <pc:docMk/>
          <pc:sldMk cId="1974235632" sldId="587"/>
        </pc:sldMkLst>
        <pc:spChg chg="mod">
          <ac:chgData name="Prof. Dr.Ir. Arif Djunaidy, M.Sc" userId="09574fc9-7f2a-46d4-a3fa-f039d963485c" providerId="ADAL" clId="{2DF3C186-7C55-6B44-B692-3FEE9BD59A1B}" dt="2019-09-01T15:58:32.961" v="27" actId="20577"/>
          <ac:spMkLst>
            <pc:docMk/>
            <pc:sldMk cId="1974235632" sldId="587"/>
            <ac:spMk id="16391" creationId="{3BCBD87B-F7E3-484C-95D2-F2C2C402A0FE}"/>
          </ac:spMkLst>
        </pc:spChg>
      </pc:sldChg>
      <pc:sldChg chg="modSp">
        <pc:chgData name="Prof. Dr.Ir. Arif Djunaidy, M.Sc" userId="09574fc9-7f2a-46d4-a3fa-f039d963485c" providerId="ADAL" clId="{2DF3C186-7C55-6B44-B692-3FEE9BD59A1B}" dt="2019-09-01T15:58:44.461" v="28"/>
        <pc:sldMkLst>
          <pc:docMk/>
          <pc:sldMk cId="2157124225" sldId="588"/>
        </pc:sldMkLst>
        <pc:spChg chg="mod">
          <ac:chgData name="Prof. Dr.Ir. Arif Djunaidy, M.Sc" userId="09574fc9-7f2a-46d4-a3fa-f039d963485c" providerId="ADAL" clId="{2DF3C186-7C55-6B44-B692-3FEE9BD59A1B}" dt="2019-09-01T15:58:44.461" v="28"/>
          <ac:spMkLst>
            <pc:docMk/>
            <pc:sldMk cId="2157124225" sldId="588"/>
            <ac:spMk id="16391" creationId="{3BCBD87B-F7E3-484C-95D2-F2C2C402A0FE}"/>
          </ac:spMkLst>
        </pc:spChg>
      </pc:sldChg>
      <pc:sldChg chg="modSp">
        <pc:chgData name="Prof. Dr.Ir. Arif Djunaidy, M.Sc" userId="09574fc9-7f2a-46d4-a3fa-f039d963485c" providerId="ADAL" clId="{2DF3C186-7C55-6B44-B692-3FEE9BD59A1B}" dt="2019-09-01T15:58:56.821" v="29"/>
        <pc:sldMkLst>
          <pc:docMk/>
          <pc:sldMk cId="3229687453" sldId="589"/>
        </pc:sldMkLst>
        <pc:spChg chg="mod">
          <ac:chgData name="Prof. Dr.Ir. Arif Djunaidy, M.Sc" userId="09574fc9-7f2a-46d4-a3fa-f039d963485c" providerId="ADAL" clId="{2DF3C186-7C55-6B44-B692-3FEE9BD59A1B}" dt="2019-09-01T15:58:56.821" v="29"/>
          <ac:spMkLst>
            <pc:docMk/>
            <pc:sldMk cId="3229687453" sldId="589"/>
            <ac:spMk id="16391" creationId="{3BCBD87B-F7E3-484C-95D2-F2C2C402A0FE}"/>
          </ac:spMkLst>
        </pc:spChg>
      </pc:sldChg>
      <pc:sldChg chg="modSp">
        <pc:chgData name="Prof. Dr.Ir. Arif Djunaidy, M.Sc" userId="09574fc9-7f2a-46d4-a3fa-f039d963485c" providerId="ADAL" clId="{2DF3C186-7C55-6B44-B692-3FEE9BD59A1B}" dt="2019-09-01T15:59:01.563" v="30"/>
        <pc:sldMkLst>
          <pc:docMk/>
          <pc:sldMk cId="3461764750" sldId="590"/>
        </pc:sldMkLst>
        <pc:spChg chg="mod">
          <ac:chgData name="Prof. Dr.Ir. Arif Djunaidy, M.Sc" userId="09574fc9-7f2a-46d4-a3fa-f039d963485c" providerId="ADAL" clId="{2DF3C186-7C55-6B44-B692-3FEE9BD59A1B}" dt="2019-09-01T15:59:01.563" v="30"/>
          <ac:spMkLst>
            <pc:docMk/>
            <pc:sldMk cId="3461764750" sldId="590"/>
            <ac:spMk id="16391" creationId="{3BCBD87B-F7E3-484C-95D2-F2C2C402A0FE}"/>
          </ac:spMkLst>
        </pc:spChg>
      </pc:sldChg>
      <pc:sldChg chg="modSp">
        <pc:chgData name="Prof. Dr.Ir. Arif Djunaidy, M.Sc" userId="09574fc9-7f2a-46d4-a3fa-f039d963485c" providerId="ADAL" clId="{2DF3C186-7C55-6B44-B692-3FEE9BD59A1B}" dt="2019-09-01T15:59:06.176" v="31"/>
        <pc:sldMkLst>
          <pc:docMk/>
          <pc:sldMk cId="2801287635" sldId="591"/>
        </pc:sldMkLst>
        <pc:spChg chg="mod">
          <ac:chgData name="Prof. Dr.Ir. Arif Djunaidy, M.Sc" userId="09574fc9-7f2a-46d4-a3fa-f039d963485c" providerId="ADAL" clId="{2DF3C186-7C55-6B44-B692-3FEE9BD59A1B}" dt="2019-09-01T15:59:06.176" v="31"/>
          <ac:spMkLst>
            <pc:docMk/>
            <pc:sldMk cId="2801287635" sldId="591"/>
            <ac:spMk id="16391" creationId="{3BCBD87B-F7E3-484C-95D2-F2C2C402A0FE}"/>
          </ac:spMkLst>
        </pc:spChg>
      </pc:sldChg>
    </pc:docChg>
  </pc:docChgLst>
  <pc:docChgLst>
    <pc:chgData name="Prof. Dr.Ir. Arif Djunaidy, M.Sc" userId="09574fc9-7f2a-46d4-a3fa-f039d963485c" providerId="ADAL" clId="{B31AD55C-2468-4A01-B53E-B684FFCAB76E}"/>
    <pc:docChg chg="undo custSel addSld delSld modSld">
      <pc:chgData name="Prof. Dr.Ir. Arif Djunaidy, M.Sc" userId="09574fc9-7f2a-46d4-a3fa-f039d963485c" providerId="ADAL" clId="{B31AD55C-2468-4A01-B53E-B684FFCAB76E}" dt="2021-09-04T13:36:39.658" v="62" actId="6549"/>
      <pc:docMkLst>
        <pc:docMk/>
      </pc:docMkLst>
      <pc:sldChg chg="modSp mod">
        <pc:chgData name="Prof. Dr.Ir. Arif Djunaidy, M.Sc" userId="09574fc9-7f2a-46d4-a3fa-f039d963485c" providerId="ADAL" clId="{B31AD55C-2468-4A01-B53E-B684FFCAB76E}" dt="2021-09-04T13:36:07.476" v="55" actId="20577"/>
        <pc:sldMkLst>
          <pc:docMk/>
          <pc:sldMk cId="4128622261" sldId="325"/>
        </pc:sldMkLst>
        <pc:spChg chg="mod">
          <ac:chgData name="Prof. Dr.Ir. Arif Djunaidy, M.Sc" userId="09574fc9-7f2a-46d4-a3fa-f039d963485c" providerId="ADAL" clId="{B31AD55C-2468-4A01-B53E-B684FFCAB76E}" dt="2021-09-04T13:36:07.476" v="55" actId="20577"/>
          <ac:spMkLst>
            <pc:docMk/>
            <pc:sldMk cId="4128622261" sldId="325"/>
            <ac:spMk id="32771" creationId="{55931A6B-A3FF-2D4D-AABF-F2ABF0DD23A8}"/>
          </ac:spMkLst>
        </pc:spChg>
      </pc:sldChg>
      <pc:sldChg chg="modSp add del mod">
        <pc:chgData name="Prof. Dr.Ir. Arif Djunaidy, M.Sc" userId="09574fc9-7f2a-46d4-a3fa-f039d963485c" providerId="ADAL" clId="{B31AD55C-2468-4A01-B53E-B684FFCAB76E}" dt="2021-09-04T13:36:03.790" v="53" actId="20577"/>
        <pc:sldMkLst>
          <pc:docMk/>
          <pc:sldMk cId="2820471428" sldId="326"/>
        </pc:sldMkLst>
        <pc:spChg chg="mod">
          <ac:chgData name="Prof. Dr.Ir. Arif Djunaidy, M.Sc" userId="09574fc9-7f2a-46d4-a3fa-f039d963485c" providerId="ADAL" clId="{B31AD55C-2468-4A01-B53E-B684FFCAB76E}" dt="2021-09-04T13:36:03.790" v="53" actId="20577"/>
          <ac:spMkLst>
            <pc:docMk/>
            <pc:sldMk cId="2820471428" sldId="326"/>
            <ac:spMk id="8" creationId="{492A15A7-181A-DB40-B467-D5AB47A52D86}"/>
          </ac:spMkLst>
        </pc:spChg>
      </pc:sldChg>
      <pc:sldChg chg="modSp mod">
        <pc:chgData name="Prof. Dr.Ir. Arif Djunaidy, M.Sc" userId="09574fc9-7f2a-46d4-a3fa-f039d963485c" providerId="ADAL" clId="{B31AD55C-2468-4A01-B53E-B684FFCAB76E}" dt="2021-09-04T13:36:24.728" v="61" actId="20577"/>
        <pc:sldMkLst>
          <pc:docMk/>
          <pc:sldMk cId="14688639" sldId="327"/>
        </pc:sldMkLst>
        <pc:spChg chg="mod">
          <ac:chgData name="Prof. Dr.Ir. Arif Djunaidy, M.Sc" userId="09574fc9-7f2a-46d4-a3fa-f039d963485c" providerId="ADAL" clId="{B31AD55C-2468-4A01-B53E-B684FFCAB76E}" dt="2021-09-04T13:36:24.728" v="61" actId="20577"/>
          <ac:spMkLst>
            <pc:docMk/>
            <pc:sldMk cId="14688639" sldId="327"/>
            <ac:spMk id="34819" creationId="{457C5C8A-0887-6E49-AA65-EEF5FDAD8F84}"/>
          </ac:spMkLst>
        </pc:spChg>
      </pc:sldChg>
      <pc:sldChg chg="modSp add del mod">
        <pc:chgData name="Prof. Dr.Ir. Arif Djunaidy, M.Sc" userId="09574fc9-7f2a-46d4-a3fa-f039d963485c" providerId="ADAL" clId="{B31AD55C-2468-4A01-B53E-B684FFCAB76E}" dt="2021-09-04T13:36:21.116" v="59" actId="20577"/>
        <pc:sldMkLst>
          <pc:docMk/>
          <pc:sldMk cId="1858101721" sldId="328"/>
        </pc:sldMkLst>
        <pc:spChg chg="mod">
          <ac:chgData name="Prof. Dr.Ir. Arif Djunaidy, M.Sc" userId="09574fc9-7f2a-46d4-a3fa-f039d963485c" providerId="ADAL" clId="{B31AD55C-2468-4A01-B53E-B684FFCAB76E}" dt="2021-09-04T13:36:21.116" v="59" actId="20577"/>
          <ac:spMkLst>
            <pc:docMk/>
            <pc:sldMk cId="1858101721" sldId="328"/>
            <ac:spMk id="8" creationId="{90D9451B-C39D-0645-9F46-427EEF7C16DD}"/>
          </ac:spMkLst>
        </pc:spChg>
      </pc:sldChg>
      <pc:sldChg chg="modSp mod">
        <pc:chgData name="Prof. Dr.Ir. Arif Djunaidy, M.Sc" userId="09574fc9-7f2a-46d4-a3fa-f039d963485c" providerId="ADAL" clId="{B31AD55C-2468-4A01-B53E-B684FFCAB76E}" dt="2021-09-04T13:21:58.028" v="15" actId="255"/>
        <pc:sldMkLst>
          <pc:docMk/>
          <pc:sldMk cId="1881739132" sldId="343"/>
        </pc:sldMkLst>
        <pc:spChg chg="mod">
          <ac:chgData name="Prof. Dr.Ir. Arif Djunaidy, M.Sc" userId="09574fc9-7f2a-46d4-a3fa-f039d963485c" providerId="ADAL" clId="{B31AD55C-2468-4A01-B53E-B684FFCAB76E}" dt="2021-09-04T13:21:58.028" v="15" actId="255"/>
          <ac:spMkLst>
            <pc:docMk/>
            <pc:sldMk cId="1881739132" sldId="343"/>
            <ac:spMk id="51207" creationId="{1BD6AD34-B0BF-354F-8D1B-2FCFFE89EFD1}"/>
          </ac:spMkLst>
        </pc:spChg>
      </pc:sldChg>
      <pc:sldChg chg="add del">
        <pc:chgData name="Prof. Dr.Ir. Arif Djunaidy, M.Sc" userId="09574fc9-7f2a-46d4-a3fa-f039d963485c" providerId="ADAL" clId="{B31AD55C-2468-4A01-B53E-B684FFCAB76E}" dt="2021-09-04T13:20:50.647" v="6" actId="22"/>
        <pc:sldMkLst>
          <pc:docMk/>
          <pc:sldMk cId="407819537" sldId="345"/>
        </pc:sldMkLst>
      </pc:sldChg>
      <pc:sldChg chg="modSp mod">
        <pc:chgData name="Prof. Dr.Ir. Arif Djunaidy, M.Sc" userId="09574fc9-7f2a-46d4-a3fa-f039d963485c" providerId="ADAL" clId="{B31AD55C-2468-4A01-B53E-B684FFCAB76E}" dt="2021-09-04T13:33:32.540" v="26" actId="255"/>
        <pc:sldMkLst>
          <pc:docMk/>
          <pc:sldMk cId="277122523" sldId="564"/>
        </pc:sldMkLst>
        <pc:spChg chg="mod">
          <ac:chgData name="Prof. Dr.Ir. Arif Djunaidy, M.Sc" userId="09574fc9-7f2a-46d4-a3fa-f039d963485c" providerId="ADAL" clId="{B31AD55C-2468-4A01-B53E-B684FFCAB76E}" dt="2021-09-04T13:33:32.540" v="26" actId="255"/>
          <ac:spMkLst>
            <pc:docMk/>
            <pc:sldMk cId="277122523" sldId="564"/>
            <ac:spMk id="16387" creationId="{065C6DC6-1BDE-B34F-B364-B3156CF366B5}"/>
          </ac:spMkLst>
        </pc:spChg>
      </pc:sldChg>
      <pc:sldChg chg="modSp mod">
        <pc:chgData name="Prof. Dr.Ir. Arif Djunaidy, M.Sc" userId="09574fc9-7f2a-46d4-a3fa-f039d963485c" providerId="ADAL" clId="{B31AD55C-2468-4A01-B53E-B684FFCAB76E}" dt="2021-09-04T13:33:44.065" v="34" actId="255"/>
        <pc:sldMkLst>
          <pc:docMk/>
          <pc:sldMk cId="1356707578" sldId="565"/>
        </pc:sldMkLst>
        <pc:spChg chg="mod">
          <ac:chgData name="Prof. Dr.Ir. Arif Djunaidy, M.Sc" userId="09574fc9-7f2a-46d4-a3fa-f039d963485c" providerId="ADAL" clId="{B31AD55C-2468-4A01-B53E-B684FFCAB76E}" dt="2021-09-04T13:33:44.065" v="34" actId="255"/>
          <ac:spMkLst>
            <pc:docMk/>
            <pc:sldMk cId="1356707578" sldId="565"/>
            <ac:spMk id="16387" creationId="{065C6DC6-1BDE-B34F-B364-B3156CF366B5}"/>
          </ac:spMkLst>
        </pc:spChg>
      </pc:sldChg>
      <pc:sldChg chg="modSp mod">
        <pc:chgData name="Prof. Dr.Ir. Arif Djunaidy, M.Sc" userId="09574fc9-7f2a-46d4-a3fa-f039d963485c" providerId="ADAL" clId="{B31AD55C-2468-4A01-B53E-B684FFCAB76E}" dt="2021-09-04T13:34:49.396" v="37" actId="20577"/>
        <pc:sldMkLst>
          <pc:docMk/>
          <pc:sldMk cId="4240676187" sldId="567"/>
        </pc:sldMkLst>
        <pc:spChg chg="mod">
          <ac:chgData name="Prof. Dr.Ir. Arif Djunaidy, M.Sc" userId="09574fc9-7f2a-46d4-a3fa-f039d963485c" providerId="ADAL" clId="{B31AD55C-2468-4A01-B53E-B684FFCAB76E}" dt="2021-09-04T13:34:49.396" v="37" actId="20577"/>
          <ac:spMkLst>
            <pc:docMk/>
            <pc:sldMk cId="4240676187" sldId="567"/>
            <ac:spMk id="16387" creationId="{065C6DC6-1BDE-B34F-B364-B3156CF366B5}"/>
          </ac:spMkLst>
        </pc:spChg>
      </pc:sldChg>
      <pc:sldChg chg="modSp mod">
        <pc:chgData name="Prof. Dr.Ir. Arif Djunaidy, M.Sc" userId="09574fc9-7f2a-46d4-a3fa-f039d963485c" providerId="ADAL" clId="{B31AD55C-2468-4A01-B53E-B684FFCAB76E}" dt="2021-09-04T13:34:53.173" v="39" actId="20577"/>
        <pc:sldMkLst>
          <pc:docMk/>
          <pc:sldMk cId="3130513765" sldId="569"/>
        </pc:sldMkLst>
        <pc:spChg chg="mod">
          <ac:chgData name="Prof. Dr.Ir. Arif Djunaidy, M.Sc" userId="09574fc9-7f2a-46d4-a3fa-f039d963485c" providerId="ADAL" clId="{B31AD55C-2468-4A01-B53E-B684FFCAB76E}" dt="2021-09-04T13:34:53.173" v="39" actId="20577"/>
          <ac:spMkLst>
            <pc:docMk/>
            <pc:sldMk cId="3130513765" sldId="569"/>
            <ac:spMk id="16387" creationId="{065C6DC6-1BDE-B34F-B364-B3156CF366B5}"/>
          </ac:spMkLst>
        </pc:spChg>
      </pc:sldChg>
      <pc:sldChg chg="modSp mod">
        <pc:chgData name="Prof. Dr.Ir. Arif Djunaidy, M.Sc" userId="09574fc9-7f2a-46d4-a3fa-f039d963485c" providerId="ADAL" clId="{B31AD55C-2468-4A01-B53E-B684FFCAB76E}" dt="2021-09-04T13:34:56.948" v="41" actId="20577"/>
        <pc:sldMkLst>
          <pc:docMk/>
          <pc:sldMk cId="204656878" sldId="570"/>
        </pc:sldMkLst>
        <pc:spChg chg="mod">
          <ac:chgData name="Prof. Dr.Ir. Arif Djunaidy, M.Sc" userId="09574fc9-7f2a-46d4-a3fa-f039d963485c" providerId="ADAL" clId="{B31AD55C-2468-4A01-B53E-B684FFCAB76E}" dt="2021-09-04T13:34:56.948" v="41" actId="20577"/>
          <ac:spMkLst>
            <pc:docMk/>
            <pc:sldMk cId="204656878" sldId="570"/>
            <ac:spMk id="16387" creationId="{065C6DC6-1BDE-B34F-B364-B3156CF366B5}"/>
          </ac:spMkLst>
        </pc:spChg>
      </pc:sldChg>
      <pc:sldChg chg="modSp mod">
        <pc:chgData name="Prof. Dr.Ir. Arif Djunaidy, M.Sc" userId="09574fc9-7f2a-46d4-a3fa-f039d963485c" providerId="ADAL" clId="{B31AD55C-2468-4A01-B53E-B684FFCAB76E}" dt="2021-09-04T13:35:00.868" v="43" actId="20577"/>
        <pc:sldMkLst>
          <pc:docMk/>
          <pc:sldMk cId="804219482" sldId="571"/>
        </pc:sldMkLst>
        <pc:spChg chg="mod">
          <ac:chgData name="Prof. Dr.Ir. Arif Djunaidy, M.Sc" userId="09574fc9-7f2a-46d4-a3fa-f039d963485c" providerId="ADAL" clId="{B31AD55C-2468-4A01-B53E-B684FFCAB76E}" dt="2021-09-04T13:35:00.868" v="43" actId="20577"/>
          <ac:spMkLst>
            <pc:docMk/>
            <pc:sldMk cId="804219482" sldId="571"/>
            <ac:spMk id="16387" creationId="{065C6DC6-1BDE-B34F-B364-B3156CF366B5}"/>
          </ac:spMkLst>
        </pc:spChg>
      </pc:sldChg>
      <pc:sldChg chg="modSp mod">
        <pc:chgData name="Prof. Dr.Ir. Arif Djunaidy, M.Sc" userId="09574fc9-7f2a-46d4-a3fa-f039d963485c" providerId="ADAL" clId="{B31AD55C-2468-4A01-B53E-B684FFCAB76E}" dt="2021-09-04T13:35:04.635" v="45" actId="20577"/>
        <pc:sldMkLst>
          <pc:docMk/>
          <pc:sldMk cId="4081168097" sldId="572"/>
        </pc:sldMkLst>
        <pc:spChg chg="mod">
          <ac:chgData name="Prof. Dr.Ir. Arif Djunaidy, M.Sc" userId="09574fc9-7f2a-46d4-a3fa-f039d963485c" providerId="ADAL" clId="{B31AD55C-2468-4A01-B53E-B684FFCAB76E}" dt="2021-09-04T13:35:04.635" v="45" actId="20577"/>
          <ac:spMkLst>
            <pc:docMk/>
            <pc:sldMk cId="4081168097" sldId="572"/>
            <ac:spMk id="16387" creationId="{065C6DC6-1BDE-B34F-B364-B3156CF366B5}"/>
          </ac:spMkLst>
        </pc:spChg>
      </pc:sldChg>
      <pc:sldChg chg="modSp mod">
        <pc:chgData name="Prof. Dr.Ir. Arif Djunaidy, M.Sc" userId="09574fc9-7f2a-46d4-a3fa-f039d963485c" providerId="ADAL" clId="{B31AD55C-2468-4A01-B53E-B684FFCAB76E}" dt="2021-09-04T13:35:07.963" v="47" actId="20577"/>
        <pc:sldMkLst>
          <pc:docMk/>
          <pc:sldMk cId="2428852351" sldId="573"/>
        </pc:sldMkLst>
        <pc:spChg chg="mod">
          <ac:chgData name="Prof. Dr.Ir. Arif Djunaidy, M.Sc" userId="09574fc9-7f2a-46d4-a3fa-f039d963485c" providerId="ADAL" clId="{B31AD55C-2468-4A01-B53E-B684FFCAB76E}" dt="2021-09-04T13:35:07.963" v="47" actId="20577"/>
          <ac:spMkLst>
            <pc:docMk/>
            <pc:sldMk cId="2428852351" sldId="573"/>
            <ac:spMk id="16387" creationId="{065C6DC6-1BDE-B34F-B364-B3156CF366B5}"/>
          </ac:spMkLst>
        </pc:spChg>
      </pc:sldChg>
      <pc:sldChg chg="modSp mod">
        <pc:chgData name="Prof. Dr.Ir. Arif Djunaidy, M.Sc" userId="09574fc9-7f2a-46d4-a3fa-f039d963485c" providerId="ADAL" clId="{B31AD55C-2468-4A01-B53E-B684FFCAB76E}" dt="2021-09-04T13:35:11.943" v="48" actId="20577"/>
        <pc:sldMkLst>
          <pc:docMk/>
          <pc:sldMk cId="1762453808" sldId="574"/>
        </pc:sldMkLst>
        <pc:spChg chg="mod">
          <ac:chgData name="Prof. Dr.Ir. Arif Djunaidy, M.Sc" userId="09574fc9-7f2a-46d4-a3fa-f039d963485c" providerId="ADAL" clId="{B31AD55C-2468-4A01-B53E-B684FFCAB76E}" dt="2021-09-04T13:35:11.943" v="48" actId="20577"/>
          <ac:spMkLst>
            <pc:docMk/>
            <pc:sldMk cId="1762453808" sldId="574"/>
            <ac:spMk id="16387" creationId="{065C6DC6-1BDE-B34F-B364-B3156CF366B5}"/>
          </ac:spMkLst>
        </pc:spChg>
      </pc:sldChg>
      <pc:sldChg chg="add del">
        <pc:chgData name="Prof. Dr.Ir. Arif Djunaidy, M.Sc" userId="09574fc9-7f2a-46d4-a3fa-f039d963485c" providerId="ADAL" clId="{B31AD55C-2468-4A01-B53E-B684FFCAB76E}" dt="2021-09-04T13:20:46.265" v="4" actId="2696"/>
        <pc:sldMkLst>
          <pc:docMk/>
          <pc:sldMk cId="2681078532" sldId="578"/>
        </pc:sldMkLst>
      </pc:sldChg>
      <pc:sldChg chg="del">
        <pc:chgData name="Prof. Dr.Ir. Arif Djunaidy, M.Sc" userId="09574fc9-7f2a-46d4-a3fa-f039d963485c" providerId="ADAL" clId="{B31AD55C-2468-4A01-B53E-B684FFCAB76E}" dt="2021-09-04T13:20:18.378" v="0" actId="47"/>
        <pc:sldMkLst>
          <pc:docMk/>
          <pc:sldMk cId="870604974" sldId="579"/>
        </pc:sldMkLst>
      </pc:sldChg>
      <pc:sldChg chg="modSp mod">
        <pc:chgData name="Prof. Dr.Ir. Arif Djunaidy, M.Sc" userId="09574fc9-7f2a-46d4-a3fa-f039d963485c" providerId="ADAL" clId="{B31AD55C-2468-4A01-B53E-B684FFCAB76E}" dt="2021-09-04T13:32:41.723" v="16" actId="6549"/>
        <pc:sldMkLst>
          <pc:docMk/>
          <pc:sldMk cId="2640843749" sldId="581"/>
        </pc:sldMkLst>
        <pc:spChg chg="mod">
          <ac:chgData name="Prof. Dr.Ir. Arif Djunaidy, M.Sc" userId="09574fc9-7f2a-46d4-a3fa-f039d963485c" providerId="ADAL" clId="{B31AD55C-2468-4A01-B53E-B684FFCAB76E}" dt="2021-09-04T13:32:41.723" v="16" actId="6549"/>
          <ac:spMkLst>
            <pc:docMk/>
            <pc:sldMk cId="2640843749" sldId="581"/>
            <ac:spMk id="16391" creationId="{3BCBD87B-F7E3-484C-95D2-F2C2C402A0FE}"/>
          </ac:spMkLst>
        </pc:spChg>
      </pc:sldChg>
      <pc:sldChg chg="modSp mod">
        <pc:chgData name="Prof. Dr.Ir. Arif Djunaidy, M.Sc" userId="09574fc9-7f2a-46d4-a3fa-f039d963485c" providerId="ADAL" clId="{B31AD55C-2468-4A01-B53E-B684FFCAB76E}" dt="2021-09-04T13:33:21.192" v="18" actId="207"/>
        <pc:sldMkLst>
          <pc:docMk/>
          <pc:sldMk cId="2813727654" sldId="582"/>
        </pc:sldMkLst>
        <pc:spChg chg="mod">
          <ac:chgData name="Prof. Dr.Ir. Arif Djunaidy, M.Sc" userId="09574fc9-7f2a-46d4-a3fa-f039d963485c" providerId="ADAL" clId="{B31AD55C-2468-4A01-B53E-B684FFCAB76E}" dt="2021-09-04T13:33:21.192" v="18" actId="207"/>
          <ac:spMkLst>
            <pc:docMk/>
            <pc:sldMk cId="2813727654" sldId="582"/>
            <ac:spMk id="16391" creationId="{3BCBD87B-F7E3-484C-95D2-F2C2C402A0FE}"/>
          </ac:spMkLst>
        </pc:spChg>
      </pc:sldChg>
      <pc:sldChg chg="del">
        <pc:chgData name="Prof. Dr.Ir. Arif Djunaidy, M.Sc" userId="09574fc9-7f2a-46d4-a3fa-f039d963485c" providerId="ADAL" clId="{B31AD55C-2468-4A01-B53E-B684FFCAB76E}" dt="2021-09-04T13:34:03.874" v="35" actId="47"/>
        <pc:sldMkLst>
          <pc:docMk/>
          <pc:sldMk cId="3303158537" sldId="583"/>
        </pc:sldMkLst>
      </pc:sldChg>
      <pc:sldChg chg="modSp mod">
        <pc:chgData name="Prof. Dr.Ir. Arif Djunaidy, M.Sc" userId="09574fc9-7f2a-46d4-a3fa-f039d963485c" providerId="ADAL" clId="{B31AD55C-2468-4A01-B53E-B684FFCAB76E}" dt="2021-09-04T13:35:16.897" v="49" actId="6549"/>
        <pc:sldMkLst>
          <pc:docMk/>
          <pc:sldMk cId="1231361415" sldId="584"/>
        </pc:sldMkLst>
        <pc:spChg chg="mod">
          <ac:chgData name="Prof. Dr.Ir. Arif Djunaidy, M.Sc" userId="09574fc9-7f2a-46d4-a3fa-f039d963485c" providerId="ADAL" clId="{B31AD55C-2468-4A01-B53E-B684FFCAB76E}" dt="2021-09-04T13:35:16.897" v="49" actId="6549"/>
          <ac:spMkLst>
            <pc:docMk/>
            <pc:sldMk cId="1231361415" sldId="584"/>
            <ac:spMk id="16391" creationId="{3BCBD87B-F7E3-484C-95D2-F2C2C402A0FE}"/>
          </ac:spMkLst>
        </pc:spChg>
      </pc:sldChg>
      <pc:sldChg chg="modSp mod">
        <pc:chgData name="Prof. Dr.Ir. Arif Djunaidy, M.Sc" userId="09574fc9-7f2a-46d4-a3fa-f039d963485c" providerId="ADAL" clId="{B31AD55C-2468-4A01-B53E-B684FFCAB76E}" dt="2021-09-04T13:36:39.658" v="62" actId="6549"/>
        <pc:sldMkLst>
          <pc:docMk/>
          <pc:sldMk cId="2157124225" sldId="588"/>
        </pc:sldMkLst>
        <pc:spChg chg="mod">
          <ac:chgData name="Prof. Dr.Ir. Arif Djunaidy, M.Sc" userId="09574fc9-7f2a-46d4-a3fa-f039d963485c" providerId="ADAL" clId="{B31AD55C-2468-4A01-B53E-B684FFCAB76E}" dt="2021-09-04T13:36:39.658" v="62" actId="6549"/>
          <ac:spMkLst>
            <pc:docMk/>
            <pc:sldMk cId="2157124225" sldId="588"/>
            <ac:spMk id="16391" creationId="{3BCBD87B-F7E3-484C-95D2-F2C2C402A0FE}"/>
          </ac:spMkLst>
        </pc:spChg>
      </pc:sldChg>
    </pc:docChg>
  </pc:docChgLst>
  <pc:docChgLst>
    <pc:chgData name="131633403@staff.integra.its.ac.id" userId="09574fc9-7f2a-46d4-a3fa-f039d963485c" providerId="ADAL" clId="{06B8E387-65ED-4F6A-9373-38C60F30B21F}"/>
    <pc:docChg chg="undo custSel addSld delSld modSld modMainMaster">
      <pc:chgData name="131633403@staff.integra.its.ac.id" userId="09574fc9-7f2a-46d4-a3fa-f039d963485c" providerId="ADAL" clId="{06B8E387-65ED-4F6A-9373-38C60F30B21F}" dt="2020-10-05T05:46:21.700" v="634"/>
      <pc:docMkLst>
        <pc:docMk/>
      </pc:docMkLst>
      <pc:sldChg chg="add del">
        <pc:chgData name="131633403@staff.integra.its.ac.id" userId="09574fc9-7f2a-46d4-a3fa-f039d963485c" providerId="ADAL" clId="{06B8E387-65ED-4F6A-9373-38C60F30B21F}" dt="2020-10-05T04:47:21.322" v="602"/>
        <pc:sldMkLst>
          <pc:docMk/>
          <pc:sldMk cId="1715687797" sldId="256"/>
        </pc:sldMkLst>
      </pc:sldChg>
      <pc:sldChg chg="modSp mod modTransition">
        <pc:chgData name="131633403@staff.integra.its.ac.id" userId="09574fc9-7f2a-46d4-a3fa-f039d963485c" providerId="ADAL" clId="{06B8E387-65ED-4F6A-9373-38C60F30B21F}" dt="2020-10-05T05:45:36.929" v="611"/>
        <pc:sldMkLst>
          <pc:docMk/>
          <pc:sldMk cId="0" sldId="305"/>
        </pc:sldMkLst>
        <pc:spChg chg="mod">
          <ac:chgData name="131633403@staff.integra.its.ac.id" userId="09574fc9-7f2a-46d4-a3fa-f039d963485c" providerId="ADAL" clId="{06B8E387-65ED-4F6A-9373-38C60F30B21F}" dt="2020-09-27T15:03:02.666" v="231" actId="20577"/>
          <ac:spMkLst>
            <pc:docMk/>
            <pc:sldMk cId="0" sldId="305"/>
            <ac:spMk id="63489" creationId="{302A1CB4-AD42-0344-9E20-CF8CDC224C40}"/>
          </ac:spMkLst>
        </pc:spChg>
      </pc:sldChg>
      <pc:sldChg chg="addSp modSp mod modTransition">
        <pc:chgData name="131633403@staff.integra.its.ac.id" userId="09574fc9-7f2a-46d4-a3fa-f039d963485c" providerId="ADAL" clId="{06B8E387-65ED-4F6A-9373-38C60F30B21F}" dt="2020-10-05T05:45:36.929" v="611"/>
        <pc:sldMkLst>
          <pc:docMk/>
          <pc:sldMk cId="0" sldId="308"/>
        </pc:sldMkLst>
        <pc:spChg chg="mod">
          <ac:chgData name="131633403@staff.integra.its.ac.id" userId="09574fc9-7f2a-46d4-a3fa-f039d963485c" providerId="ADAL" clId="{06B8E387-65ED-4F6A-9373-38C60F30B21F}" dt="2020-09-27T14:42:18.942" v="55" actId="164"/>
          <ac:spMkLst>
            <pc:docMk/>
            <pc:sldMk cId="0" sldId="308"/>
            <ac:spMk id="5" creationId="{D749B923-46A2-0740-B07D-48D7D4D1FA48}"/>
          </ac:spMkLst>
        </pc:spChg>
        <pc:spChg chg="mod">
          <ac:chgData name="131633403@staff.integra.its.ac.id" userId="09574fc9-7f2a-46d4-a3fa-f039d963485c" providerId="ADAL" clId="{06B8E387-65ED-4F6A-9373-38C60F30B21F}" dt="2020-09-27T14:42:18.942" v="55" actId="164"/>
          <ac:spMkLst>
            <pc:docMk/>
            <pc:sldMk cId="0" sldId="308"/>
            <ac:spMk id="16" creationId="{FC3B7090-AFCC-C946-95AD-6D2DF3A47954}"/>
          </ac:spMkLst>
        </pc:spChg>
        <pc:spChg chg="mod">
          <ac:chgData name="131633403@staff.integra.its.ac.id" userId="09574fc9-7f2a-46d4-a3fa-f039d963485c" providerId="ADAL" clId="{06B8E387-65ED-4F6A-9373-38C60F30B21F}" dt="2020-09-27T14:39:06.354" v="16" actId="20577"/>
          <ac:spMkLst>
            <pc:docMk/>
            <pc:sldMk cId="0" sldId="308"/>
            <ac:spMk id="16387" creationId="{065C6DC6-1BDE-B34F-B364-B3156CF366B5}"/>
          </ac:spMkLst>
        </pc:spChg>
        <pc:spChg chg="mod">
          <ac:chgData name="131633403@staff.integra.its.ac.id" userId="09574fc9-7f2a-46d4-a3fa-f039d963485c" providerId="ADAL" clId="{06B8E387-65ED-4F6A-9373-38C60F30B21F}" dt="2020-09-27T14:42:18.942" v="55" actId="164"/>
          <ac:spMkLst>
            <pc:docMk/>
            <pc:sldMk cId="0" sldId="308"/>
            <ac:spMk id="16389" creationId="{A18C4706-0EB2-1B47-BF5E-CD89E05D7955}"/>
          </ac:spMkLst>
        </pc:spChg>
        <pc:spChg chg="mod">
          <ac:chgData name="131633403@staff.integra.its.ac.id" userId="09574fc9-7f2a-46d4-a3fa-f039d963485c" providerId="ADAL" clId="{06B8E387-65ED-4F6A-9373-38C60F30B21F}" dt="2020-09-27T14:50:32.247" v="139" actId="20577"/>
          <ac:spMkLst>
            <pc:docMk/>
            <pc:sldMk cId="0" sldId="308"/>
            <ac:spMk id="16390" creationId="{76284147-317D-2A40-8542-C7B66A771980}"/>
          </ac:spMkLst>
        </pc:spChg>
        <pc:spChg chg="mod">
          <ac:chgData name="131633403@staff.integra.its.ac.id" userId="09574fc9-7f2a-46d4-a3fa-f039d963485c" providerId="ADAL" clId="{06B8E387-65ED-4F6A-9373-38C60F30B21F}" dt="2020-10-04T14:59:42.451" v="505" actId="20577"/>
          <ac:spMkLst>
            <pc:docMk/>
            <pc:sldMk cId="0" sldId="308"/>
            <ac:spMk id="16391" creationId="{3BCBD87B-F7E3-484C-95D2-F2C2C402A0FE}"/>
          </ac:spMkLst>
        </pc:spChg>
        <pc:grpChg chg="add mod">
          <ac:chgData name="131633403@staff.integra.its.ac.id" userId="09574fc9-7f2a-46d4-a3fa-f039d963485c" providerId="ADAL" clId="{06B8E387-65ED-4F6A-9373-38C60F30B21F}" dt="2020-09-27T14:42:18.942" v="55" actId="164"/>
          <ac:grpSpMkLst>
            <pc:docMk/>
            <pc:sldMk cId="0" sldId="308"/>
            <ac:grpSpMk id="2" creationId="{792F2C2F-FF94-4ABE-9649-BDCE7066732E}"/>
          </ac:grpSpMkLst>
        </pc:grpChg>
        <pc:picChg chg="mod">
          <ac:chgData name="131633403@staff.integra.its.ac.id" userId="09574fc9-7f2a-46d4-a3fa-f039d963485c" providerId="ADAL" clId="{06B8E387-65ED-4F6A-9373-38C60F30B21F}" dt="2020-09-27T14:42:18.942" v="55" actId="164"/>
          <ac:picMkLst>
            <pc:docMk/>
            <pc:sldMk cId="0" sldId="308"/>
            <ac:picMk id="16386" creationId="{7FA35EF6-4C28-454A-83B9-0D05386CF795}"/>
          </ac:picMkLst>
        </pc:picChg>
      </pc:sldChg>
      <pc:sldChg chg="modSp mod modTransition">
        <pc:chgData name="131633403@staff.integra.its.ac.id" userId="09574fc9-7f2a-46d4-a3fa-f039d963485c" providerId="ADAL" clId="{06B8E387-65ED-4F6A-9373-38C60F30B21F}" dt="2020-10-05T05:45:36.929" v="611"/>
        <pc:sldMkLst>
          <pc:docMk/>
          <pc:sldMk cId="3678657611" sldId="316"/>
        </pc:sldMkLst>
        <pc:spChg chg="mod">
          <ac:chgData name="131633403@staff.integra.its.ac.id" userId="09574fc9-7f2a-46d4-a3fa-f039d963485c" providerId="ADAL" clId="{06B8E387-65ED-4F6A-9373-38C60F30B21F}" dt="2020-09-27T14:52:11.354" v="161"/>
          <ac:spMkLst>
            <pc:docMk/>
            <pc:sldMk cId="3678657611" sldId="316"/>
            <ac:spMk id="23558" creationId="{3CEB4D3A-F947-2D49-B294-F8D0E35E7AD1}"/>
          </ac:spMkLst>
        </pc:spChg>
        <pc:spChg chg="mod">
          <ac:chgData name="131633403@staff.integra.its.ac.id" userId="09574fc9-7f2a-46d4-a3fa-f039d963485c" providerId="ADAL" clId="{06B8E387-65ED-4F6A-9373-38C60F30B21F}" dt="2020-10-04T16:02:13.732" v="590" actId="20577"/>
          <ac:spMkLst>
            <pc:docMk/>
            <pc:sldMk cId="3678657611" sldId="316"/>
            <ac:spMk id="23559" creationId="{A19A31D4-1401-0D48-B4E6-BCBA26964D1F}"/>
          </ac:spMkLst>
        </pc:spChg>
      </pc:sldChg>
      <pc:sldChg chg="modSp mod modTransition">
        <pc:chgData name="131633403@staff.integra.its.ac.id" userId="09574fc9-7f2a-46d4-a3fa-f039d963485c" providerId="ADAL" clId="{06B8E387-65ED-4F6A-9373-38C60F30B21F}" dt="2020-10-05T05:45:36.929" v="611"/>
        <pc:sldMkLst>
          <pc:docMk/>
          <pc:sldMk cId="3410687220" sldId="317"/>
        </pc:sldMkLst>
        <pc:spChg chg="mod">
          <ac:chgData name="131633403@staff.integra.its.ac.id" userId="09574fc9-7f2a-46d4-a3fa-f039d963485c" providerId="ADAL" clId="{06B8E387-65ED-4F6A-9373-38C60F30B21F}" dt="2020-09-27T14:52:17.679" v="162"/>
          <ac:spMkLst>
            <pc:docMk/>
            <pc:sldMk cId="3410687220" sldId="317"/>
            <ac:spMk id="24582" creationId="{B9B4B157-2321-3D4E-9D50-38BD8489DC21}"/>
          </ac:spMkLst>
        </pc:spChg>
      </pc:sldChg>
      <pc:sldChg chg="modSp mod modTransition">
        <pc:chgData name="131633403@staff.integra.its.ac.id" userId="09574fc9-7f2a-46d4-a3fa-f039d963485c" providerId="ADAL" clId="{06B8E387-65ED-4F6A-9373-38C60F30B21F}" dt="2020-10-05T05:45:36.929" v="611"/>
        <pc:sldMkLst>
          <pc:docMk/>
          <pc:sldMk cId="3783506137" sldId="318"/>
        </pc:sldMkLst>
        <pc:spChg chg="mod">
          <ac:chgData name="131633403@staff.integra.its.ac.id" userId="09574fc9-7f2a-46d4-a3fa-f039d963485c" providerId="ADAL" clId="{06B8E387-65ED-4F6A-9373-38C60F30B21F}" dt="2020-09-27T14:52:22.571" v="163"/>
          <ac:spMkLst>
            <pc:docMk/>
            <pc:sldMk cId="3783506137" sldId="318"/>
            <ac:spMk id="25606" creationId="{854D85A6-E12A-404C-A3AA-07C26C326882}"/>
          </ac:spMkLst>
        </pc:spChg>
      </pc:sldChg>
      <pc:sldChg chg="modSp mod modTransition">
        <pc:chgData name="131633403@staff.integra.its.ac.id" userId="09574fc9-7f2a-46d4-a3fa-f039d963485c" providerId="ADAL" clId="{06B8E387-65ED-4F6A-9373-38C60F30B21F}" dt="2020-10-05T05:45:36.929" v="611"/>
        <pc:sldMkLst>
          <pc:docMk/>
          <pc:sldMk cId="2128421080" sldId="319"/>
        </pc:sldMkLst>
        <pc:spChg chg="mod">
          <ac:chgData name="131633403@staff.integra.its.ac.id" userId="09574fc9-7f2a-46d4-a3fa-f039d963485c" providerId="ADAL" clId="{06B8E387-65ED-4F6A-9373-38C60F30B21F}" dt="2020-09-27T14:44:47.725" v="88"/>
          <ac:spMkLst>
            <pc:docMk/>
            <pc:sldMk cId="2128421080" sldId="319"/>
            <ac:spMk id="26630" creationId="{CC9C996E-5FCD-FA49-8603-C02A84A96E92}"/>
          </ac:spMkLst>
        </pc:spChg>
      </pc:sldChg>
      <pc:sldChg chg="modSp mod modTransition">
        <pc:chgData name="131633403@staff.integra.its.ac.id" userId="09574fc9-7f2a-46d4-a3fa-f039d963485c" providerId="ADAL" clId="{06B8E387-65ED-4F6A-9373-38C60F30B21F}" dt="2020-10-05T05:45:36.929" v="611"/>
        <pc:sldMkLst>
          <pc:docMk/>
          <pc:sldMk cId="3201326225" sldId="320"/>
        </pc:sldMkLst>
        <pc:spChg chg="mod">
          <ac:chgData name="131633403@staff.integra.its.ac.id" userId="09574fc9-7f2a-46d4-a3fa-f039d963485c" providerId="ADAL" clId="{06B8E387-65ED-4F6A-9373-38C60F30B21F}" dt="2020-09-27T14:45:52.764" v="93" actId="1076"/>
          <ac:spMkLst>
            <pc:docMk/>
            <pc:sldMk cId="3201326225" sldId="320"/>
            <ac:spMk id="16" creationId="{D31D95E6-7387-194D-92D3-686557681CA4}"/>
          </ac:spMkLst>
        </pc:spChg>
        <pc:spChg chg="mod">
          <ac:chgData name="131633403@staff.integra.its.ac.id" userId="09574fc9-7f2a-46d4-a3fa-f039d963485c" providerId="ADAL" clId="{06B8E387-65ED-4F6A-9373-38C60F30B21F}" dt="2020-09-27T14:45:56.412" v="94"/>
          <ac:spMkLst>
            <pc:docMk/>
            <pc:sldMk cId="3201326225" sldId="320"/>
            <ac:spMk id="27654" creationId="{96E79146-95DB-034F-B29E-CB364C9FB403}"/>
          </ac:spMkLst>
        </pc:spChg>
        <pc:spChg chg="mod">
          <ac:chgData name="131633403@staff.integra.its.ac.id" userId="09574fc9-7f2a-46d4-a3fa-f039d963485c" providerId="ADAL" clId="{06B8E387-65ED-4F6A-9373-38C60F30B21F}" dt="2020-10-04T16:05:19.009" v="591" actId="20577"/>
          <ac:spMkLst>
            <pc:docMk/>
            <pc:sldMk cId="3201326225" sldId="320"/>
            <ac:spMk id="27655" creationId="{327EBF06-2266-E644-B6FF-EA4D25C428F4}"/>
          </ac:spMkLst>
        </pc:spChg>
      </pc:sldChg>
      <pc:sldChg chg="modSp mod modTransition">
        <pc:chgData name="131633403@staff.integra.its.ac.id" userId="09574fc9-7f2a-46d4-a3fa-f039d963485c" providerId="ADAL" clId="{06B8E387-65ED-4F6A-9373-38C60F30B21F}" dt="2020-10-05T05:45:36.929" v="611"/>
        <pc:sldMkLst>
          <pc:docMk/>
          <pc:sldMk cId="3709235376" sldId="321"/>
        </pc:sldMkLst>
        <pc:spChg chg="mod">
          <ac:chgData name="131633403@staff.integra.its.ac.id" userId="09574fc9-7f2a-46d4-a3fa-f039d963485c" providerId="ADAL" clId="{06B8E387-65ED-4F6A-9373-38C60F30B21F}" dt="2020-09-27T14:52:38.243" v="165"/>
          <ac:spMkLst>
            <pc:docMk/>
            <pc:sldMk cId="3709235376" sldId="321"/>
            <ac:spMk id="28678" creationId="{023B5523-083F-2643-9404-2D099CE58D07}"/>
          </ac:spMkLst>
        </pc:spChg>
      </pc:sldChg>
      <pc:sldChg chg="modSp mod modTransition">
        <pc:chgData name="131633403@staff.integra.its.ac.id" userId="09574fc9-7f2a-46d4-a3fa-f039d963485c" providerId="ADAL" clId="{06B8E387-65ED-4F6A-9373-38C60F30B21F}" dt="2020-10-05T05:45:36.929" v="611"/>
        <pc:sldMkLst>
          <pc:docMk/>
          <pc:sldMk cId="557190063" sldId="322"/>
        </pc:sldMkLst>
        <pc:spChg chg="mod">
          <ac:chgData name="131633403@staff.integra.its.ac.id" userId="09574fc9-7f2a-46d4-a3fa-f039d963485c" providerId="ADAL" clId="{06B8E387-65ED-4F6A-9373-38C60F30B21F}" dt="2020-09-27T14:53:00.369" v="169"/>
          <ac:spMkLst>
            <pc:docMk/>
            <pc:sldMk cId="557190063" sldId="322"/>
            <ac:spMk id="29702" creationId="{23808A7D-8B91-AC4D-9042-E2ACFA9A3AD1}"/>
          </ac:spMkLst>
        </pc:spChg>
        <pc:spChg chg="mod">
          <ac:chgData name="131633403@staff.integra.its.ac.id" userId="09574fc9-7f2a-46d4-a3fa-f039d963485c" providerId="ADAL" clId="{06B8E387-65ED-4F6A-9373-38C60F30B21F}" dt="2020-09-27T14:53:04.225" v="170" actId="1076"/>
          <ac:spMkLst>
            <pc:docMk/>
            <pc:sldMk cId="557190063" sldId="322"/>
            <ac:spMk id="29703" creationId="{38068DF8-A0E5-644A-AB55-80B45F77AEF5}"/>
          </ac:spMkLst>
        </pc:spChg>
      </pc:sldChg>
      <pc:sldChg chg="modSp mod modTransition">
        <pc:chgData name="131633403@staff.integra.its.ac.id" userId="09574fc9-7f2a-46d4-a3fa-f039d963485c" providerId="ADAL" clId="{06B8E387-65ED-4F6A-9373-38C60F30B21F}" dt="2020-10-05T05:45:36.929" v="611"/>
        <pc:sldMkLst>
          <pc:docMk/>
          <pc:sldMk cId="3343177729" sldId="323"/>
        </pc:sldMkLst>
        <pc:spChg chg="mod">
          <ac:chgData name="131633403@staff.integra.its.ac.id" userId="09574fc9-7f2a-46d4-a3fa-f039d963485c" providerId="ADAL" clId="{06B8E387-65ED-4F6A-9373-38C60F30B21F}" dt="2020-09-27T14:53:09.832" v="171"/>
          <ac:spMkLst>
            <pc:docMk/>
            <pc:sldMk cId="3343177729" sldId="323"/>
            <ac:spMk id="30726" creationId="{36798F6B-06B7-5D46-B27A-6CEBBD664CAC}"/>
          </ac:spMkLst>
        </pc:spChg>
      </pc:sldChg>
      <pc:sldChg chg="modSp mod modTransition">
        <pc:chgData name="131633403@staff.integra.its.ac.id" userId="09574fc9-7f2a-46d4-a3fa-f039d963485c" providerId="ADAL" clId="{06B8E387-65ED-4F6A-9373-38C60F30B21F}" dt="2020-10-05T05:45:36.929" v="611"/>
        <pc:sldMkLst>
          <pc:docMk/>
          <pc:sldMk cId="695726306" sldId="324"/>
        </pc:sldMkLst>
        <pc:spChg chg="mod">
          <ac:chgData name="131633403@staff.integra.its.ac.id" userId="09574fc9-7f2a-46d4-a3fa-f039d963485c" providerId="ADAL" clId="{06B8E387-65ED-4F6A-9373-38C60F30B21F}" dt="2020-09-27T14:53:13.069" v="172"/>
          <ac:spMkLst>
            <pc:docMk/>
            <pc:sldMk cId="695726306" sldId="324"/>
            <ac:spMk id="31750" creationId="{07DDE49E-73D9-0A43-9356-9FF7D66003EC}"/>
          </ac:spMkLst>
        </pc:spChg>
      </pc:sldChg>
      <pc:sldChg chg="modSp mod modTransition">
        <pc:chgData name="131633403@staff.integra.its.ac.id" userId="09574fc9-7f2a-46d4-a3fa-f039d963485c" providerId="ADAL" clId="{06B8E387-65ED-4F6A-9373-38C60F30B21F}" dt="2020-10-05T05:45:36.929" v="611"/>
        <pc:sldMkLst>
          <pc:docMk/>
          <pc:sldMk cId="4128622261" sldId="325"/>
        </pc:sldMkLst>
        <pc:spChg chg="mod">
          <ac:chgData name="131633403@staff.integra.its.ac.id" userId="09574fc9-7f2a-46d4-a3fa-f039d963485c" providerId="ADAL" clId="{06B8E387-65ED-4F6A-9373-38C60F30B21F}" dt="2020-09-27T14:53:16.404" v="173"/>
          <ac:spMkLst>
            <pc:docMk/>
            <pc:sldMk cId="4128622261" sldId="325"/>
            <ac:spMk id="32774" creationId="{00C76FFE-194B-A74D-BF96-F39A4350AB71}"/>
          </ac:spMkLst>
        </pc:spChg>
      </pc:sldChg>
      <pc:sldChg chg="modSp mod modTransition">
        <pc:chgData name="131633403@staff.integra.its.ac.id" userId="09574fc9-7f2a-46d4-a3fa-f039d963485c" providerId="ADAL" clId="{06B8E387-65ED-4F6A-9373-38C60F30B21F}" dt="2020-10-05T05:45:36.929" v="611"/>
        <pc:sldMkLst>
          <pc:docMk/>
          <pc:sldMk cId="2820471428" sldId="326"/>
        </pc:sldMkLst>
        <pc:spChg chg="mod">
          <ac:chgData name="131633403@staff.integra.its.ac.id" userId="09574fc9-7f2a-46d4-a3fa-f039d963485c" providerId="ADAL" clId="{06B8E387-65ED-4F6A-9373-38C60F30B21F}" dt="2020-09-27T14:53:20.705" v="174"/>
          <ac:spMkLst>
            <pc:docMk/>
            <pc:sldMk cId="2820471428" sldId="326"/>
            <ac:spMk id="33797" creationId="{EB35DE4F-79C4-634B-9355-E2C1814EF89D}"/>
          </ac:spMkLst>
        </pc:spChg>
      </pc:sldChg>
      <pc:sldChg chg="modSp mod modTransition">
        <pc:chgData name="131633403@staff.integra.its.ac.id" userId="09574fc9-7f2a-46d4-a3fa-f039d963485c" providerId="ADAL" clId="{06B8E387-65ED-4F6A-9373-38C60F30B21F}" dt="2020-10-05T05:45:36.929" v="611"/>
        <pc:sldMkLst>
          <pc:docMk/>
          <pc:sldMk cId="14688639" sldId="327"/>
        </pc:sldMkLst>
        <pc:spChg chg="mod">
          <ac:chgData name="131633403@staff.integra.its.ac.id" userId="09574fc9-7f2a-46d4-a3fa-f039d963485c" providerId="ADAL" clId="{06B8E387-65ED-4F6A-9373-38C60F30B21F}" dt="2020-09-27T14:53:23.609" v="175"/>
          <ac:spMkLst>
            <pc:docMk/>
            <pc:sldMk cId="14688639" sldId="327"/>
            <ac:spMk id="34822" creationId="{BC563202-1034-2F43-AD3D-CB3FAF4BAECA}"/>
          </ac:spMkLst>
        </pc:spChg>
      </pc:sldChg>
      <pc:sldChg chg="modSp mod modTransition">
        <pc:chgData name="131633403@staff.integra.its.ac.id" userId="09574fc9-7f2a-46d4-a3fa-f039d963485c" providerId="ADAL" clId="{06B8E387-65ED-4F6A-9373-38C60F30B21F}" dt="2020-10-05T05:45:36.929" v="611"/>
        <pc:sldMkLst>
          <pc:docMk/>
          <pc:sldMk cId="1858101721" sldId="328"/>
        </pc:sldMkLst>
        <pc:spChg chg="mod">
          <ac:chgData name="131633403@staff.integra.its.ac.id" userId="09574fc9-7f2a-46d4-a3fa-f039d963485c" providerId="ADAL" clId="{06B8E387-65ED-4F6A-9373-38C60F30B21F}" dt="2020-09-27T14:53:26.904" v="176"/>
          <ac:spMkLst>
            <pc:docMk/>
            <pc:sldMk cId="1858101721" sldId="328"/>
            <ac:spMk id="35845" creationId="{FD280D85-1A60-7945-9A51-04AFE826E079}"/>
          </ac:spMkLst>
        </pc:spChg>
      </pc:sldChg>
      <pc:sldChg chg="modSp mod modTransition">
        <pc:chgData name="131633403@staff.integra.its.ac.id" userId="09574fc9-7f2a-46d4-a3fa-f039d963485c" providerId="ADAL" clId="{06B8E387-65ED-4F6A-9373-38C60F30B21F}" dt="2020-10-05T05:45:36.929" v="611"/>
        <pc:sldMkLst>
          <pc:docMk/>
          <pc:sldMk cId="0" sldId="329"/>
        </pc:sldMkLst>
        <pc:spChg chg="mod">
          <ac:chgData name="131633403@staff.integra.its.ac.id" userId="09574fc9-7f2a-46d4-a3fa-f039d963485c" providerId="ADAL" clId="{06B8E387-65ED-4F6A-9373-38C60F30B21F}" dt="2020-09-27T14:53:57.200" v="182"/>
          <ac:spMkLst>
            <pc:docMk/>
            <pc:sldMk cId="0" sldId="329"/>
            <ac:spMk id="36870" creationId="{D1255DC6-C410-5642-A025-26C3B3AB9923}"/>
          </ac:spMkLst>
        </pc:spChg>
        <pc:spChg chg="mod">
          <ac:chgData name="131633403@staff.integra.its.ac.id" userId="09574fc9-7f2a-46d4-a3fa-f039d963485c" providerId="ADAL" clId="{06B8E387-65ED-4F6A-9373-38C60F30B21F}" dt="2020-10-04T16:16:59.820" v="593" actId="20577"/>
          <ac:spMkLst>
            <pc:docMk/>
            <pc:sldMk cId="0" sldId="329"/>
            <ac:spMk id="36871" creationId="{710977BD-B22B-AA44-B7F2-3F05F46C5BD3}"/>
          </ac:spMkLst>
        </pc:spChg>
      </pc:sldChg>
      <pc:sldChg chg="modSp mod modTransition">
        <pc:chgData name="131633403@staff.integra.its.ac.id" userId="09574fc9-7f2a-46d4-a3fa-f039d963485c" providerId="ADAL" clId="{06B8E387-65ED-4F6A-9373-38C60F30B21F}" dt="2020-10-05T05:45:36.929" v="611"/>
        <pc:sldMkLst>
          <pc:docMk/>
          <pc:sldMk cId="0" sldId="330"/>
        </pc:sldMkLst>
        <pc:spChg chg="mod">
          <ac:chgData name="131633403@staff.integra.its.ac.id" userId="09574fc9-7f2a-46d4-a3fa-f039d963485c" providerId="ADAL" clId="{06B8E387-65ED-4F6A-9373-38C60F30B21F}" dt="2020-09-27T14:54:09.997" v="185"/>
          <ac:spMkLst>
            <pc:docMk/>
            <pc:sldMk cId="0" sldId="330"/>
            <ac:spMk id="37894" creationId="{C8C66B97-E6B4-744E-8097-3DA2F2292D4F}"/>
          </ac:spMkLst>
        </pc:spChg>
        <pc:spChg chg="mod">
          <ac:chgData name="131633403@staff.integra.its.ac.id" userId="09574fc9-7f2a-46d4-a3fa-f039d963485c" providerId="ADAL" clId="{06B8E387-65ED-4F6A-9373-38C60F30B21F}" dt="2020-10-04T16:16:35.866" v="592" actId="6549"/>
          <ac:spMkLst>
            <pc:docMk/>
            <pc:sldMk cId="0" sldId="330"/>
            <ac:spMk id="37895" creationId="{114BD35A-AF4C-304F-AFC5-C01020126F9E}"/>
          </ac:spMkLst>
        </pc:spChg>
      </pc:sldChg>
      <pc:sldChg chg="modSp mod modTransition">
        <pc:chgData name="131633403@staff.integra.its.ac.id" userId="09574fc9-7f2a-46d4-a3fa-f039d963485c" providerId="ADAL" clId="{06B8E387-65ED-4F6A-9373-38C60F30B21F}" dt="2020-10-05T05:45:36.929" v="611"/>
        <pc:sldMkLst>
          <pc:docMk/>
          <pc:sldMk cId="0" sldId="331"/>
        </pc:sldMkLst>
        <pc:spChg chg="mod">
          <ac:chgData name="131633403@staff.integra.its.ac.id" userId="09574fc9-7f2a-46d4-a3fa-f039d963485c" providerId="ADAL" clId="{06B8E387-65ED-4F6A-9373-38C60F30B21F}" dt="2020-09-27T14:54:19.666" v="187"/>
          <ac:spMkLst>
            <pc:docMk/>
            <pc:sldMk cId="0" sldId="331"/>
            <ac:spMk id="38918" creationId="{FBFF774E-C2C3-444E-A6E5-18B115241C9D}"/>
          </ac:spMkLst>
        </pc:spChg>
      </pc:sldChg>
      <pc:sldChg chg="modSp mod modTransition">
        <pc:chgData name="131633403@staff.integra.its.ac.id" userId="09574fc9-7f2a-46d4-a3fa-f039d963485c" providerId="ADAL" clId="{06B8E387-65ED-4F6A-9373-38C60F30B21F}" dt="2020-10-05T05:45:36.929" v="611"/>
        <pc:sldMkLst>
          <pc:docMk/>
          <pc:sldMk cId="0" sldId="332"/>
        </pc:sldMkLst>
        <pc:spChg chg="mod">
          <ac:chgData name="131633403@staff.integra.its.ac.id" userId="09574fc9-7f2a-46d4-a3fa-f039d963485c" providerId="ADAL" clId="{06B8E387-65ED-4F6A-9373-38C60F30B21F}" dt="2020-10-04T16:17:55.060" v="597" actId="113"/>
          <ac:spMkLst>
            <pc:docMk/>
            <pc:sldMk cId="0" sldId="332"/>
            <ac:spMk id="17415" creationId="{A572AB77-15DD-7547-BB84-9FE61172347E}"/>
          </ac:spMkLst>
        </pc:spChg>
        <pc:spChg chg="mod">
          <ac:chgData name="131633403@staff.integra.its.ac.id" userId="09574fc9-7f2a-46d4-a3fa-f039d963485c" providerId="ADAL" clId="{06B8E387-65ED-4F6A-9373-38C60F30B21F}" dt="2020-09-27T14:54:27.619" v="188"/>
          <ac:spMkLst>
            <pc:docMk/>
            <pc:sldMk cId="0" sldId="332"/>
            <ac:spMk id="39942" creationId="{387C4E6B-4A86-8442-9D51-D4CB96C7850C}"/>
          </ac:spMkLst>
        </pc:spChg>
      </pc:sldChg>
      <pc:sldChg chg="modSp mod modTransition">
        <pc:chgData name="131633403@staff.integra.its.ac.id" userId="09574fc9-7f2a-46d4-a3fa-f039d963485c" providerId="ADAL" clId="{06B8E387-65ED-4F6A-9373-38C60F30B21F}" dt="2020-10-05T05:45:36.929" v="611"/>
        <pc:sldMkLst>
          <pc:docMk/>
          <pc:sldMk cId="3649918003" sldId="333"/>
        </pc:sldMkLst>
        <pc:spChg chg="mod">
          <ac:chgData name="131633403@staff.integra.its.ac.id" userId="09574fc9-7f2a-46d4-a3fa-f039d963485c" providerId="ADAL" clId="{06B8E387-65ED-4F6A-9373-38C60F30B21F}" dt="2020-09-27T14:55:10.825" v="200"/>
          <ac:spMkLst>
            <pc:docMk/>
            <pc:sldMk cId="3649918003" sldId="333"/>
            <ac:spMk id="40966" creationId="{EEFB6E2C-ABC3-6046-891B-E2A447FCD434}"/>
          </ac:spMkLst>
        </pc:spChg>
        <pc:spChg chg="mod">
          <ac:chgData name="131633403@staff.integra.its.ac.id" userId="09574fc9-7f2a-46d4-a3fa-f039d963485c" providerId="ADAL" clId="{06B8E387-65ED-4F6A-9373-38C60F30B21F}" dt="2020-09-27T14:55:25.781" v="201" actId="1076"/>
          <ac:spMkLst>
            <pc:docMk/>
            <pc:sldMk cId="3649918003" sldId="333"/>
            <ac:spMk id="40967" creationId="{6B200540-87DF-D64E-A028-942BA60B2B2F}"/>
          </ac:spMkLst>
        </pc:spChg>
      </pc:sldChg>
      <pc:sldChg chg="modSp mod modTransition">
        <pc:chgData name="131633403@staff.integra.its.ac.id" userId="09574fc9-7f2a-46d4-a3fa-f039d963485c" providerId="ADAL" clId="{06B8E387-65ED-4F6A-9373-38C60F30B21F}" dt="2020-10-05T05:45:36.929" v="611"/>
        <pc:sldMkLst>
          <pc:docMk/>
          <pc:sldMk cId="1988369858" sldId="334"/>
        </pc:sldMkLst>
        <pc:spChg chg="mod">
          <ac:chgData name="131633403@staff.integra.its.ac.id" userId="09574fc9-7f2a-46d4-a3fa-f039d963485c" providerId="ADAL" clId="{06B8E387-65ED-4F6A-9373-38C60F30B21F}" dt="2020-09-27T14:55:44.825" v="206"/>
          <ac:spMkLst>
            <pc:docMk/>
            <pc:sldMk cId="1988369858" sldId="334"/>
            <ac:spMk id="41990" creationId="{7D3D53D5-ED0E-1F4F-8FFF-8F3A4F3672FB}"/>
          </ac:spMkLst>
        </pc:spChg>
        <pc:spChg chg="mod">
          <ac:chgData name="131633403@staff.integra.its.ac.id" userId="09574fc9-7f2a-46d4-a3fa-f039d963485c" providerId="ADAL" clId="{06B8E387-65ED-4F6A-9373-38C60F30B21F}" dt="2020-09-27T14:55:49.451" v="207" actId="1076"/>
          <ac:spMkLst>
            <pc:docMk/>
            <pc:sldMk cId="1988369858" sldId="334"/>
            <ac:spMk id="41991" creationId="{7EE44530-2377-FA45-A374-A69313DFE0EC}"/>
          </ac:spMkLst>
        </pc:spChg>
      </pc:sldChg>
      <pc:sldChg chg="modSp mod modTransition">
        <pc:chgData name="131633403@staff.integra.its.ac.id" userId="09574fc9-7f2a-46d4-a3fa-f039d963485c" providerId="ADAL" clId="{06B8E387-65ED-4F6A-9373-38C60F30B21F}" dt="2020-10-05T05:45:36.929" v="611"/>
        <pc:sldMkLst>
          <pc:docMk/>
          <pc:sldMk cId="887941950" sldId="335"/>
        </pc:sldMkLst>
        <pc:spChg chg="mod">
          <ac:chgData name="131633403@staff.integra.its.ac.id" userId="09574fc9-7f2a-46d4-a3fa-f039d963485c" providerId="ADAL" clId="{06B8E387-65ED-4F6A-9373-38C60F30B21F}" dt="2020-09-27T14:55:58.108" v="208"/>
          <ac:spMkLst>
            <pc:docMk/>
            <pc:sldMk cId="887941950" sldId="335"/>
            <ac:spMk id="43014" creationId="{7C773DD1-F78F-8343-9E8D-1208B371F21C}"/>
          </ac:spMkLst>
        </pc:spChg>
      </pc:sldChg>
      <pc:sldChg chg="modSp mod modTransition">
        <pc:chgData name="131633403@staff.integra.its.ac.id" userId="09574fc9-7f2a-46d4-a3fa-f039d963485c" providerId="ADAL" clId="{06B8E387-65ED-4F6A-9373-38C60F30B21F}" dt="2020-10-05T05:45:36.929" v="611"/>
        <pc:sldMkLst>
          <pc:docMk/>
          <pc:sldMk cId="3849166915" sldId="336"/>
        </pc:sldMkLst>
        <pc:spChg chg="mod">
          <ac:chgData name="131633403@staff.integra.its.ac.id" userId="09574fc9-7f2a-46d4-a3fa-f039d963485c" providerId="ADAL" clId="{06B8E387-65ED-4F6A-9373-38C60F30B21F}" dt="2020-09-27T14:56:05.351" v="209"/>
          <ac:spMkLst>
            <pc:docMk/>
            <pc:sldMk cId="3849166915" sldId="336"/>
            <ac:spMk id="44038" creationId="{2ADB471E-16B7-8744-9BE2-F68A3FFD9114}"/>
          </ac:spMkLst>
        </pc:spChg>
      </pc:sldChg>
      <pc:sldChg chg="modSp mod modTransition">
        <pc:chgData name="131633403@staff.integra.its.ac.id" userId="09574fc9-7f2a-46d4-a3fa-f039d963485c" providerId="ADAL" clId="{06B8E387-65ED-4F6A-9373-38C60F30B21F}" dt="2020-10-05T05:45:36.929" v="611"/>
        <pc:sldMkLst>
          <pc:docMk/>
          <pc:sldMk cId="0" sldId="337"/>
        </pc:sldMkLst>
        <pc:spChg chg="mod">
          <ac:chgData name="131633403@staff.integra.its.ac.id" userId="09574fc9-7f2a-46d4-a3fa-f039d963485c" providerId="ADAL" clId="{06B8E387-65ED-4F6A-9373-38C60F30B21F}" dt="2020-09-27T14:54:45.538" v="193"/>
          <ac:spMkLst>
            <pc:docMk/>
            <pc:sldMk cId="0" sldId="337"/>
            <ac:spMk id="45062" creationId="{419D4C39-081F-6347-BD1D-4519A485959C}"/>
          </ac:spMkLst>
        </pc:spChg>
        <pc:spChg chg="mod">
          <ac:chgData name="131633403@staff.integra.its.ac.id" userId="09574fc9-7f2a-46d4-a3fa-f039d963485c" providerId="ADAL" clId="{06B8E387-65ED-4F6A-9373-38C60F30B21F}" dt="2020-09-27T14:54:51.593" v="194" actId="1076"/>
          <ac:spMkLst>
            <pc:docMk/>
            <pc:sldMk cId="0" sldId="337"/>
            <ac:spMk id="45063" creationId="{A9DB456E-2B8E-1B45-B421-4A10C89468C7}"/>
          </ac:spMkLst>
        </pc:spChg>
      </pc:sldChg>
      <pc:sldChg chg="modSp mod modTransition">
        <pc:chgData name="131633403@staff.integra.its.ac.id" userId="09574fc9-7f2a-46d4-a3fa-f039d963485c" providerId="ADAL" clId="{06B8E387-65ED-4F6A-9373-38C60F30B21F}" dt="2020-10-05T05:45:36.929" v="611"/>
        <pc:sldMkLst>
          <pc:docMk/>
          <pc:sldMk cId="0" sldId="338"/>
        </pc:sldMkLst>
        <pc:spChg chg="mod">
          <ac:chgData name="131633403@staff.integra.its.ac.id" userId="09574fc9-7f2a-46d4-a3fa-f039d963485c" providerId="ADAL" clId="{06B8E387-65ED-4F6A-9373-38C60F30B21F}" dt="2020-09-27T14:56:14.521" v="211"/>
          <ac:spMkLst>
            <pc:docMk/>
            <pc:sldMk cId="0" sldId="338"/>
            <ac:spMk id="46086" creationId="{88D158C3-AB78-2F4A-93CB-0F0536076339}"/>
          </ac:spMkLst>
        </pc:spChg>
      </pc:sldChg>
      <pc:sldChg chg="modSp mod modTransition">
        <pc:chgData name="131633403@staff.integra.its.ac.id" userId="09574fc9-7f2a-46d4-a3fa-f039d963485c" providerId="ADAL" clId="{06B8E387-65ED-4F6A-9373-38C60F30B21F}" dt="2020-10-05T05:45:36.929" v="611"/>
        <pc:sldMkLst>
          <pc:docMk/>
          <pc:sldMk cId="0" sldId="339"/>
        </pc:sldMkLst>
        <pc:spChg chg="mod">
          <ac:chgData name="131633403@staff.integra.its.ac.id" userId="09574fc9-7f2a-46d4-a3fa-f039d963485c" providerId="ADAL" clId="{06B8E387-65ED-4F6A-9373-38C60F30B21F}" dt="2020-09-27T14:56:27.569" v="213"/>
          <ac:spMkLst>
            <pc:docMk/>
            <pc:sldMk cId="0" sldId="339"/>
            <ac:spMk id="47110" creationId="{684C702D-8F9D-0949-83C0-5EF75FC3D1B0}"/>
          </ac:spMkLst>
        </pc:spChg>
        <pc:spChg chg="mod">
          <ac:chgData name="131633403@staff.integra.its.ac.id" userId="09574fc9-7f2a-46d4-a3fa-f039d963485c" providerId="ADAL" clId="{06B8E387-65ED-4F6A-9373-38C60F30B21F}" dt="2020-09-27T14:56:34.459" v="216" actId="1076"/>
          <ac:spMkLst>
            <pc:docMk/>
            <pc:sldMk cId="0" sldId="339"/>
            <ac:spMk id="47111" creationId="{529F7748-A425-5348-88CF-8FA245BD8C7A}"/>
          </ac:spMkLst>
        </pc:spChg>
      </pc:sldChg>
      <pc:sldChg chg="modSp mod modTransition">
        <pc:chgData name="131633403@staff.integra.its.ac.id" userId="09574fc9-7f2a-46d4-a3fa-f039d963485c" providerId="ADAL" clId="{06B8E387-65ED-4F6A-9373-38C60F30B21F}" dt="2020-10-05T05:45:36.929" v="611"/>
        <pc:sldMkLst>
          <pc:docMk/>
          <pc:sldMk cId="0" sldId="340"/>
        </pc:sldMkLst>
        <pc:spChg chg="mod">
          <ac:chgData name="131633403@staff.integra.its.ac.id" userId="09574fc9-7f2a-46d4-a3fa-f039d963485c" providerId="ADAL" clId="{06B8E387-65ED-4F6A-9373-38C60F30B21F}" dt="2020-09-27T14:56:51.610" v="220"/>
          <ac:spMkLst>
            <pc:docMk/>
            <pc:sldMk cId="0" sldId="340"/>
            <ac:spMk id="48134" creationId="{FBF5691A-4DB2-0741-9FCD-280A260C879A}"/>
          </ac:spMkLst>
        </pc:spChg>
        <pc:spChg chg="mod">
          <ac:chgData name="131633403@staff.integra.its.ac.id" userId="09574fc9-7f2a-46d4-a3fa-f039d963485c" providerId="ADAL" clId="{06B8E387-65ED-4F6A-9373-38C60F30B21F}" dt="2020-09-27T14:56:46.702" v="219" actId="20577"/>
          <ac:spMkLst>
            <pc:docMk/>
            <pc:sldMk cId="0" sldId="340"/>
            <ac:spMk id="48135" creationId="{2234AA51-F8CA-5D4F-A11B-F3E65C482CD0}"/>
          </ac:spMkLst>
        </pc:spChg>
      </pc:sldChg>
      <pc:sldChg chg="modSp mod modTransition">
        <pc:chgData name="131633403@staff.integra.its.ac.id" userId="09574fc9-7f2a-46d4-a3fa-f039d963485c" providerId="ADAL" clId="{06B8E387-65ED-4F6A-9373-38C60F30B21F}" dt="2020-10-05T05:45:36.929" v="611"/>
        <pc:sldMkLst>
          <pc:docMk/>
          <pc:sldMk cId="0" sldId="341"/>
        </pc:sldMkLst>
        <pc:spChg chg="mod">
          <ac:chgData name="131633403@staff.integra.its.ac.id" userId="09574fc9-7f2a-46d4-a3fa-f039d963485c" providerId="ADAL" clId="{06B8E387-65ED-4F6A-9373-38C60F30B21F}" dt="2020-09-27T14:57:01.783" v="223"/>
          <ac:spMkLst>
            <pc:docMk/>
            <pc:sldMk cId="0" sldId="341"/>
            <ac:spMk id="49158" creationId="{77FA420E-1000-624D-81CD-D7C2DAF9B44D}"/>
          </ac:spMkLst>
        </pc:spChg>
        <pc:spChg chg="mod">
          <ac:chgData name="131633403@staff.integra.its.ac.id" userId="09574fc9-7f2a-46d4-a3fa-f039d963485c" providerId="ADAL" clId="{06B8E387-65ED-4F6A-9373-38C60F30B21F}" dt="2020-09-27T14:56:57.819" v="222" actId="20577"/>
          <ac:spMkLst>
            <pc:docMk/>
            <pc:sldMk cId="0" sldId="341"/>
            <ac:spMk id="49159" creationId="{24570C0E-387E-4844-91C6-7F9421C13F17}"/>
          </ac:spMkLst>
        </pc:spChg>
      </pc:sldChg>
      <pc:sldChg chg="modSp mod modTransition">
        <pc:chgData name="131633403@staff.integra.its.ac.id" userId="09574fc9-7f2a-46d4-a3fa-f039d963485c" providerId="ADAL" clId="{06B8E387-65ED-4F6A-9373-38C60F30B21F}" dt="2020-10-05T05:45:36.929" v="611"/>
        <pc:sldMkLst>
          <pc:docMk/>
          <pc:sldMk cId="0" sldId="342"/>
        </pc:sldMkLst>
        <pc:spChg chg="mod">
          <ac:chgData name="131633403@staff.integra.its.ac.id" userId="09574fc9-7f2a-46d4-a3fa-f039d963485c" providerId="ADAL" clId="{06B8E387-65ED-4F6A-9373-38C60F30B21F}" dt="2020-09-27T14:57:07.311" v="224"/>
          <ac:spMkLst>
            <pc:docMk/>
            <pc:sldMk cId="0" sldId="342"/>
            <ac:spMk id="50182" creationId="{036A2540-3387-1D43-8954-B27FE14137F7}"/>
          </ac:spMkLst>
        </pc:spChg>
      </pc:sldChg>
      <pc:sldChg chg="modSp mod modTransition">
        <pc:chgData name="131633403@staff.integra.its.ac.id" userId="09574fc9-7f2a-46d4-a3fa-f039d963485c" providerId="ADAL" clId="{06B8E387-65ED-4F6A-9373-38C60F30B21F}" dt="2020-10-05T05:45:36.929" v="611"/>
        <pc:sldMkLst>
          <pc:docMk/>
          <pc:sldMk cId="1881739132" sldId="343"/>
        </pc:sldMkLst>
        <pc:spChg chg="mod">
          <ac:chgData name="131633403@staff.integra.its.ac.id" userId="09574fc9-7f2a-46d4-a3fa-f039d963485c" providerId="ADAL" clId="{06B8E387-65ED-4F6A-9373-38C60F30B21F}" dt="2020-09-27T14:53:44.437" v="180"/>
          <ac:spMkLst>
            <pc:docMk/>
            <pc:sldMk cId="1881739132" sldId="343"/>
            <ac:spMk id="51206" creationId="{497984E9-0DF4-D14E-BFFB-99A1144EBCC5}"/>
          </ac:spMkLst>
        </pc:spChg>
      </pc:sldChg>
      <pc:sldChg chg="modSp mod modTransition">
        <pc:chgData name="131633403@staff.integra.its.ac.id" userId="09574fc9-7f2a-46d4-a3fa-f039d963485c" providerId="ADAL" clId="{06B8E387-65ED-4F6A-9373-38C60F30B21F}" dt="2020-10-05T05:45:36.929" v="611"/>
        <pc:sldMkLst>
          <pc:docMk/>
          <pc:sldMk cId="407819537" sldId="345"/>
        </pc:sldMkLst>
        <pc:spChg chg="mod">
          <ac:chgData name="131633403@staff.integra.its.ac.id" userId="09574fc9-7f2a-46d4-a3fa-f039d963485c" providerId="ADAL" clId="{06B8E387-65ED-4F6A-9373-38C60F30B21F}" dt="2020-09-27T14:53:47.463" v="181"/>
          <ac:spMkLst>
            <pc:docMk/>
            <pc:sldMk cId="407819537" sldId="345"/>
            <ac:spMk id="52230" creationId="{8F46976C-E8BA-A84B-9729-E428076B9015}"/>
          </ac:spMkLst>
        </pc:spChg>
      </pc:sldChg>
      <pc:sldChg chg="modSp mod modTransition">
        <pc:chgData name="131633403@staff.integra.its.ac.id" userId="09574fc9-7f2a-46d4-a3fa-f039d963485c" providerId="ADAL" clId="{06B8E387-65ED-4F6A-9373-38C60F30B21F}" dt="2020-10-05T05:45:36.929" v="611"/>
        <pc:sldMkLst>
          <pc:docMk/>
          <pc:sldMk cId="2998654157" sldId="430"/>
        </pc:sldMkLst>
        <pc:spChg chg="mod">
          <ac:chgData name="131633403@staff.integra.its.ac.id" userId="09574fc9-7f2a-46d4-a3fa-f039d963485c" providerId="ADAL" clId="{06B8E387-65ED-4F6A-9373-38C60F30B21F}" dt="2020-09-27T14:38:40.689" v="1"/>
          <ac:spMkLst>
            <pc:docMk/>
            <pc:sldMk cId="2998654157" sldId="430"/>
            <ac:spMk id="15366" creationId="{29263498-015A-CB4A-B091-A4F7EC1A4AB9}"/>
          </ac:spMkLst>
        </pc:spChg>
        <pc:spChg chg="mod">
          <ac:chgData name="131633403@staff.integra.its.ac.id" userId="09574fc9-7f2a-46d4-a3fa-f039d963485c" providerId="ADAL" clId="{06B8E387-65ED-4F6A-9373-38C60F30B21F}" dt="2020-09-27T14:50:24.992" v="132" actId="20577"/>
          <ac:spMkLst>
            <pc:docMk/>
            <pc:sldMk cId="2998654157" sldId="430"/>
            <ac:spMk id="15367" creationId="{1E294020-F402-CC42-9D63-5EA15A9CFC7A}"/>
          </ac:spMkLst>
        </pc:spChg>
      </pc:sldChg>
      <pc:sldChg chg="addSp delSp modSp add mod modTransition">
        <pc:chgData name="131633403@staff.integra.its.ac.id" userId="09574fc9-7f2a-46d4-a3fa-f039d963485c" providerId="ADAL" clId="{06B8E387-65ED-4F6A-9373-38C60F30B21F}" dt="2020-10-05T05:45:36.929" v="611"/>
        <pc:sldMkLst>
          <pc:docMk/>
          <pc:sldMk cId="2249457462" sldId="440"/>
        </pc:sldMkLst>
        <pc:spChg chg="mod">
          <ac:chgData name="131633403@staff.integra.its.ac.id" userId="09574fc9-7f2a-46d4-a3fa-f039d963485c" providerId="ADAL" clId="{06B8E387-65ED-4F6A-9373-38C60F30B21F}" dt="2020-10-05T04:01:29.699" v="599"/>
          <ac:spMkLst>
            <pc:docMk/>
            <pc:sldMk cId="2249457462" sldId="440"/>
            <ac:spMk id="12" creationId="{377BE86B-3DCF-475A-A38D-B0E1C03A107C}"/>
          </ac:spMkLst>
        </pc:spChg>
        <pc:spChg chg="mod">
          <ac:chgData name="131633403@staff.integra.its.ac.id" userId="09574fc9-7f2a-46d4-a3fa-f039d963485c" providerId="ADAL" clId="{06B8E387-65ED-4F6A-9373-38C60F30B21F}" dt="2020-10-05T04:01:29.699" v="599"/>
          <ac:spMkLst>
            <pc:docMk/>
            <pc:sldMk cId="2249457462" sldId="440"/>
            <ac:spMk id="14" creationId="{7DC7A4F4-6059-4987-81BD-5C12E383382D}"/>
          </ac:spMkLst>
        </pc:spChg>
        <pc:spChg chg="mod">
          <ac:chgData name="131633403@staff.integra.its.ac.id" userId="09574fc9-7f2a-46d4-a3fa-f039d963485c" providerId="ADAL" clId="{06B8E387-65ED-4F6A-9373-38C60F30B21F}" dt="2020-10-05T04:01:29.699" v="599"/>
          <ac:spMkLst>
            <pc:docMk/>
            <pc:sldMk cId="2249457462" sldId="440"/>
            <ac:spMk id="15" creationId="{C4C07C8D-F880-4519-A719-8BD37E04F5A1}"/>
          </ac:spMkLst>
        </pc:spChg>
        <pc:spChg chg="mod">
          <ac:chgData name="131633403@staff.integra.its.ac.id" userId="09574fc9-7f2a-46d4-a3fa-f039d963485c" providerId="ADAL" clId="{06B8E387-65ED-4F6A-9373-38C60F30B21F}" dt="2020-10-05T04:01:29.699" v="599"/>
          <ac:spMkLst>
            <pc:docMk/>
            <pc:sldMk cId="2249457462" sldId="440"/>
            <ac:spMk id="16" creationId="{EC1253DB-E8BF-44DF-B664-4964B30C5198}"/>
          </ac:spMkLst>
        </pc:spChg>
        <pc:spChg chg="mod">
          <ac:chgData name="131633403@staff.integra.its.ac.id" userId="09574fc9-7f2a-46d4-a3fa-f039d963485c" providerId="ADAL" clId="{06B8E387-65ED-4F6A-9373-38C60F30B21F}" dt="2020-10-04T14:48:58.885" v="327" actId="1076"/>
          <ac:spMkLst>
            <pc:docMk/>
            <pc:sldMk cId="2249457462" sldId="440"/>
            <ac:spMk id="217090" creationId="{00000000-0000-0000-0000-000000000000}"/>
          </ac:spMkLst>
        </pc:spChg>
        <pc:spChg chg="mod">
          <ac:chgData name="131633403@staff.integra.its.ac.id" userId="09574fc9-7f2a-46d4-a3fa-f039d963485c" providerId="ADAL" clId="{06B8E387-65ED-4F6A-9373-38C60F30B21F}" dt="2020-10-04T14:55:10.918" v="482" actId="255"/>
          <ac:spMkLst>
            <pc:docMk/>
            <pc:sldMk cId="2249457462" sldId="440"/>
            <ac:spMk id="217091" creationId="{00000000-0000-0000-0000-000000000000}"/>
          </ac:spMkLst>
        </pc:spChg>
        <pc:grpChg chg="add mod">
          <ac:chgData name="131633403@staff.integra.its.ac.id" userId="09574fc9-7f2a-46d4-a3fa-f039d963485c" providerId="ADAL" clId="{06B8E387-65ED-4F6A-9373-38C60F30B21F}" dt="2020-10-05T04:01:29.699" v="599"/>
          <ac:grpSpMkLst>
            <pc:docMk/>
            <pc:sldMk cId="2249457462" sldId="440"/>
            <ac:grpSpMk id="10" creationId="{74565BE0-FB90-4A6F-996E-994DEF64A0CA}"/>
          </ac:grpSpMkLst>
        </pc:grpChg>
        <pc:grpChg chg="del">
          <ac:chgData name="131633403@staff.integra.its.ac.id" userId="09574fc9-7f2a-46d4-a3fa-f039d963485c" providerId="ADAL" clId="{06B8E387-65ED-4F6A-9373-38C60F30B21F}" dt="2020-10-05T04:01:28.874" v="598" actId="478"/>
          <ac:grpSpMkLst>
            <pc:docMk/>
            <pc:sldMk cId="2249457462" sldId="440"/>
            <ac:grpSpMk id="11" creationId="{F7191CD8-F0CE-403D-A1B2-E17C56B1EE66}"/>
          </ac:grpSpMkLst>
        </pc:grpChg>
        <pc:picChg chg="mod">
          <ac:chgData name="131633403@staff.integra.its.ac.id" userId="09574fc9-7f2a-46d4-a3fa-f039d963485c" providerId="ADAL" clId="{06B8E387-65ED-4F6A-9373-38C60F30B21F}" dt="2020-10-05T04:01:29.699" v="599"/>
          <ac:picMkLst>
            <pc:docMk/>
            <pc:sldMk cId="2249457462" sldId="440"/>
            <ac:picMk id="13" creationId="{5E2D50AD-C255-4D7F-9D5F-21583FC1CE49}"/>
          </ac:picMkLst>
        </pc:picChg>
      </pc:sldChg>
      <pc:sldChg chg="modSp mod modTransition">
        <pc:chgData name="131633403@staff.integra.its.ac.id" userId="09574fc9-7f2a-46d4-a3fa-f039d963485c" providerId="ADAL" clId="{06B8E387-65ED-4F6A-9373-38C60F30B21F}" dt="2020-10-05T05:45:36.929" v="611"/>
        <pc:sldMkLst>
          <pc:docMk/>
          <pc:sldMk cId="1217034919" sldId="562"/>
        </pc:sldMkLst>
        <pc:spChg chg="mod">
          <ac:chgData name="131633403@staff.integra.its.ac.id" userId="09574fc9-7f2a-46d4-a3fa-f039d963485c" providerId="ADAL" clId="{06B8E387-65ED-4F6A-9373-38C60F30B21F}" dt="2020-09-27T14:50:43.008" v="141"/>
          <ac:spMkLst>
            <pc:docMk/>
            <pc:sldMk cId="1217034919" sldId="562"/>
            <ac:spMk id="16390" creationId="{76284147-317D-2A40-8542-C7B66A771980}"/>
          </ac:spMkLst>
        </pc:spChg>
        <pc:spChg chg="mod">
          <ac:chgData name="131633403@staff.integra.its.ac.id" userId="09574fc9-7f2a-46d4-a3fa-f039d963485c" providerId="ADAL" clId="{06B8E387-65ED-4F6A-9373-38C60F30B21F}" dt="2020-10-04T15:04:00.115" v="509" actId="207"/>
          <ac:spMkLst>
            <pc:docMk/>
            <pc:sldMk cId="1217034919" sldId="562"/>
            <ac:spMk id="16391" creationId="{3BCBD87B-F7E3-484C-95D2-F2C2C402A0FE}"/>
          </ac:spMkLst>
        </pc:spChg>
      </pc:sldChg>
      <pc:sldChg chg="modSp mod modTransition">
        <pc:chgData name="131633403@staff.integra.its.ac.id" userId="09574fc9-7f2a-46d4-a3fa-f039d963485c" providerId="ADAL" clId="{06B8E387-65ED-4F6A-9373-38C60F30B21F}" dt="2020-10-05T05:45:36.929" v="611"/>
        <pc:sldMkLst>
          <pc:docMk/>
          <pc:sldMk cId="1490734599" sldId="563"/>
        </pc:sldMkLst>
        <pc:spChg chg="mod">
          <ac:chgData name="131633403@staff.integra.its.ac.id" userId="09574fc9-7f2a-46d4-a3fa-f039d963485c" providerId="ADAL" clId="{06B8E387-65ED-4F6A-9373-38C60F30B21F}" dt="2020-09-27T14:50:45.931" v="142"/>
          <ac:spMkLst>
            <pc:docMk/>
            <pc:sldMk cId="1490734599" sldId="563"/>
            <ac:spMk id="16390" creationId="{76284147-317D-2A40-8542-C7B66A771980}"/>
          </ac:spMkLst>
        </pc:spChg>
      </pc:sldChg>
      <pc:sldChg chg="modSp mod modTransition">
        <pc:chgData name="131633403@staff.integra.its.ac.id" userId="09574fc9-7f2a-46d4-a3fa-f039d963485c" providerId="ADAL" clId="{06B8E387-65ED-4F6A-9373-38C60F30B21F}" dt="2020-10-05T05:45:36.929" v="611"/>
        <pc:sldMkLst>
          <pc:docMk/>
          <pc:sldMk cId="277122523" sldId="564"/>
        </pc:sldMkLst>
        <pc:spChg chg="mod">
          <ac:chgData name="131633403@staff.integra.its.ac.id" userId="09574fc9-7f2a-46d4-a3fa-f039d963485c" providerId="ADAL" clId="{06B8E387-65ED-4F6A-9373-38C60F30B21F}" dt="2020-09-27T14:50:59.069" v="144"/>
          <ac:spMkLst>
            <pc:docMk/>
            <pc:sldMk cId="277122523" sldId="564"/>
            <ac:spMk id="16390" creationId="{76284147-317D-2A40-8542-C7B66A771980}"/>
          </ac:spMkLst>
        </pc:spChg>
      </pc:sldChg>
      <pc:sldChg chg="modSp mod modTransition">
        <pc:chgData name="131633403@staff.integra.its.ac.id" userId="09574fc9-7f2a-46d4-a3fa-f039d963485c" providerId="ADAL" clId="{06B8E387-65ED-4F6A-9373-38C60F30B21F}" dt="2020-10-05T05:45:36.929" v="611"/>
        <pc:sldMkLst>
          <pc:docMk/>
          <pc:sldMk cId="1356707578" sldId="565"/>
        </pc:sldMkLst>
        <pc:spChg chg="mod">
          <ac:chgData name="131633403@staff.integra.its.ac.id" userId="09574fc9-7f2a-46d4-a3fa-f039d963485c" providerId="ADAL" clId="{06B8E387-65ED-4F6A-9373-38C60F30B21F}" dt="2020-09-27T14:51:03.029" v="145"/>
          <ac:spMkLst>
            <pc:docMk/>
            <pc:sldMk cId="1356707578" sldId="565"/>
            <ac:spMk id="16390" creationId="{76284147-317D-2A40-8542-C7B66A771980}"/>
          </ac:spMkLst>
        </pc:spChg>
        <pc:spChg chg="mod">
          <ac:chgData name="131633403@staff.integra.its.ac.id" userId="09574fc9-7f2a-46d4-a3fa-f039d963485c" providerId="ADAL" clId="{06B8E387-65ED-4F6A-9373-38C60F30B21F}" dt="2020-10-04T15:08:28.628" v="512" actId="20577"/>
          <ac:spMkLst>
            <pc:docMk/>
            <pc:sldMk cId="1356707578" sldId="565"/>
            <ac:spMk id="16391" creationId="{3BCBD87B-F7E3-484C-95D2-F2C2C402A0FE}"/>
          </ac:spMkLst>
        </pc:spChg>
      </pc:sldChg>
      <pc:sldChg chg="modSp del mod">
        <pc:chgData name="131633403@staff.integra.its.ac.id" userId="09574fc9-7f2a-46d4-a3fa-f039d963485c" providerId="ADAL" clId="{06B8E387-65ED-4F6A-9373-38C60F30B21F}" dt="2020-10-04T15:23:57.396" v="514" actId="47"/>
        <pc:sldMkLst>
          <pc:docMk/>
          <pc:sldMk cId="3654194308" sldId="566"/>
        </pc:sldMkLst>
        <pc:spChg chg="mod">
          <ac:chgData name="131633403@staff.integra.its.ac.id" userId="09574fc9-7f2a-46d4-a3fa-f039d963485c" providerId="ADAL" clId="{06B8E387-65ED-4F6A-9373-38C60F30B21F}" dt="2020-09-27T14:51:12.657" v="146"/>
          <ac:spMkLst>
            <pc:docMk/>
            <pc:sldMk cId="3654194308" sldId="566"/>
            <ac:spMk id="16390" creationId="{76284147-317D-2A40-8542-C7B66A771980}"/>
          </ac:spMkLst>
        </pc:spChg>
      </pc:sldChg>
      <pc:sldChg chg="modSp del mod">
        <pc:chgData name="131633403@staff.integra.its.ac.id" userId="09574fc9-7f2a-46d4-a3fa-f039d963485c" providerId="ADAL" clId="{06B8E387-65ED-4F6A-9373-38C60F30B21F}" dt="2020-10-05T04:47:50.158" v="605" actId="2696"/>
        <pc:sldMkLst>
          <pc:docMk/>
          <pc:sldMk cId="246029319" sldId="567"/>
        </pc:sldMkLst>
        <pc:spChg chg="mod">
          <ac:chgData name="131633403@staff.integra.its.ac.id" userId="09574fc9-7f2a-46d4-a3fa-f039d963485c" providerId="ADAL" clId="{06B8E387-65ED-4F6A-9373-38C60F30B21F}" dt="2020-09-27T14:51:18.152" v="147"/>
          <ac:spMkLst>
            <pc:docMk/>
            <pc:sldMk cId="246029319" sldId="567"/>
            <ac:spMk id="16390" creationId="{76284147-317D-2A40-8542-C7B66A771980}"/>
          </ac:spMkLst>
        </pc:spChg>
      </pc:sldChg>
      <pc:sldChg chg="add modTransition">
        <pc:chgData name="131633403@staff.integra.its.ac.id" userId="09574fc9-7f2a-46d4-a3fa-f039d963485c" providerId="ADAL" clId="{06B8E387-65ED-4F6A-9373-38C60F30B21F}" dt="2020-10-05T05:45:36.929" v="611"/>
        <pc:sldMkLst>
          <pc:docMk/>
          <pc:sldMk cId="4240676187" sldId="567"/>
        </pc:sldMkLst>
      </pc:sldChg>
      <pc:sldChg chg="add modTransition">
        <pc:chgData name="131633403@staff.integra.its.ac.id" userId="09574fc9-7f2a-46d4-a3fa-f039d963485c" providerId="ADAL" clId="{06B8E387-65ED-4F6A-9373-38C60F30B21F}" dt="2020-10-05T05:45:36.929" v="611"/>
        <pc:sldMkLst>
          <pc:docMk/>
          <pc:sldMk cId="336677841" sldId="568"/>
        </pc:sldMkLst>
      </pc:sldChg>
      <pc:sldChg chg="modSp del mod">
        <pc:chgData name="131633403@staff.integra.its.ac.id" userId="09574fc9-7f2a-46d4-a3fa-f039d963485c" providerId="ADAL" clId="{06B8E387-65ED-4F6A-9373-38C60F30B21F}" dt="2020-10-05T04:47:23.970" v="603" actId="2696"/>
        <pc:sldMkLst>
          <pc:docMk/>
          <pc:sldMk cId="1384489418" sldId="568"/>
        </pc:sldMkLst>
        <pc:spChg chg="mod">
          <ac:chgData name="131633403@staff.integra.its.ac.id" userId="09574fc9-7f2a-46d4-a3fa-f039d963485c" providerId="ADAL" clId="{06B8E387-65ED-4F6A-9373-38C60F30B21F}" dt="2020-09-27T14:51:21.677" v="148"/>
          <ac:spMkLst>
            <pc:docMk/>
            <pc:sldMk cId="1384489418" sldId="568"/>
            <ac:spMk id="16390" creationId="{76284147-317D-2A40-8542-C7B66A771980}"/>
          </ac:spMkLst>
        </pc:spChg>
      </pc:sldChg>
      <pc:sldChg chg="modSp mod modTransition">
        <pc:chgData name="131633403@staff.integra.its.ac.id" userId="09574fc9-7f2a-46d4-a3fa-f039d963485c" providerId="ADAL" clId="{06B8E387-65ED-4F6A-9373-38C60F30B21F}" dt="2020-10-05T05:45:36.929" v="611"/>
        <pc:sldMkLst>
          <pc:docMk/>
          <pc:sldMk cId="3130513765" sldId="569"/>
        </pc:sldMkLst>
        <pc:spChg chg="mod">
          <ac:chgData name="131633403@staff.integra.its.ac.id" userId="09574fc9-7f2a-46d4-a3fa-f039d963485c" providerId="ADAL" clId="{06B8E387-65ED-4F6A-9373-38C60F30B21F}" dt="2020-09-27T14:51:29.429" v="150"/>
          <ac:spMkLst>
            <pc:docMk/>
            <pc:sldMk cId="3130513765" sldId="569"/>
            <ac:spMk id="16390" creationId="{76284147-317D-2A40-8542-C7B66A771980}"/>
          </ac:spMkLst>
        </pc:spChg>
      </pc:sldChg>
      <pc:sldChg chg="modSp mod modTransition">
        <pc:chgData name="131633403@staff.integra.its.ac.id" userId="09574fc9-7f2a-46d4-a3fa-f039d963485c" providerId="ADAL" clId="{06B8E387-65ED-4F6A-9373-38C60F30B21F}" dt="2020-10-05T05:45:36.929" v="611"/>
        <pc:sldMkLst>
          <pc:docMk/>
          <pc:sldMk cId="204656878" sldId="570"/>
        </pc:sldMkLst>
        <pc:spChg chg="mod">
          <ac:chgData name="131633403@staff.integra.its.ac.id" userId="09574fc9-7f2a-46d4-a3fa-f039d963485c" providerId="ADAL" clId="{06B8E387-65ED-4F6A-9373-38C60F30B21F}" dt="2020-09-27T14:51:32.291" v="151"/>
          <ac:spMkLst>
            <pc:docMk/>
            <pc:sldMk cId="204656878" sldId="570"/>
            <ac:spMk id="16390" creationId="{76284147-317D-2A40-8542-C7B66A771980}"/>
          </ac:spMkLst>
        </pc:spChg>
      </pc:sldChg>
      <pc:sldChg chg="modSp mod modTransition">
        <pc:chgData name="131633403@staff.integra.its.ac.id" userId="09574fc9-7f2a-46d4-a3fa-f039d963485c" providerId="ADAL" clId="{06B8E387-65ED-4F6A-9373-38C60F30B21F}" dt="2020-10-05T05:45:36.929" v="611"/>
        <pc:sldMkLst>
          <pc:docMk/>
          <pc:sldMk cId="804219482" sldId="571"/>
        </pc:sldMkLst>
        <pc:spChg chg="mod">
          <ac:chgData name="131633403@staff.integra.its.ac.id" userId="09574fc9-7f2a-46d4-a3fa-f039d963485c" providerId="ADAL" clId="{06B8E387-65ED-4F6A-9373-38C60F30B21F}" dt="2020-09-27T14:51:36.601" v="152"/>
          <ac:spMkLst>
            <pc:docMk/>
            <pc:sldMk cId="804219482" sldId="571"/>
            <ac:spMk id="16390" creationId="{76284147-317D-2A40-8542-C7B66A771980}"/>
          </ac:spMkLst>
        </pc:spChg>
      </pc:sldChg>
      <pc:sldChg chg="modSp mod modTransition">
        <pc:chgData name="131633403@staff.integra.its.ac.id" userId="09574fc9-7f2a-46d4-a3fa-f039d963485c" providerId="ADAL" clId="{06B8E387-65ED-4F6A-9373-38C60F30B21F}" dt="2020-10-05T05:45:36.929" v="611"/>
        <pc:sldMkLst>
          <pc:docMk/>
          <pc:sldMk cId="4081168097" sldId="572"/>
        </pc:sldMkLst>
        <pc:spChg chg="mod">
          <ac:chgData name="131633403@staff.integra.its.ac.id" userId="09574fc9-7f2a-46d4-a3fa-f039d963485c" providerId="ADAL" clId="{06B8E387-65ED-4F6A-9373-38C60F30B21F}" dt="2020-09-27T14:51:39.830" v="153"/>
          <ac:spMkLst>
            <pc:docMk/>
            <pc:sldMk cId="4081168097" sldId="572"/>
            <ac:spMk id="16390" creationId="{76284147-317D-2A40-8542-C7B66A771980}"/>
          </ac:spMkLst>
        </pc:spChg>
      </pc:sldChg>
      <pc:sldChg chg="modSp mod modTransition">
        <pc:chgData name="131633403@staff.integra.its.ac.id" userId="09574fc9-7f2a-46d4-a3fa-f039d963485c" providerId="ADAL" clId="{06B8E387-65ED-4F6A-9373-38C60F30B21F}" dt="2020-10-05T05:45:36.929" v="611"/>
        <pc:sldMkLst>
          <pc:docMk/>
          <pc:sldMk cId="2428852351" sldId="573"/>
        </pc:sldMkLst>
        <pc:spChg chg="mod">
          <ac:chgData name="131633403@staff.integra.its.ac.id" userId="09574fc9-7f2a-46d4-a3fa-f039d963485c" providerId="ADAL" clId="{06B8E387-65ED-4F6A-9373-38C60F30B21F}" dt="2020-09-27T14:51:44.220" v="154"/>
          <ac:spMkLst>
            <pc:docMk/>
            <pc:sldMk cId="2428852351" sldId="573"/>
            <ac:spMk id="16390" creationId="{76284147-317D-2A40-8542-C7B66A771980}"/>
          </ac:spMkLst>
        </pc:spChg>
        <pc:grpChg chg="mod">
          <ac:chgData name="131633403@staff.integra.its.ac.id" userId="09574fc9-7f2a-46d4-a3fa-f039d963485c" providerId="ADAL" clId="{06B8E387-65ED-4F6A-9373-38C60F30B21F}" dt="2020-10-04T13:56:04.458" v="233" actId="1076"/>
          <ac:grpSpMkLst>
            <pc:docMk/>
            <pc:sldMk cId="2428852351" sldId="573"/>
            <ac:grpSpMk id="8" creationId="{E602A934-75A8-404C-BC7E-88479C0B47D2}"/>
          </ac:grpSpMkLst>
        </pc:grpChg>
      </pc:sldChg>
      <pc:sldChg chg="modSp mod modTransition">
        <pc:chgData name="131633403@staff.integra.its.ac.id" userId="09574fc9-7f2a-46d4-a3fa-f039d963485c" providerId="ADAL" clId="{06B8E387-65ED-4F6A-9373-38C60F30B21F}" dt="2020-10-05T05:45:36.929" v="611"/>
        <pc:sldMkLst>
          <pc:docMk/>
          <pc:sldMk cId="1762453808" sldId="574"/>
        </pc:sldMkLst>
        <pc:spChg chg="mod">
          <ac:chgData name="131633403@staff.integra.its.ac.id" userId="09574fc9-7f2a-46d4-a3fa-f039d963485c" providerId="ADAL" clId="{06B8E387-65ED-4F6A-9373-38C60F30B21F}" dt="2020-09-27T14:51:47.359" v="155"/>
          <ac:spMkLst>
            <pc:docMk/>
            <pc:sldMk cId="1762453808" sldId="574"/>
            <ac:spMk id="16390" creationId="{76284147-317D-2A40-8542-C7B66A771980}"/>
          </ac:spMkLst>
        </pc:spChg>
      </pc:sldChg>
      <pc:sldChg chg="modSp mod modTransition">
        <pc:chgData name="131633403@staff.integra.its.ac.id" userId="09574fc9-7f2a-46d4-a3fa-f039d963485c" providerId="ADAL" clId="{06B8E387-65ED-4F6A-9373-38C60F30B21F}" dt="2020-10-05T05:45:36.929" v="611"/>
        <pc:sldMkLst>
          <pc:docMk/>
          <pc:sldMk cId="4110044218" sldId="575"/>
        </pc:sldMkLst>
        <pc:spChg chg="mod">
          <ac:chgData name="131633403@staff.integra.its.ac.id" userId="09574fc9-7f2a-46d4-a3fa-f039d963485c" providerId="ADAL" clId="{06B8E387-65ED-4F6A-9373-38C60F30B21F}" dt="2020-09-27T14:51:55.414" v="157"/>
          <ac:spMkLst>
            <pc:docMk/>
            <pc:sldMk cId="4110044218" sldId="575"/>
            <ac:spMk id="16390" creationId="{76284147-317D-2A40-8542-C7B66A771980}"/>
          </ac:spMkLst>
        </pc:spChg>
      </pc:sldChg>
      <pc:sldChg chg="modSp mod modTransition">
        <pc:chgData name="131633403@staff.integra.its.ac.id" userId="09574fc9-7f2a-46d4-a3fa-f039d963485c" providerId="ADAL" clId="{06B8E387-65ED-4F6A-9373-38C60F30B21F}" dt="2020-10-05T05:46:21.700" v="634"/>
        <pc:sldMkLst>
          <pc:docMk/>
          <pc:sldMk cId="2873932780" sldId="576"/>
        </pc:sldMkLst>
        <pc:spChg chg="mod">
          <ac:chgData name="131633403@staff.integra.its.ac.id" userId="09574fc9-7f2a-46d4-a3fa-f039d963485c" providerId="ADAL" clId="{06B8E387-65ED-4F6A-9373-38C60F30B21F}" dt="2020-09-27T14:51:58.758" v="158"/>
          <ac:spMkLst>
            <pc:docMk/>
            <pc:sldMk cId="2873932780" sldId="576"/>
            <ac:spMk id="16390" creationId="{76284147-317D-2A40-8542-C7B66A771980}"/>
          </ac:spMkLst>
        </pc:spChg>
      </pc:sldChg>
      <pc:sldChg chg="modSp mod modTransition">
        <pc:chgData name="131633403@staff.integra.its.ac.id" userId="09574fc9-7f2a-46d4-a3fa-f039d963485c" providerId="ADAL" clId="{06B8E387-65ED-4F6A-9373-38C60F30B21F}" dt="2020-10-05T05:45:36.929" v="611"/>
        <pc:sldMkLst>
          <pc:docMk/>
          <pc:sldMk cId="2481450139" sldId="577"/>
        </pc:sldMkLst>
        <pc:spChg chg="mod">
          <ac:chgData name="131633403@staff.integra.its.ac.id" userId="09574fc9-7f2a-46d4-a3fa-f039d963485c" providerId="ADAL" clId="{06B8E387-65ED-4F6A-9373-38C60F30B21F}" dt="2020-09-27T14:52:02.320" v="159"/>
          <ac:spMkLst>
            <pc:docMk/>
            <pc:sldMk cId="2481450139" sldId="577"/>
            <ac:spMk id="16390" creationId="{76284147-317D-2A40-8542-C7B66A771980}"/>
          </ac:spMkLst>
        </pc:spChg>
      </pc:sldChg>
      <pc:sldChg chg="modSp mod modTransition">
        <pc:chgData name="131633403@staff.integra.its.ac.id" userId="09574fc9-7f2a-46d4-a3fa-f039d963485c" providerId="ADAL" clId="{06B8E387-65ED-4F6A-9373-38C60F30B21F}" dt="2020-10-05T05:45:36.929" v="611"/>
        <pc:sldMkLst>
          <pc:docMk/>
          <pc:sldMk cId="2681078532" sldId="578"/>
        </pc:sldMkLst>
        <pc:spChg chg="mod">
          <ac:chgData name="131633403@staff.integra.its.ac.id" userId="09574fc9-7f2a-46d4-a3fa-f039d963485c" providerId="ADAL" clId="{06B8E387-65ED-4F6A-9373-38C60F30B21F}" dt="2020-09-27T14:53:35.257" v="178"/>
          <ac:spMkLst>
            <pc:docMk/>
            <pc:sldMk cId="2681078532" sldId="578"/>
            <ac:spMk id="16390" creationId="{76284147-317D-2A40-8542-C7B66A771980}"/>
          </ac:spMkLst>
        </pc:spChg>
      </pc:sldChg>
      <pc:sldChg chg="modSp mod modTransition">
        <pc:chgData name="131633403@staff.integra.its.ac.id" userId="09574fc9-7f2a-46d4-a3fa-f039d963485c" providerId="ADAL" clId="{06B8E387-65ED-4F6A-9373-38C60F30B21F}" dt="2020-10-05T05:45:36.929" v="611"/>
        <pc:sldMkLst>
          <pc:docMk/>
          <pc:sldMk cId="870604974" sldId="579"/>
        </pc:sldMkLst>
        <pc:spChg chg="mod">
          <ac:chgData name="131633403@staff.integra.its.ac.id" userId="09574fc9-7f2a-46d4-a3fa-f039d963485c" providerId="ADAL" clId="{06B8E387-65ED-4F6A-9373-38C60F30B21F}" dt="2020-09-27T14:53:39.633" v="179"/>
          <ac:spMkLst>
            <pc:docMk/>
            <pc:sldMk cId="870604974" sldId="579"/>
            <ac:spMk id="34822" creationId="{BC563202-1034-2F43-AD3D-CB3FAF4BAECA}"/>
          </ac:spMkLst>
        </pc:spChg>
      </pc:sldChg>
      <pc:sldChg chg="modSp mod modTransition">
        <pc:chgData name="131633403@staff.integra.its.ac.id" userId="09574fc9-7f2a-46d4-a3fa-f039d963485c" providerId="ADAL" clId="{06B8E387-65ED-4F6A-9373-38C60F30B21F}" dt="2020-10-05T05:45:36.929" v="611"/>
        <pc:sldMkLst>
          <pc:docMk/>
          <pc:sldMk cId="1213692834" sldId="580"/>
        </pc:sldMkLst>
        <pc:spChg chg="mod">
          <ac:chgData name="131633403@staff.integra.its.ac.id" userId="09574fc9-7f2a-46d4-a3fa-f039d963485c" providerId="ADAL" clId="{06B8E387-65ED-4F6A-9373-38C60F30B21F}" dt="2020-09-27T14:46:39.688" v="101" actId="1076"/>
          <ac:spMkLst>
            <pc:docMk/>
            <pc:sldMk cId="1213692834" sldId="580"/>
            <ac:spMk id="10" creationId="{F10B5F54-9913-1E41-B5AC-A596C47B6507}"/>
          </ac:spMkLst>
        </pc:spChg>
        <pc:spChg chg="mod">
          <ac:chgData name="131633403@staff.integra.its.ac.id" userId="09574fc9-7f2a-46d4-a3fa-f039d963485c" providerId="ADAL" clId="{06B8E387-65ED-4F6A-9373-38C60F30B21F}" dt="2020-09-27T14:52:48.052" v="167"/>
          <ac:spMkLst>
            <pc:docMk/>
            <pc:sldMk cId="1213692834" sldId="580"/>
            <ac:spMk id="34822" creationId="{BC563202-1034-2F43-AD3D-CB3FAF4BAECA}"/>
          </ac:spMkLst>
        </pc:spChg>
      </pc:sldChg>
      <pc:sldChg chg="modSp mod modTransition">
        <pc:chgData name="131633403@staff.integra.its.ac.id" userId="09574fc9-7f2a-46d4-a3fa-f039d963485c" providerId="ADAL" clId="{06B8E387-65ED-4F6A-9373-38C60F30B21F}" dt="2020-10-05T05:45:36.929" v="611"/>
        <pc:sldMkLst>
          <pc:docMk/>
          <pc:sldMk cId="2640843749" sldId="581"/>
        </pc:sldMkLst>
        <pc:spChg chg="mod">
          <ac:chgData name="131633403@staff.integra.its.ac.id" userId="09574fc9-7f2a-46d4-a3fa-f039d963485c" providerId="ADAL" clId="{06B8E387-65ED-4F6A-9373-38C60F30B21F}" dt="2020-09-27T14:40:19.983" v="17"/>
          <ac:spMkLst>
            <pc:docMk/>
            <pc:sldMk cId="2640843749" sldId="581"/>
            <ac:spMk id="16387" creationId="{065C6DC6-1BDE-B34F-B364-B3156CF366B5}"/>
          </ac:spMkLst>
        </pc:spChg>
        <pc:spChg chg="mod">
          <ac:chgData name="131633403@staff.integra.its.ac.id" userId="09574fc9-7f2a-46d4-a3fa-f039d963485c" providerId="ADAL" clId="{06B8E387-65ED-4F6A-9373-38C60F30B21F}" dt="2020-09-27T14:50:39.699" v="140"/>
          <ac:spMkLst>
            <pc:docMk/>
            <pc:sldMk cId="2640843749" sldId="581"/>
            <ac:spMk id="16390" creationId="{76284147-317D-2A40-8542-C7B66A771980}"/>
          </ac:spMkLst>
        </pc:spChg>
        <pc:spChg chg="mod">
          <ac:chgData name="131633403@staff.integra.its.ac.id" userId="09574fc9-7f2a-46d4-a3fa-f039d963485c" providerId="ADAL" clId="{06B8E387-65ED-4F6A-9373-38C60F30B21F}" dt="2020-10-04T14:59:46.708" v="506" actId="20577"/>
          <ac:spMkLst>
            <pc:docMk/>
            <pc:sldMk cId="2640843749" sldId="581"/>
            <ac:spMk id="16391" creationId="{3BCBD87B-F7E3-484C-95D2-F2C2C402A0FE}"/>
          </ac:spMkLst>
        </pc:spChg>
      </pc:sldChg>
      <pc:sldChg chg="modSp mod modTransition">
        <pc:chgData name="131633403@staff.integra.its.ac.id" userId="09574fc9-7f2a-46d4-a3fa-f039d963485c" providerId="ADAL" clId="{06B8E387-65ED-4F6A-9373-38C60F30B21F}" dt="2020-10-05T05:45:36.929" v="611"/>
        <pc:sldMkLst>
          <pc:docMk/>
          <pc:sldMk cId="2813727654" sldId="582"/>
        </pc:sldMkLst>
        <pc:spChg chg="mod">
          <ac:chgData name="131633403@staff.integra.its.ac.id" userId="09574fc9-7f2a-46d4-a3fa-f039d963485c" providerId="ADAL" clId="{06B8E387-65ED-4F6A-9373-38C60F30B21F}" dt="2020-09-27T14:40:28.142" v="18"/>
          <ac:spMkLst>
            <pc:docMk/>
            <pc:sldMk cId="2813727654" sldId="582"/>
            <ac:spMk id="16387" creationId="{065C6DC6-1BDE-B34F-B364-B3156CF366B5}"/>
          </ac:spMkLst>
        </pc:spChg>
        <pc:spChg chg="mod">
          <ac:chgData name="131633403@staff.integra.its.ac.id" userId="09574fc9-7f2a-46d4-a3fa-f039d963485c" providerId="ADAL" clId="{06B8E387-65ED-4F6A-9373-38C60F30B21F}" dt="2020-09-27T14:50:54.585" v="143"/>
          <ac:spMkLst>
            <pc:docMk/>
            <pc:sldMk cId="2813727654" sldId="582"/>
            <ac:spMk id="16390" creationId="{76284147-317D-2A40-8542-C7B66A771980}"/>
          </ac:spMkLst>
        </pc:spChg>
        <pc:spChg chg="mod">
          <ac:chgData name="131633403@staff.integra.its.ac.id" userId="09574fc9-7f2a-46d4-a3fa-f039d963485c" providerId="ADAL" clId="{06B8E387-65ED-4F6A-9373-38C60F30B21F}" dt="2020-10-04T14:59:53.514" v="507" actId="20577"/>
          <ac:spMkLst>
            <pc:docMk/>
            <pc:sldMk cId="2813727654" sldId="582"/>
            <ac:spMk id="16391" creationId="{3BCBD87B-F7E3-484C-95D2-F2C2C402A0FE}"/>
          </ac:spMkLst>
        </pc:spChg>
      </pc:sldChg>
      <pc:sldChg chg="modSp mod modTransition">
        <pc:chgData name="131633403@staff.integra.its.ac.id" userId="09574fc9-7f2a-46d4-a3fa-f039d963485c" providerId="ADAL" clId="{06B8E387-65ED-4F6A-9373-38C60F30B21F}" dt="2020-10-05T05:45:36.929" v="611"/>
        <pc:sldMkLst>
          <pc:docMk/>
          <pc:sldMk cId="3303158537" sldId="583"/>
        </pc:sldMkLst>
        <pc:spChg chg="mod">
          <ac:chgData name="131633403@staff.integra.its.ac.id" userId="09574fc9-7f2a-46d4-a3fa-f039d963485c" providerId="ADAL" clId="{06B8E387-65ED-4F6A-9373-38C60F30B21F}" dt="2020-09-27T14:40:34.439" v="19"/>
          <ac:spMkLst>
            <pc:docMk/>
            <pc:sldMk cId="3303158537" sldId="583"/>
            <ac:spMk id="16387" creationId="{065C6DC6-1BDE-B34F-B364-B3156CF366B5}"/>
          </ac:spMkLst>
        </pc:spChg>
        <pc:spChg chg="mod">
          <ac:chgData name="131633403@staff.integra.its.ac.id" userId="09574fc9-7f2a-46d4-a3fa-f039d963485c" providerId="ADAL" clId="{06B8E387-65ED-4F6A-9373-38C60F30B21F}" dt="2020-09-27T14:51:24.820" v="149"/>
          <ac:spMkLst>
            <pc:docMk/>
            <pc:sldMk cId="3303158537" sldId="583"/>
            <ac:spMk id="16390" creationId="{76284147-317D-2A40-8542-C7B66A771980}"/>
          </ac:spMkLst>
        </pc:spChg>
        <pc:spChg chg="mod">
          <ac:chgData name="131633403@staff.integra.its.ac.id" userId="09574fc9-7f2a-46d4-a3fa-f039d963485c" providerId="ADAL" clId="{06B8E387-65ED-4F6A-9373-38C60F30B21F}" dt="2020-10-04T15:00:02" v="508" actId="20577"/>
          <ac:spMkLst>
            <pc:docMk/>
            <pc:sldMk cId="3303158537" sldId="583"/>
            <ac:spMk id="16391" creationId="{3BCBD87B-F7E3-484C-95D2-F2C2C402A0FE}"/>
          </ac:spMkLst>
        </pc:spChg>
      </pc:sldChg>
      <pc:sldChg chg="modSp mod modTransition">
        <pc:chgData name="131633403@staff.integra.its.ac.id" userId="09574fc9-7f2a-46d4-a3fa-f039d963485c" providerId="ADAL" clId="{06B8E387-65ED-4F6A-9373-38C60F30B21F}" dt="2020-10-05T05:45:36.929" v="611"/>
        <pc:sldMkLst>
          <pc:docMk/>
          <pc:sldMk cId="1231361415" sldId="584"/>
        </pc:sldMkLst>
        <pc:spChg chg="mod">
          <ac:chgData name="131633403@staff.integra.its.ac.id" userId="09574fc9-7f2a-46d4-a3fa-f039d963485c" providerId="ADAL" clId="{06B8E387-65ED-4F6A-9373-38C60F30B21F}" dt="2020-09-27T14:40:42.829" v="20"/>
          <ac:spMkLst>
            <pc:docMk/>
            <pc:sldMk cId="1231361415" sldId="584"/>
            <ac:spMk id="16387" creationId="{065C6DC6-1BDE-B34F-B364-B3156CF366B5}"/>
          </ac:spMkLst>
        </pc:spChg>
        <pc:spChg chg="mod">
          <ac:chgData name="131633403@staff.integra.its.ac.id" userId="09574fc9-7f2a-46d4-a3fa-f039d963485c" providerId="ADAL" clId="{06B8E387-65ED-4F6A-9373-38C60F30B21F}" dt="2020-09-27T14:51:52.165" v="156"/>
          <ac:spMkLst>
            <pc:docMk/>
            <pc:sldMk cId="1231361415" sldId="584"/>
            <ac:spMk id="16390" creationId="{76284147-317D-2A40-8542-C7B66A771980}"/>
          </ac:spMkLst>
        </pc:spChg>
        <pc:spChg chg="mod">
          <ac:chgData name="131633403@staff.integra.its.ac.id" userId="09574fc9-7f2a-46d4-a3fa-f039d963485c" providerId="ADAL" clId="{06B8E387-65ED-4F6A-9373-38C60F30B21F}" dt="2020-10-04T14:58:10.217" v="490" actId="20577"/>
          <ac:spMkLst>
            <pc:docMk/>
            <pc:sldMk cId="1231361415" sldId="584"/>
            <ac:spMk id="16391" creationId="{3BCBD87B-F7E3-484C-95D2-F2C2C402A0FE}"/>
          </ac:spMkLst>
        </pc:spChg>
      </pc:sldChg>
      <pc:sldChg chg="modSp mod modTransition">
        <pc:chgData name="131633403@staff.integra.its.ac.id" userId="09574fc9-7f2a-46d4-a3fa-f039d963485c" providerId="ADAL" clId="{06B8E387-65ED-4F6A-9373-38C60F30B21F}" dt="2020-10-05T05:45:36.929" v="611"/>
        <pc:sldMkLst>
          <pc:docMk/>
          <pc:sldMk cId="2360206155" sldId="585"/>
        </pc:sldMkLst>
        <pc:spChg chg="mod">
          <ac:chgData name="131633403@staff.integra.its.ac.id" userId="09574fc9-7f2a-46d4-a3fa-f039d963485c" providerId="ADAL" clId="{06B8E387-65ED-4F6A-9373-38C60F30B21F}" dt="2020-09-27T14:40:51.825" v="21"/>
          <ac:spMkLst>
            <pc:docMk/>
            <pc:sldMk cId="2360206155" sldId="585"/>
            <ac:spMk id="16387" creationId="{065C6DC6-1BDE-B34F-B364-B3156CF366B5}"/>
          </ac:spMkLst>
        </pc:spChg>
        <pc:spChg chg="mod">
          <ac:chgData name="131633403@staff.integra.its.ac.id" userId="09574fc9-7f2a-46d4-a3fa-f039d963485c" providerId="ADAL" clId="{06B8E387-65ED-4F6A-9373-38C60F30B21F}" dt="2020-09-27T14:52:06.893" v="160"/>
          <ac:spMkLst>
            <pc:docMk/>
            <pc:sldMk cId="2360206155" sldId="585"/>
            <ac:spMk id="16390" creationId="{76284147-317D-2A40-8542-C7B66A771980}"/>
          </ac:spMkLst>
        </pc:spChg>
        <pc:spChg chg="mod">
          <ac:chgData name="131633403@staff.integra.its.ac.id" userId="09574fc9-7f2a-46d4-a3fa-f039d963485c" providerId="ADAL" clId="{06B8E387-65ED-4F6A-9373-38C60F30B21F}" dt="2020-10-04T14:58:28.029" v="492" actId="20577"/>
          <ac:spMkLst>
            <pc:docMk/>
            <pc:sldMk cId="2360206155" sldId="585"/>
            <ac:spMk id="16391" creationId="{3BCBD87B-F7E3-484C-95D2-F2C2C402A0FE}"/>
          </ac:spMkLst>
        </pc:spChg>
      </pc:sldChg>
      <pc:sldChg chg="modSp mod modTransition">
        <pc:chgData name="131633403@staff.integra.its.ac.id" userId="09574fc9-7f2a-46d4-a3fa-f039d963485c" providerId="ADAL" clId="{06B8E387-65ED-4F6A-9373-38C60F30B21F}" dt="2020-10-05T05:45:36.929" v="611"/>
        <pc:sldMkLst>
          <pc:docMk/>
          <pc:sldMk cId="2727654527" sldId="586"/>
        </pc:sldMkLst>
        <pc:spChg chg="mod">
          <ac:chgData name="131633403@staff.integra.its.ac.id" userId="09574fc9-7f2a-46d4-a3fa-f039d963485c" providerId="ADAL" clId="{06B8E387-65ED-4F6A-9373-38C60F30B21F}" dt="2020-09-27T14:40:57.664" v="22"/>
          <ac:spMkLst>
            <pc:docMk/>
            <pc:sldMk cId="2727654527" sldId="586"/>
            <ac:spMk id="16387" creationId="{065C6DC6-1BDE-B34F-B364-B3156CF366B5}"/>
          </ac:spMkLst>
        </pc:spChg>
        <pc:spChg chg="mod">
          <ac:chgData name="131633403@staff.integra.its.ac.id" userId="09574fc9-7f2a-46d4-a3fa-f039d963485c" providerId="ADAL" clId="{06B8E387-65ED-4F6A-9373-38C60F30B21F}" dt="2020-09-27T14:52:32.313" v="164"/>
          <ac:spMkLst>
            <pc:docMk/>
            <pc:sldMk cId="2727654527" sldId="586"/>
            <ac:spMk id="16390" creationId="{76284147-317D-2A40-8542-C7B66A771980}"/>
          </ac:spMkLst>
        </pc:spChg>
        <pc:spChg chg="mod">
          <ac:chgData name="131633403@staff.integra.its.ac.id" userId="09574fc9-7f2a-46d4-a3fa-f039d963485c" providerId="ADAL" clId="{06B8E387-65ED-4F6A-9373-38C60F30B21F}" dt="2020-10-04T14:58:35.554" v="494" actId="20577"/>
          <ac:spMkLst>
            <pc:docMk/>
            <pc:sldMk cId="2727654527" sldId="586"/>
            <ac:spMk id="16391" creationId="{3BCBD87B-F7E3-484C-95D2-F2C2C402A0FE}"/>
          </ac:spMkLst>
        </pc:spChg>
      </pc:sldChg>
      <pc:sldChg chg="modSp mod modTransition">
        <pc:chgData name="131633403@staff.integra.its.ac.id" userId="09574fc9-7f2a-46d4-a3fa-f039d963485c" providerId="ADAL" clId="{06B8E387-65ED-4F6A-9373-38C60F30B21F}" dt="2020-10-05T05:45:36.929" v="611"/>
        <pc:sldMkLst>
          <pc:docMk/>
          <pc:sldMk cId="1974235632" sldId="587"/>
        </pc:sldMkLst>
        <pc:spChg chg="mod">
          <ac:chgData name="131633403@staff.integra.its.ac.id" userId="09574fc9-7f2a-46d4-a3fa-f039d963485c" providerId="ADAL" clId="{06B8E387-65ED-4F6A-9373-38C60F30B21F}" dt="2020-09-27T14:41:03.595" v="23"/>
          <ac:spMkLst>
            <pc:docMk/>
            <pc:sldMk cId="1974235632" sldId="587"/>
            <ac:spMk id="16387" creationId="{065C6DC6-1BDE-B34F-B364-B3156CF366B5}"/>
          </ac:spMkLst>
        </pc:spChg>
        <pc:spChg chg="mod">
          <ac:chgData name="131633403@staff.integra.its.ac.id" userId="09574fc9-7f2a-46d4-a3fa-f039d963485c" providerId="ADAL" clId="{06B8E387-65ED-4F6A-9373-38C60F30B21F}" dt="2020-09-27T14:52:42.415" v="166"/>
          <ac:spMkLst>
            <pc:docMk/>
            <pc:sldMk cId="1974235632" sldId="587"/>
            <ac:spMk id="16390" creationId="{76284147-317D-2A40-8542-C7B66A771980}"/>
          </ac:spMkLst>
        </pc:spChg>
        <pc:spChg chg="mod">
          <ac:chgData name="131633403@staff.integra.its.ac.id" userId="09574fc9-7f2a-46d4-a3fa-f039d963485c" providerId="ADAL" clId="{06B8E387-65ED-4F6A-9373-38C60F30B21F}" dt="2020-10-04T14:58:43.472" v="496" actId="20577"/>
          <ac:spMkLst>
            <pc:docMk/>
            <pc:sldMk cId="1974235632" sldId="587"/>
            <ac:spMk id="16391" creationId="{3BCBD87B-F7E3-484C-95D2-F2C2C402A0FE}"/>
          </ac:spMkLst>
        </pc:spChg>
      </pc:sldChg>
      <pc:sldChg chg="modSp mod modTransition">
        <pc:chgData name="131633403@staff.integra.its.ac.id" userId="09574fc9-7f2a-46d4-a3fa-f039d963485c" providerId="ADAL" clId="{06B8E387-65ED-4F6A-9373-38C60F30B21F}" dt="2020-10-05T05:45:36.929" v="611"/>
        <pc:sldMkLst>
          <pc:docMk/>
          <pc:sldMk cId="2157124225" sldId="588"/>
        </pc:sldMkLst>
        <pc:spChg chg="mod">
          <ac:chgData name="131633403@staff.integra.its.ac.id" userId="09574fc9-7f2a-46d4-a3fa-f039d963485c" providerId="ADAL" clId="{06B8E387-65ED-4F6A-9373-38C60F30B21F}" dt="2020-09-27T14:41:09.609" v="24"/>
          <ac:spMkLst>
            <pc:docMk/>
            <pc:sldMk cId="2157124225" sldId="588"/>
            <ac:spMk id="16387" creationId="{065C6DC6-1BDE-B34F-B364-B3156CF366B5}"/>
          </ac:spMkLst>
        </pc:spChg>
        <pc:spChg chg="mod">
          <ac:chgData name="131633403@staff.integra.its.ac.id" userId="09574fc9-7f2a-46d4-a3fa-f039d963485c" providerId="ADAL" clId="{06B8E387-65ED-4F6A-9373-38C60F30B21F}" dt="2020-09-27T14:53:30.576" v="177"/>
          <ac:spMkLst>
            <pc:docMk/>
            <pc:sldMk cId="2157124225" sldId="588"/>
            <ac:spMk id="16390" creationId="{76284147-317D-2A40-8542-C7B66A771980}"/>
          </ac:spMkLst>
        </pc:spChg>
        <pc:spChg chg="mod">
          <ac:chgData name="131633403@staff.integra.its.ac.id" userId="09574fc9-7f2a-46d4-a3fa-f039d963485c" providerId="ADAL" clId="{06B8E387-65ED-4F6A-9373-38C60F30B21F}" dt="2020-10-04T14:58:56.273" v="498" actId="20577"/>
          <ac:spMkLst>
            <pc:docMk/>
            <pc:sldMk cId="2157124225" sldId="588"/>
            <ac:spMk id="16391" creationId="{3BCBD87B-F7E3-484C-95D2-F2C2C402A0FE}"/>
          </ac:spMkLst>
        </pc:spChg>
      </pc:sldChg>
      <pc:sldChg chg="modSp mod modTransition">
        <pc:chgData name="131633403@staff.integra.its.ac.id" userId="09574fc9-7f2a-46d4-a3fa-f039d963485c" providerId="ADAL" clId="{06B8E387-65ED-4F6A-9373-38C60F30B21F}" dt="2020-10-05T05:45:36.929" v="611"/>
        <pc:sldMkLst>
          <pc:docMk/>
          <pc:sldMk cId="3229687453" sldId="589"/>
        </pc:sldMkLst>
        <pc:spChg chg="mod">
          <ac:chgData name="131633403@staff.integra.its.ac.id" userId="09574fc9-7f2a-46d4-a3fa-f039d963485c" providerId="ADAL" clId="{06B8E387-65ED-4F6A-9373-38C60F30B21F}" dt="2020-09-27T14:41:15.486" v="25"/>
          <ac:spMkLst>
            <pc:docMk/>
            <pc:sldMk cId="3229687453" sldId="589"/>
            <ac:spMk id="16387" creationId="{065C6DC6-1BDE-B34F-B364-B3156CF366B5}"/>
          </ac:spMkLst>
        </pc:spChg>
        <pc:spChg chg="mod">
          <ac:chgData name="131633403@staff.integra.its.ac.id" userId="09574fc9-7f2a-46d4-a3fa-f039d963485c" providerId="ADAL" clId="{06B8E387-65ED-4F6A-9373-38C60F30B21F}" dt="2020-09-27T14:54:32.902" v="189"/>
          <ac:spMkLst>
            <pc:docMk/>
            <pc:sldMk cId="3229687453" sldId="589"/>
            <ac:spMk id="16390" creationId="{76284147-317D-2A40-8542-C7B66A771980}"/>
          </ac:spMkLst>
        </pc:spChg>
        <pc:spChg chg="mod">
          <ac:chgData name="131633403@staff.integra.its.ac.id" userId="09574fc9-7f2a-46d4-a3fa-f039d963485c" providerId="ADAL" clId="{06B8E387-65ED-4F6A-9373-38C60F30B21F}" dt="2020-10-04T14:59:09.863" v="500" actId="20577"/>
          <ac:spMkLst>
            <pc:docMk/>
            <pc:sldMk cId="3229687453" sldId="589"/>
            <ac:spMk id="16391" creationId="{3BCBD87B-F7E3-484C-95D2-F2C2C402A0FE}"/>
          </ac:spMkLst>
        </pc:spChg>
      </pc:sldChg>
      <pc:sldChg chg="modSp mod modTransition">
        <pc:chgData name="131633403@staff.integra.its.ac.id" userId="09574fc9-7f2a-46d4-a3fa-f039d963485c" providerId="ADAL" clId="{06B8E387-65ED-4F6A-9373-38C60F30B21F}" dt="2020-10-05T05:45:36.929" v="611"/>
        <pc:sldMkLst>
          <pc:docMk/>
          <pc:sldMk cId="3461764750" sldId="590"/>
        </pc:sldMkLst>
        <pc:spChg chg="mod">
          <ac:chgData name="131633403@staff.integra.its.ac.id" userId="09574fc9-7f2a-46d4-a3fa-f039d963485c" providerId="ADAL" clId="{06B8E387-65ED-4F6A-9373-38C60F30B21F}" dt="2020-09-27T14:41:21.895" v="26"/>
          <ac:spMkLst>
            <pc:docMk/>
            <pc:sldMk cId="3461764750" sldId="590"/>
            <ac:spMk id="16387" creationId="{065C6DC6-1BDE-B34F-B364-B3156CF366B5}"/>
          </ac:spMkLst>
        </pc:spChg>
        <pc:spChg chg="mod">
          <ac:chgData name="131633403@staff.integra.its.ac.id" userId="09574fc9-7f2a-46d4-a3fa-f039d963485c" providerId="ADAL" clId="{06B8E387-65ED-4F6A-9373-38C60F30B21F}" dt="2020-09-27T14:56:09.786" v="210"/>
          <ac:spMkLst>
            <pc:docMk/>
            <pc:sldMk cId="3461764750" sldId="590"/>
            <ac:spMk id="16390" creationId="{76284147-317D-2A40-8542-C7B66A771980}"/>
          </ac:spMkLst>
        </pc:spChg>
        <pc:spChg chg="mod">
          <ac:chgData name="131633403@staff.integra.its.ac.id" userId="09574fc9-7f2a-46d4-a3fa-f039d963485c" providerId="ADAL" clId="{06B8E387-65ED-4F6A-9373-38C60F30B21F}" dt="2020-10-04T14:59:20.849" v="502" actId="20577"/>
          <ac:spMkLst>
            <pc:docMk/>
            <pc:sldMk cId="3461764750" sldId="590"/>
            <ac:spMk id="16391" creationId="{3BCBD87B-F7E3-484C-95D2-F2C2C402A0FE}"/>
          </ac:spMkLst>
        </pc:spChg>
      </pc:sldChg>
      <pc:sldChg chg="modSp mod modTransition">
        <pc:chgData name="131633403@staff.integra.its.ac.id" userId="09574fc9-7f2a-46d4-a3fa-f039d963485c" providerId="ADAL" clId="{06B8E387-65ED-4F6A-9373-38C60F30B21F}" dt="2020-10-05T05:45:36.929" v="611"/>
        <pc:sldMkLst>
          <pc:docMk/>
          <pc:sldMk cId="2801287635" sldId="591"/>
        </pc:sldMkLst>
        <pc:spChg chg="mod">
          <ac:chgData name="131633403@staff.integra.its.ac.id" userId="09574fc9-7f2a-46d4-a3fa-f039d963485c" providerId="ADAL" clId="{06B8E387-65ED-4F6A-9373-38C60F30B21F}" dt="2020-09-27T14:41:26.765" v="27"/>
          <ac:spMkLst>
            <pc:docMk/>
            <pc:sldMk cId="2801287635" sldId="591"/>
            <ac:spMk id="16387" creationId="{065C6DC6-1BDE-B34F-B364-B3156CF366B5}"/>
          </ac:spMkLst>
        </pc:spChg>
        <pc:spChg chg="mod">
          <ac:chgData name="131633403@staff.integra.its.ac.id" userId="09574fc9-7f2a-46d4-a3fa-f039d963485c" providerId="ADAL" clId="{06B8E387-65ED-4F6A-9373-38C60F30B21F}" dt="2020-09-27T14:56:40.621" v="217"/>
          <ac:spMkLst>
            <pc:docMk/>
            <pc:sldMk cId="2801287635" sldId="591"/>
            <ac:spMk id="16390" creationId="{76284147-317D-2A40-8542-C7B66A771980}"/>
          </ac:spMkLst>
        </pc:spChg>
        <pc:spChg chg="mod">
          <ac:chgData name="131633403@staff.integra.its.ac.id" userId="09574fc9-7f2a-46d4-a3fa-f039d963485c" providerId="ADAL" clId="{06B8E387-65ED-4F6A-9373-38C60F30B21F}" dt="2020-10-04T14:59:27.720" v="504" actId="20577"/>
          <ac:spMkLst>
            <pc:docMk/>
            <pc:sldMk cId="2801287635" sldId="591"/>
            <ac:spMk id="16391" creationId="{3BCBD87B-F7E3-484C-95D2-F2C2C402A0FE}"/>
          </ac:spMkLst>
        </pc:spChg>
      </pc:sldChg>
      <pc:sldChg chg="new del">
        <pc:chgData name="131633403@staff.integra.its.ac.id" userId="09574fc9-7f2a-46d4-a3fa-f039d963485c" providerId="ADAL" clId="{06B8E387-65ED-4F6A-9373-38C60F30B21F}" dt="2020-10-04T14:57:26.893" v="484" actId="47"/>
        <pc:sldMkLst>
          <pc:docMk/>
          <pc:sldMk cId="512380379" sldId="592"/>
        </pc:sldMkLst>
      </pc:sldChg>
      <pc:sldChg chg="add modTransition">
        <pc:chgData name="131633403@staff.integra.its.ac.id" userId="09574fc9-7f2a-46d4-a3fa-f039d963485c" providerId="ADAL" clId="{06B8E387-65ED-4F6A-9373-38C60F30B21F}" dt="2020-10-05T05:45:36.929" v="611"/>
        <pc:sldMkLst>
          <pc:docMk/>
          <pc:sldMk cId="3564417755" sldId="592"/>
        </pc:sldMkLst>
      </pc:sldChg>
      <pc:sldChg chg="modSp add del mod">
        <pc:chgData name="131633403@staff.integra.its.ac.id" userId="09574fc9-7f2a-46d4-a3fa-f039d963485c" providerId="ADAL" clId="{06B8E387-65ED-4F6A-9373-38C60F30B21F}" dt="2020-10-04T15:28:53.291" v="566" actId="2696"/>
        <pc:sldMkLst>
          <pc:docMk/>
          <pc:sldMk cId="1195477738" sldId="593"/>
        </pc:sldMkLst>
        <pc:spChg chg="mod">
          <ac:chgData name="131633403@staff.integra.its.ac.id" userId="09574fc9-7f2a-46d4-a3fa-f039d963485c" providerId="ADAL" clId="{06B8E387-65ED-4F6A-9373-38C60F30B21F}" dt="2020-10-04T15:25:09.353" v="547" actId="20577"/>
          <ac:spMkLst>
            <pc:docMk/>
            <pc:sldMk cId="1195477738" sldId="593"/>
            <ac:spMk id="16387" creationId="{065C6DC6-1BDE-B34F-B364-B3156CF366B5}"/>
          </ac:spMkLst>
        </pc:spChg>
        <pc:spChg chg="mod">
          <ac:chgData name="131633403@staff.integra.its.ac.id" userId="09574fc9-7f2a-46d4-a3fa-f039d963485c" providerId="ADAL" clId="{06B8E387-65ED-4F6A-9373-38C60F30B21F}" dt="2020-10-04T15:28:44.042" v="565" actId="20577"/>
          <ac:spMkLst>
            <pc:docMk/>
            <pc:sldMk cId="1195477738" sldId="593"/>
            <ac:spMk id="16391" creationId="{3BCBD87B-F7E3-484C-95D2-F2C2C402A0FE}"/>
          </ac:spMkLst>
        </pc:spChg>
      </pc:sldChg>
      <pc:sldChg chg="add del">
        <pc:chgData name="131633403@staff.integra.its.ac.id" userId="09574fc9-7f2a-46d4-a3fa-f039d963485c" providerId="ADAL" clId="{06B8E387-65ED-4F6A-9373-38C60F30B21F}" dt="2020-10-04T15:24:38.172" v="516" actId="47"/>
        <pc:sldMkLst>
          <pc:docMk/>
          <pc:sldMk cId="1661396354" sldId="593"/>
        </pc:sldMkLst>
      </pc:sldChg>
      <pc:sldChg chg="modSp add del mod">
        <pc:chgData name="131633403@staff.integra.its.ac.id" userId="09574fc9-7f2a-46d4-a3fa-f039d963485c" providerId="ADAL" clId="{06B8E387-65ED-4F6A-9373-38C60F30B21F}" dt="2020-10-04T15:35:09.801" v="589" actId="47"/>
        <pc:sldMkLst>
          <pc:docMk/>
          <pc:sldMk cId="3781505819" sldId="593"/>
        </pc:sldMkLst>
        <pc:spChg chg="mod">
          <ac:chgData name="131633403@staff.integra.its.ac.id" userId="09574fc9-7f2a-46d4-a3fa-f039d963485c" providerId="ADAL" clId="{06B8E387-65ED-4F6A-9373-38C60F30B21F}" dt="2020-10-04T15:34:10.781" v="588" actId="20577"/>
          <ac:spMkLst>
            <pc:docMk/>
            <pc:sldMk cId="3781505819" sldId="593"/>
            <ac:spMk id="16387" creationId="{065C6DC6-1BDE-B34F-B364-B3156CF366B5}"/>
          </ac:spMkLst>
        </pc:spChg>
        <pc:spChg chg="mod">
          <ac:chgData name="131633403@staff.integra.its.ac.id" userId="09574fc9-7f2a-46d4-a3fa-f039d963485c" providerId="ADAL" clId="{06B8E387-65ED-4F6A-9373-38C60F30B21F}" dt="2020-10-04T15:30:25.471" v="577" actId="20577"/>
          <ac:spMkLst>
            <pc:docMk/>
            <pc:sldMk cId="3781505819" sldId="593"/>
            <ac:spMk id="16391" creationId="{3BCBD87B-F7E3-484C-95D2-F2C2C402A0FE}"/>
          </ac:spMkLst>
        </pc:spChg>
      </pc:sldChg>
      <pc:sldChg chg="modSp add mod modTransition">
        <pc:chgData name="131633403@staff.integra.its.ac.id" userId="09574fc9-7f2a-46d4-a3fa-f039d963485c" providerId="ADAL" clId="{06B8E387-65ED-4F6A-9373-38C60F30B21F}" dt="2020-10-05T05:45:36.929" v="611"/>
        <pc:sldMkLst>
          <pc:docMk/>
          <pc:sldMk cId="1093038976" sldId="594"/>
        </pc:sldMkLst>
        <pc:spChg chg="mod">
          <ac:chgData name="131633403@staff.integra.its.ac.id" userId="09574fc9-7f2a-46d4-a3fa-f039d963485c" providerId="ADAL" clId="{06B8E387-65ED-4F6A-9373-38C60F30B21F}" dt="2020-10-05T04:39:23.198" v="600" actId="20577"/>
          <ac:spMkLst>
            <pc:docMk/>
            <pc:sldMk cId="1093038976" sldId="594"/>
            <ac:spMk id="16387" creationId="{065C6DC6-1BDE-B34F-B364-B3156CF366B5}"/>
          </ac:spMkLst>
        </pc:spChg>
        <pc:spChg chg="mod">
          <ac:chgData name="131633403@staff.integra.its.ac.id" userId="09574fc9-7f2a-46d4-a3fa-f039d963485c" providerId="ADAL" clId="{06B8E387-65ED-4F6A-9373-38C60F30B21F}" dt="2020-10-04T15:31:17.101" v="587" actId="20577"/>
          <ac:spMkLst>
            <pc:docMk/>
            <pc:sldMk cId="1093038976" sldId="594"/>
            <ac:spMk id="16391" creationId="{3BCBD87B-F7E3-484C-95D2-F2C2C402A0FE}"/>
          </ac:spMkLst>
        </pc:spChg>
      </pc:sldChg>
      <pc:sldChg chg="add del">
        <pc:chgData name="131633403@staff.integra.its.ac.id" userId="09574fc9-7f2a-46d4-a3fa-f039d963485c" providerId="ADAL" clId="{06B8E387-65ED-4F6A-9373-38C60F30B21F}" dt="2020-10-04T15:30:44.899" v="581"/>
        <pc:sldMkLst>
          <pc:docMk/>
          <pc:sldMk cId="706226623" sldId="595"/>
        </pc:sldMkLst>
      </pc:sldChg>
      <pc:sldMasterChg chg="modTransition modSldLayout">
        <pc:chgData name="131633403@staff.integra.its.ac.id" userId="09574fc9-7f2a-46d4-a3fa-f039d963485c" providerId="ADAL" clId="{06B8E387-65ED-4F6A-9373-38C60F30B21F}" dt="2020-10-05T05:45:36.929" v="611"/>
        <pc:sldMasterMkLst>
          <pc:docMk/>
          <pc:sldMasterMk cId="0" sldId="2147483648"/>
        </pc:sldMasterMkLst>
        <pc:sldLayoutChg chg="modTransition">
          <pc:chgData name="131633403@staff.integra.its.ac.id" userId="09574fc9-7f2a-46d4-a3fa-f039d963485c" providerId="ADAL" clId="{06B8E387-65ED-4F6A-9373-38C60F30B21F}" dt="2020-10-05T05:45:36.929" v="611"/>
          <pc:sldLayoutMkLst>
            <pc:docMk/>
            <pc:sldMasterMk cId="0" sldId="2147483648"/>
            <pc:sldLayoutMk cId="1553989392" sldId="2147483649"/>
          </pc:sldLayoutMkLst>
        </pc:sldLayoutChg>
        <pc:sldLayoutChg chg="modTransition">
          <pc:chgData name="131633403@staff.integra.its.ac.id" userId="09574fc9-7f2a-46d4-a3fa-f039d963485c" providerId="ADAL" clId="{06B8E387-65ED-4F6A-9373-38C60F30B21F}" dt="2020-10-05T05:45:36.929" v="611"/>
          <pc:sldLayoutMkLst>
            <pc:docMk/>
            <pc:sldMasterMk cId="0" sldId="2147483648"/>
            <pc:sldLayoutMk cId="229298096" sldId="2147483650"/>
          </pc:sldLayoutMkLst>
        </pc:sldLayoutChg>
        <pc:sldLayoutChg chg="modTransition">
          <pc:chgData name="131633403@staff.integra.its.ac.id" userId="09574fc9-7f2a-46d4-a3fa-f039d963485c" providerId="ADAL" clId="{06B8E387-65ED-4F6A-9373-38C60F30B21F}" dt="2020-10-05T05:45:36.929" v="611"/>
          <pc:sldLayoutMkLst>
            <pc:docMk/>
            <pc:sldMasterMk cId="0" sldId="2147483648"/>
            <pc:sldLayoutMk cId="278585481" sldId="2147483651"/>
          </pc:sldLayoutMkLst>
        </pc:sldLayoutChg>
        <pc:sldLayoutChg chg="modTransition">
          <pc:chgData name="131633403@staff.integra.its.ac.id" userId="09574fc9-7f2a-46d4-a3fa-f039d963485c" providerId="ADAL" clId="{06B8E387-65ED-4F6A-9373-38C60F30B21F}" dt="2020-10-05T05:45:36.929" v="611"/>
          <pc:sldLayoutMkLst>
            <pc:docMk/>
            <pc:sldMasterMk cId="0" sldId="2147483648"/>
            <pc:sldLayoutMk cId="675479043" sldId="2147483652"/>
          </pc:sldLayoutMkLst>
        </pc:sldLayoutChg>
        <pc:sldLayoutChg chg="modTransition">
          <pc:chgData name="131633403@staff.integra.its.ac.id" userId="09574fc9-7f2a-46d4-a3fa-f039d963485c" providerId="ADAL" clId="{06B8E387-65ED-4F6A-9373-38C60F30B21F}" dt="2020-10-05T05:45:36.929" v="611"/>
          <pc:sldLayoutMkLst>
            <pc:docMk/>
            <pc:sldMasterMk cId="0" sldId="2147483648"/>
            <pc:sldLayoutMk cId="2203543296" sldId="2147483653"/>
          </pc:sldLayoutMkLst>
        </pc:sldLayoutChg>
        <pc:sldLayoutChg chg="modTransition">
          <pc:chgData name="131633403@staff.integra.its.ac.id" userId="09574fc9-7f2a-46d4-a3fa-f039d963485c" providerId="ADAL" clId="{06B8E387-65ED-4F6A-9373-38C60F30B21F}" dt="2020-10-05T05:45:36.929" v="611"/>
          <pc:sldLayoutMkLst>
            <pc:docMk/>
            <pc:sldMasterMk cId="0" sldId="2147483648"/>
            <pc:sldLayoutMk cId="2221088322" sldId="2147483654"/>
          </pc:sldLayoutMkLst>
        </pc:sldLayoutChg>
        <pc:sldLayoutChg chg="modTransition">
          <pc:chgData name="131633403@staff.integra.its.ac.id" userId="09574fc9-7f2a-46d4-a3fa-f039d963485c" providerId="ADAL" clId="{06B8E387-65ED-4F6A-9373-38C60F30B21F}" dt="2020-10-05T05:45:36.929" v="611"/>
          <pc:sldLayoutMkLst>
            <pc:docMk/>
            <pc:sldMasterMk cId="0" sldId="2147483648"/>
            <pc:sldLayoutMk cId="2815717128" sldId="2147483655"/>
          </pc:sldLayoutMkLst>
        </pc:sldLayoutChg>
        <pc:sldLayoutChg chg="modTransition">
          <pc:chgData name="131633403@staff.integra.its.ac.id" userId="09574fc9-7f2a-46d4-a3fa-f039d963485c" providerId="ADAL" clId="{06B8E387-65ED-4F6A-9373-38C60F30B21F}" dt="2020-10-05T05:45:36.929" v="611"/>
          <pc:sldLayoutMkLst>
            <pc:docMk/>
            <pc:sldMasterMk cId="0" sldId="2147483648"/>
            <pc:sldLayoutMk cId="1797570435" sldId="2147483656"/>
          </pc:sldLayoutMkLst>
        </pc:sldLayoutChg>
        <pc:sldLayoutChg chg="modTransition">
          <pc:chgData name="131633403@staff.integra.its.ac.id" userId="09574fc9-7f2a-46d4-a3fa-f039d963485c" providerId="ADAL" clId="{06B8E387-65ED-4F6A-9373-38C60F30B21F}" dt="2020-10-05T05:45:36.929" v="611"/>
          <pc:sldLayoutMkLst>
            <pc:docMk/>
            <pc:sldMasterMk cId="0" sldId="2147483648"/>
            <pc:sldLayoutMk cId="170998110" sldId="2147483657"/>
          </pc:sldLayoutMkLst>
        </pc:sldLayoutChg>
        <pc:sldLayoutChg chg="modTransition">
          <pc:chgData name="131633403@staff.integra.its.ac.id" userId="09574fc9-7f2a-46d4-a3fa-f039d963485c" providerId="ADAL" clId="{06B8E387-65ED-4F6A-9373-38C60F30B21F}" dt="2020-10-05T05:45:36.929" v="611"/>
          <pc:sldLayoutMkLst>
            <pc:docMk/>
            <pc:sldMasterMk cId="0" sldId="2147483648"/>
            <pc:sldLayoutMk cId="1819572072" sldId="2147483658"/>
          </pc:sldLayoutMkLst>
        </pc:sldLayoutChg>
        <pc:sldLayoutChg chg="modTransition">
          <pc:chgData name="131633403@staff.integra.its.ac.id" userId="09574fc9-7f2a-46d4-a3fa-f039d963485c" providerId="ADAL" clId="{06B8E387-65ED-4F6A-9373-38C60F30B21F}" dt="2020-10-05T05:45:36.929" v="611"/>
          <pc:sldLayoutMkLst>
            <pc:docMk/>
            <pc:sldMasterMk cId="0" sldId="2147483648"/>
            <pc:sldLayoutMk cId="2410956808" sldId="214748365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685577-164D-FB48-B93A-72669473FAA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3" name="Date Placeholder 2">
            <a:extLst>
              <a:ext uri="{FF2B5EF4-FFF2-40B4-BE49-F238E27FC236}">
                <a16:creationId xmlns:a16="http://schemas.microsoft.com/office/drawing/2014/main" id="{B03B68A3-CE67-404C-9C29-353871C27288}"/>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34A2F42D-E406-6F42-B00E-985532EE0479}" type="datetimeFigureOut">
              <a:rPr lang="id-ID" altLang="en-US"/>
              <a:pPr>
                <a:defRPr/>
              </a:pPr>
              <a:t>04/09/2021</a:t>
            </a:fld>
            <a:endParaRPr lang="id-ID" altLang="en-US"/>
          </a:p>
        </p:txBody>
      </p:sp>
      <p:sp>
        <p:nvSpPr>
          <p:cNvPr id="4" name="Footer Placeholder 3">
            <a:extLst>
              <a:ext uri="{FF2B5EF4-FFF2-40B4-BE49-F238E27FC236}">
                <a16:creationId xmlns:a16="http://schemas.microsoft.com/office/drawing/2014/main" id="{B075E709-3835-164D-B944-5F7B7CB81B31}"/>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5" name="Slide Number Placeholder 4">
            <a:extLst>
              <a:ext uri="{FF2B5EF4-FFF2-40B4-BE49-F238E27FC236}">
                <a16:creationId xmlns:a16="http://schemas.microsoft.com/office/drawing/2014/main" id="{69DD1E14-41C2-804C-9859-D527910DD43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A6B5460-0048-2E42-8890-8ACAB85E0E5B}" type="slidenum">
              <a:rPr lang="id-ID" altLang="en-US"/>
              <a:pPr>
                <a:defRPr/>
              </a:pPr>
              <a:t>‹#›</a:t>
            </a:fld>
            <a:endParaRPr lang="id-ID"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A4783D-BF9F-E941-948A-57EC246DE7D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id-ID"/>
          </a:p>
        </p:txBody>
      </p:sp>
      <p:sp>
        <p:nvSpPr>
          <p:cNvPr id="3" name="Date Placeholder 2">
            <a:extLst>
              <a:ext uri="{FF2B5EF4-FFF2-40B4-BE49-F238E27FC236}">
                <a16:creationId xmlns:a16="http://schemas.microsoft.com/office/drawing/2014/main" id="{AE56B4C3-3428-884A-ADD4-6FEA3DA0C654}"/>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CECC17E6-5C46-C947-BFA4-4E351E3CAF0D}" type="datetimeFigureOut">
              <a:rPr lang="id-ID" altLang="en-US"/>
              <a:pPr>
                <a:defRPr/>
              </a:pPr>
              <a:t>04/09/2021</a:t>
            </a:fld>
            <a:endParaRPr lang="id-ID" altLang="en-US"/>
          </a:p>
        </p:txBody>
      </p:sp>
      <p:sp>
        <p:nvSpPr>
          <p:cNvPr id="4" name="Slide Image Placeholder 3">
            <a:extLst>
              <a:ext uri="{FF2B5EF4-FFF2-40B4-BE49-F238E27FC236}">
                <a16:creationId xmlns:a16="http://schemas.microsoft.com/office/drawing/2014/main" id="{98CA6083-4EAE-2946-99E0-AE6E3A00A4F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d-ID" noProof="0"/>
          </a:p>
        </p:txBody>
      </p:sp>
      <p:sp>
        <p:nvSpPr>
          <p:cNvPr id="5" name="Notes Placeholder 4">
            <a:extLst>
              <a:ext uri="{FF2B5EF4-FFF2-40B4-BE49-F238E27FC236}">
                <a16:creationId xmlns:a16="http://schemas.microsoft.com/office/drawing/2014/main" id="{5838241C-EA88-A84E-9E57-095509A01C0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id-ID" noProof="0"/>
          </a:p>
        </p:txBody>
      </p:sp>
      <p:sp>
        <p:nvSpPr>
          <p:cNvPr id="7" name="Slide Number Placeholder 6">
            <a:extLst>
              <a:ext uri="{FF2B5EF4-FFF2-40B4-BE49-F238E27FC236}">
                <a16:creationId xmlns:a16="http://schemas.microsoft.com/office/drawing/2014/main" id="{A0E4FEA2-3B6D-A54B-974B-D8E10DC4672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128D519-FDBD-A24E-97C7-353DAA900035}" type="slidenum">
              <a:rPr lang="id-ID" altLang="en-US"/>
              <a:pPr>
                <a:defRPr/>
              </a:pPr>
              <a:t>‹#›</a:t>
            </a:fld>
            <a:endParaRPr lang="id-ID"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81E81B-D8CD-7745-8A39-F9356F66B7DA}" type="slidenum">
              <a:rPr lang="en-US"/>
              <a:pPr/>
              <a:t>2</a:t>
            </a:fld>
            <a:endParaRPr lang="en-US"/>
          </a:p>
        </p:txBody>
      </p:sp>
      <p:sp>
        <p:nvSpPr>
          <p:cNvPr id="2211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21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13088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Tree>
    <p:extLst>
      <p:ext uri="{BB962C8B-B14F-4D97-AF65-F5344CB8AC3E}">
        <p14:creationId xmlns:p14="http://schemas.microsoft.com/office/powerpoint/2010/main" val="90196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388CAA21-8245-D54B-ADB7-5D5CE85E8AB2}"/>
              </a:ext>
            </a:extLst>
          </p:cNvPr>
          <p:cNvSpPr>
            <a:spLocks noGrp="1"/>
          </p:cNvSpPr>
          <p:nvPr>
            <p:ph type="dt" sz="half" idx="10"/>
          </p:nvPr>
        </p:nvSpPr>
        <p:spPr/>
        <p:txBody>
          <a:bodyPr/>
          <a:lstStyle>
            <a:lvl1pPr>
              <a:defRPr/>
            </a:lvl1pPr>
          </a:lstStyle>
          <a:p>
            <a:pPr>
              <a:defRPr/>
            </a:pPr>
            <a:fld id="{FFE76D17-BD55-DC4D-89DE-12F164F52A59}" type="datetimeFigureOut">
              <a:rPr lang="en-US" altLang="en-US"/>
              <a:pPr>
                <a:defRPr/>
              </a:pPr>
              <a:t>9/4/2021</a:t>
            </a:fld>
            <a:endParaRPr lang="en-US" altLang="en-US"/>
          </a:p>
        </p:txBody>
      </p:sp>
      <p:sp>
        <p:nvSpPr>
          <p:cNvPr id="5" name="Footer Placeholder 4">
            <a:extLst>
              <a:ext uri="{FF2B5EF4-FFF2-40B4-BE49-F238E27FC236}">
                <a16:creationId xmlns:a16="http://schemas.microsoft.com/office/drawing/2014/main" id="{62306E1E-3F5D-D848-B95F-C4F684A3202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2544D5D-365C-374B-81E8-EA0EF0618F76}"/>
              </a:ext>
            </a:extLst>
          </p:cNvPr>
          <p:cNvSpPr>
            <a:spLocks noGrp="1"/>
          </p:cNvSpPr>
          <p:nvPr>
            <p:ph type="sldNum" sz="quarter" idx="12"/>
          </p:nvPr>
        </p:nvSpPr>
        <p:spPr/>
        <p:txBody>
          <a:bodyPr/>
          <a:lstStyle>
            <a:lvl1pPr>
              <a:defRPr/>
            </a:lvl1pPr>
          </a:lstStyle>
          <a:p>
            <a:pPr>
              <a:defRPr/>
            </a:pPr>
            <a:fld id="{78276544-BA07-0245-B6E4-C12E7A909A2C}" type="slidenum">
              <a:rPr lang="en-US" altLang="en-US"/>
              <a:pPr>
                <a:defRPr/>
              </a:pPr>
              <a:t>‹#›</a:t>
            </a:fld>
            <a:endParaRPr lang="en-US" altLang="en-US"/>
          </a:p>
        </p:txBody>
      </p:sp>
    </p:spTree>
    <p:extLst>
      <p:ext uri="{BB962C8B-B14F-4D97-AF65-F5344CB8AC3E}">
        <p14:creationId xmlns:p14="http://schemas.microsoft.com/office/powerpoint/2010/main" val="1553989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94187-5859-6046-8B2D-9BAD423D9E2D}"/>
              </a:ext>
            </a:extLst>
          </p:cNvPr>
          <p:cNvSpPr>
            <a:spLocks noGrp="1"/>
          </p:cNvSpPr>
          <p:nvPr>
            <p:ph type="dt" sz="half" idx="10"/>
          </p:nvPr>
        </p:nvSpPr>
        <p:spPr/>
        <p:txBody>
          <a:bodyPr/>
          <a:lstStyle>
            <a:lvl1pPr>
              <a:defRPr/>
            </a:lvl1pPr>
          </a:lstStyle>
          <a:p>
            <a:pPr>
              <a:defRPr/>
            </a:pPr>
            <a:fld id="{3FB5CE6E-BEAB-7749-A418-61C858E74A72}" type="datetimeFigureOut">
              <a:rPr lang="en-US" altLang="en-US"/>
              <a:pPr>
                <a:defRPr/>
              </a:pPr>
              <a:t>9/4/2021</a:t>
            </a:fld>
            <a:endParaRPr lang="en-US" altLang="en-US"/>
          </a:p>
        </p:txBody>
      </p:sp>
      <p:sp>
        <p:nvSpPr>
          <p:cNvPr id="5" name="Footer Placeholder 4">
            <a:extLst>
              <a:ext uri="{FF2B5EF4-FFF2-40B4-BE49-F238E27FC236}">
                <a16:creationId xmlns:a16="http://schemas.microsoft.com/office/drawing/2014/main" id="{29C7FE21-6914-3045-8ADB-D0935BE606A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9302323-E4C6-1040-8F83-913D59F976A8}"/>
              </a:ext>
            </a:extLst>
          </p:cNvPr>
          <p:cNvSpPr>
            <a:spLocks noGrp="1"/>
          </p:cNvSpPr>
          <p:nvPr>
            <p:ph type="sldNum" sz="quarter" idx="12"/>
          </p:nvPr>
        </p:nvSpPr>
        <p:spPr/>
        <p:txBody>
          <a:bodyPr/>
          <a:lstStyle>
            <a:lvl1pPr>
              <a:defRPr/>
            </a:lvl1pPr>
          </a:lstStyle>
          <a:p>
            <a:pPr>
              <a:defRPr/>
            </a:pPr>
            <a:fld id="{12E259EA-938D-C24E-8D43-F7AC2AE8902B}" type="slidenum">
              <a:rPr lang="en-US" altLang="en-US"/>
              <a:pPr>
                <a:defRPr/>
              </a:pPr>
              <a:t>‹#›</a:t>
            </a:fld>
            <a:endParaRPr lang="en-US" altLang="en-US"/>
          </a:p>
        </p:txBody>
      </p:sp>
    </p:spTree>
    <p:extLst>
      <p:ext uri="{BB962C8B-B14F-4D97-AF65-F5344CB8AC3E}">
        <p14:creationId xmlns:p14="http://schemas.microsoft.com/office/powerpoint/2010/main" val="1819572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15B72F-E824-1C4F-8F54-28C3B66A2032}"/>
              </a:ext>
            </a:extLst>
          </p:cNvPr>
          <p:cNvSpPr>
            <a:spLocks noGrp="1"/>
          </p:cNvSpPr>
          <p:nvPr>
            <p:ph type="dt" sz="half" idx="10"/>
          </p:nvPr>
        </p:nvSpPr>
        <p:spPr/>
        <p:txBody>
          <a:bodyPr/>
          <a:lstStyle>
            <a:lvl1pPr>
              <a:defRPr/>
            </a:lvl1pPr>
          </a:lstStyle>
          <a:p>
            <a:pPr>
              <a:defRPr/>
            </a:pPr>
            <a:fld id="{6628B9EE-C7A4-E84F-9E7C-CE42CA33012F}" type="datetimeFigureOut">
              <a:rPr lang="en-US" altLang="en-US"/>
              <a:pPr>
                <a:defRPr/>
              </a:pPr>
              <a:t>9/4/2021</a:t>
            </a:fld>
            <a:endParaRPr lang="en-US" altLang="en-US"/>
          </a:p>
        </p:txBody>
      </p:sp>
      <p:sp>
        <p:nvSpPr>
          <p:cNvPr id="5" name="Footer Placeholder 4">
            <a:extLst>
              <a:ext uri="{FF2B5EF4-FFF2-40B4-BE49-F238E27FC236}">
                <a16:creationId xmlns:a16="http://schemas.microsoft.com/office/drawing/2014/main" id="{446448A3-FEFB-D34E-B5B3-4134F6D65D6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5D46BDE-99DD-8D40-A8B5-DE0C05E28EA3}"/>
              </a:ext>
            </a:extLst>
          </p:cNvPr>
          <p:cNvSpPr>
            <a:spLocks noGrp="1"/>
          </p:cNvSpPr>
          <p:nvPr>
            <p:ph type="sldNum" sz="quarter" idx="12"/>
          </p:nvPr>
        </p:nvSpPr>
        <p:spPr/>
        <p:txBody>
          <a:bodyPr/>
          <a:lstStyle>
            <a:lvl1pPr>
              <a:defRPr/>
            </a:lvl1pPr>
          </a:lstStyle>
          <a:p>
            <a:pPr>
              <a:defRPr/>
            </a:pPr>
            <a:fld id="{20F8CD15-6EDF-6947-9166-E3A4838AB4E8}" type="slidenum">
              <a:rPr lang="en-US" altLang="en-US"/>
              <a:pPr>
                <a:defRPr/>
              </a:pPr>
              <a:t>‹#›</a:t>
            </a:fld>
            <a:endParaRPr lang="en-US" altLang="en-US"/>
          </a:p>
        </p:txBody>
      </p:sp>
    </p:spTree>
    <p:extLst>
      <p:ext uri="{BB962C8B-B14F-4D97-AF65-F5344CB8AC3E}">
        <p14:creationId xmlns:p14="http://schemas.microsoft.com/office/powerpoint/2010/main" val="2410956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17D4C-EDD7-5E40-9062-59D086B2D8FE}"/>
              </a:ext>
            </a:extLst>
          </p:cNvPr>
          <p:cNvSpPr>
            <a:spLocks noGrp="1"/>
          </p:cNvSpPr>
          <p:nvPr>
            <p:ph type="dt" sz="half" idx="10"/>
          </p:nvPr>
        </p:nvSpPr>
        <p:spPr/>
        <p:txBody>
          <a:bodyPr/>
          <a:lstStyle>
            <a:lvl1pPr>
              <a:defRPr/>
            </a:lvl1pPr>
          </a:lstStyle>
          <a:p>
            <a:pPr>
              <a:defRPr/>
            </a:pPr>
            <a:fld id="{0F9D1F45-2EEC-544B-BE88-C85B53036830}" type="datetimeFigureOut">
              <a:rPr lang="en-US" altLang="en-US"/>
              <a:pPr>
                <a:defRPr/>
              </a:pPr>
              <a:t>9/4/2021</a:t>
            </a:fld>
            <a:endParaRPr lang="en-US" altLang="en-US"/>
          </a:p>
        </p:txBody>
      </p:sp>
      <p:sp>
        <p:nvSpPr>
          <p:cNvPr id="5" name="Footer Placeholder 4">
            <a:extLst>
              <a:ext uri="{FF2B5EF4-FFF2-40B4-BE49-F238E27FC236}">
                <a16:creationId xmlns:a16="http://schemas.microsoft.com/office/drawing/2014/main" id="{055D1EB9-F8A9-6F4A-93E6-A535965BC85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F158AF-AE48-F946-B640-4AF5B5A0F44A}"/>
              </a:ext>
            </a:extLst>
          </p:cNvPr>
          <p:cNvSpPr>
            <a:spLocks noGrp="1"/>
          </p:cNvSpPr>
          <p:nvPr>
            <p:ph type="sldNum" sz="quarter" idx="12"/>
          </p:nvPr>
        </p:nvSpPr>
        <p:spPr/>
        <p:txBody>
          <a:bodyPr/>
          <a:lstStyle>
            <a:lvl1pPr>
              <a:defRPr/>
            </a:lvl1pPr>
          </a:lstStyle>
          <a:p>
            <a:pPr>
              <a:defRPr/>
            </a:pPr>
            <a:fld id="{1976418F-B748-1C44-8735-6A352A8970BB}" type="slidenum">
              <a:rPr lang="en-US" altLang="en-US"/>
              <a:pPr>
                <a:defRPr/>
              </a:pPr>
              <a:t>‹#›</a:t>
            </a:fld>
            <a:endParaRPr lang="en-US" altLang="en-US"/>
          </a:p>
        </p:txBody>
      </p:sp>
    </p:spTree>
    <p:extLst>
      <p:ext uri="{BB962C8B-B14F-4D97-AF65-F5344CB8AC3E}">
        <p14:creationId xmlns:p14="http://schemas.microsoft.com/office/powerpoint/2010/main" val="229298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526F7C-537E-8D46-AF40-A72568FBDE85}"/>
              </a:ext>
            </a:extLst>
          </p:cNvPr>
          <p:cNvSpPr>
            <a:spLocks noGrp="1"/>
          </p:cNvSpPr>
          <p:nvPr>
            <p:ph type="dt" sz="half" idx="10"/>
          </p:nvPr>
        </p:nvSpPr>
        <p:spPr/>
        <p:txBody>
          <a:bodyPr/>
          <a:lstStyle>
            <a:lvl1pPr>
              <a:defRPr/>
            </a:lvl1pPr>
          </a:lstStyle>
          <a:p>
            <a:pPr>
              <a:defRPr/>
            </a:pPr>
            <a:fld id="{5EEF1243-239C-B644-BB8F-622A3A9F58A2}" type="datetimeFigureOut">
              <a:rPr lang="en-US" altLang="en-US"/>
              <a:pPr>
                <a:defRPr/>
              </a:pPr>
              <a:t>9/4/2021</a:t>
            </a:fld>
            <a:endParaRPr lang="en-US" altLang="en-US"/>
          </a:p>
        </p:txBody>
      </p:sp>
      <p:sp>
        <p:nvSpPr>
          <p:cNvPr id="5" name="Footer Placeholder 4">
            <a:extLst>
              <a:ext uri="{FF2B5EF4-FFF2-40B4-BE49-F238E27FC236}">
                <a16:creationId xmlns:a16="http://schemas.microsoft.com/office/drawing/2014/main" id="{AA49FDE7-BD1E-2347-80B1-999EBC1D9BF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3A70DCE-10F1-024B-9391-9490D32CDBFA}"/>
              </a:ext>
            </a:extLst>
          </p:cNvPr>
          <p:cNvSpPr>
            <a:spLocks noGrp="1"/>
          </p:cNvSpPr>
          <p:nvPr>
            <p:ph type="sldNum" sz="quarter" idx="12"/>
          </p:nvPr>
        </p:nvSpPr>
        <p:spPr/>
        <p:txBody>
          <a:bodyPr/>
          <a:lstStyle>
            <a:lvl1pPr>
              <a:defRPr/>
            </a:lvl1pPr>
          </a:lstStyle>
          <a:p>
            <a:pPr>
              <a:defRPr/>
            </a:pPr>
            <a:fld id="{D961F7C0-5633-6D40-8DDD-D84672C1B30A}" type="slidenum">
              <a:rPr lang="en-US" altLang="en-US"/>
              <a:pPr>
                <a:defRPr/>
              </a:pPr>
              <a:t>‹#›</a:t>
            </a:fld>
            <a:endParaRPr lang="en-US" altLang="en-US"/>
          </a:p>
        </p:txBody>
      </p:sp>
    </p:spTree>
    <p:extLst>
      <p:ext uri="{BB962C8B-B14F-4D97-AF65-F5344CB8AC3E}">
        <p14:creationId xmlns:p14="http://schemas.microsoft.com/office/powerpoint/2010/main" val="278585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2A4B27E-B168-4240-A38E-5E3BD8F34F2E}"/>
              </a:ext>
            </a:extLst>
          </p:cNvPr>
          <p:cNvSpPr>
            <a:spLocks noGrp="1"/>
          </p:cNvSpPr>
          <p:nvPr>
            <p:ph type="dt" sz="half" idx="10"/>
          </p:nvPr>
        </p:nvSpPr>
        <p:spPr/>
        <p:txBody>
          <a:bodyPr/>
          <a:lstStyle>
            <a:lvl1pPr>
              <a:defRPr/>
            </a:lvl1pPr>
          </a:lstStyle>
          <a:p>
            <a:pPr>
              <a:defRPr/>
            </a:pPr>
            <a:fld id="{0307EF87-46AC-014F-A932-6BA204C68878}" type="datetimeFigureOut">
              <a:rPr lang="en-US" altLang="en-US"/>
              <a:pPr>
                <a:defRPr/>
              </a:pPr>
              <a:t>9/4/2021</a:t>
            </a:fld>
            <a:endParaRPr lang="en-US" altLang="en-US"/>
          </a:p>
        </p:txBody>
      </p:sp>
      <p:sp>
        <p:nvSpPr>
          <p:cNvPr id="6" name="Footer Placeholder 4">
            <a:extLst>
              <a:ext uri="{FF2B5EF4-FFF2-40B4-BE49-F238E27FC236}">
                <a16:creationId xmlns:a16="http://schemas.microsoft.com/office/drawing/2014/main" id="{A23ABF07-757E-7F45-859E-5B3645F1976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6B65234-B169-5E4E-A3E4-A70B83058291}"/>
              </a:ext>
            </a:extLst>
          </p:cNvPr>
          <p:cNvSpPr>
            <a:spLocks noGrp="1"/>
          </p:cNvSpPr>
          <p:nvPr>
            <p:ph type="sldNum" sz="quarter" idx="12"/>
          </p:nvPr>
        </p:nvSpPr>
        <p:spPr/>
        <p:txBody>
          <a:bodyPr/>
          <a:lstStyle>
            <a:lvl1pPr>
              <a:defRPr/>
            </a:lvl1pPr>
          </a:lstStyle>
          <a:p>
            <a:pPr>
              <a:defRPr/>
            </a:pPr>
            <a:fld id="{A66CB51F-D445-CC48-BBDD-E5C9440F2E81}" type="slidenum">
              <a:rPr lang="en-US" altLang="en-US"/>
              <a:pPr>
                <a:defRPr/>
              </a:pPr>
              <a:t>‹#›</a:t>
            </a:fld>
            <a:endParaRPr lang="en-US" altLang="en-US"/>
          </a:p>
        </p:txBody>
      </p:sp>
    </p:spTree>
    <p:extLst>
      <p:ext uri="{BB962C8B-B14F-4D97-AF65-F5344CB8AC3E}">
        <p14:creationId xmlns:p14="http://schemas.microsoft.com/office/powerpoint/2010/main" val="675479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0AC1D8D-2B7D-D14F-AC1C-2267FBC1A51A}"/>
              </a:ext>
            </a:extLst>
          </p:cNvPr>
          <p:cNvSpPr>
            <a:spLocks noGrp="1"/>
          </p:cNvSpPr>
          <p:nvPr>
            <p:ph type="dt" sz="half" idx="10"/>
          </p:nvPr>
        </p:nvSpPr>
        <p:spPr/>
        <p:txBody>
          <a:bodyPr/>
          <a:lstStyle>
            <a:lvl1pPr>
              <a:defRPr/>
            </a:lvl1pPr>
          </a:lstStyle>
          <a:p>
            <a:pPr>
              <a:defRPr/>
            </a:pPr>
            <a:fld id="{E9435756-F793-D04B-B42B-2C8938AF5BD2}" type="datetimeFigureOut">
              <a:rPr lang="en-US" altLang="en-US"/>
              <a:pPr>
                <a:defRPr/>
              </a:pPr>
              <a:t>9/4/2021</a:t>
            </a:fld>
            <a:endParaRPr lang="en-US" altLang="en-US"/>
          </a:p>
        </p:txBody>
      </p:sp>
      <p:sp>
        <p:nvSpPr>
          <p:cNvPr id="8" name="Footer Placeholder 4">
            <a:extLst>
              <a:ext uri="{FF2B5EF4-FFF2-40B4-BE49-F238E27FC236}">
                <a16:creationId xmlns:a16="http://schemas.microsoft.com/office/drawing/2014/main" id="{4E9B3ACE-671B-D54D-8A59-280A40D4BEC5}"/>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F703D783-FD70-5A4E-B05D-78BBA1B4F7F8}"/>
              </a:ext>
            </a:extLst>
          </p:cNvPr>
          <p:cNvSpPr>
            <a:spLocks noGrp="1"/>
          </p:cNvSpPr>
          <p:nvPr>
            <p:ph type="sldNum" sz="quarter" idx="12"/>
          </p:nvPr>
        </p:nvSpPr>
        <p:spPr/>
        <p:txBody>
          <a:bodyPr/>
          <a:lstStyle>
            <a:lvl1pPr>
              <a:defRPr/>
            </a:lvl1pPr>
          </a:lstStyle>
          <a:p>
            <a:pPr>
              <a:defRPr/>
            </a:pPr>
            <a:fld id="{63C6F06A-9D6B-C846-927B-EB53222EE186}" type="slidenum">
              <a:rPr lang="en-US" altLang="en-US"/>
              <a:pPr>
                <a:defRPr/>
              </a:pPr>
              <a:t>‹#›</a:t>
            </a:fld>
            <a:endParaRPr lang="en-US" altLang="en-US"/>
          </a:p>
        </p:txBody>
      </p:sp>
    </p:spTree>
    <p:extLst>
      <p:ext uri="{BB962C8B-B14F-4D97-AF65-F5344CB8AC3E}">
        <p14:creationId xmlns:p14="http://schemas.microsoft.com/office/powerpoint/2010/main" val="220354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EABCBAB-DF68-1843-BF56-23585BA7B8DF}"/>
              </a:ext>
            </a:extLst>
          </p:cNvPr>
          <p:cNvSpPr>
            <a:spLocks noGrp="1"/>
          </p:cNvSpPr>
          <p:nvPr>
            <p:ph type="dt" sz="half" idx="10"/>
          </p:nvPr>
        </p:nvSpPr>
        <p:spPr/>
        <p:txBody>
          <a:bodyPr/>
          <a:lstStyle>
            <a:lvl1pPr>
              <a:defRPr/>
            </a:lvl1pPr>
          </a:lstStyle>
          <a:p>
            <a:pPr>
              <a:defRPr/>
            </a:pPr>
            <a:fld id="{A2701822-0AD8-DC4C-B3F3-FD4F9BFD35A6}" type="datetimeFigureOut">
              <a:rPr lang="en-US" altLang="en-US"/>
              <a:pPr>
                <a:defRPr/>
              </a:pPr>
              <a:t>9/4/2021</a:t>
            </a:fld>
            <a:endParaRPr lang="en-US" altLang="en-US"/>
          </a:p>
        </p:txBody>
      </p:sp>
      <p:sp>
        <p:nvSpPr>
          <p:cNvPr id="4" name="Footer Placeholder 4">
            <a:extLst>
              <a:ext uri="{FF2B5EF4-FFF2-40B4-BE49-F238E27FC236}">
                <a16:creationId xmlns:a16="http://schemas.microsoft.com/office/drawing/2014/main" id="{CF50C644-668A-A346-A0C0-ADE0F915CC2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A2F0502-D44F-0148-9C94-2EF065D23C93}"/>
              </a:ext>
            </a:extLst>
          </p:cNvPr>
          <p:cNvSpPr>
            <a:spLocks noGrp="1"/>
          </p:cNvSpPr>
          <p:nvPr>
            <p:ph type="sldNum" sz="quarter" idx="12"/>
          </p:nvPr>
        </p:nvSpPr>
        <p:spPr/>
        <p:txBody>
          <a:bodyPr/>
          <a:lstStyle>
            <a:lvl1pPr>
              <a:defRPr/>
            </a:lvl1pPr>
          </a:lstStyle>
          <a:p>
            <a:pPr>
              <a:defRPr/>
            </a:pPr>
            <a:fld id="{CA3B4261-A9AF-F940-958F-224A324994D4}" type="slidenum">
              <a:rPr lang="en-US" altLang="en-US"/>
              <a:pPr>
                <a:defRPr/>
              </a:pPr>
              <a:t>‹#›</a:t>
            </a:fld>
            <a:endParaRPr lang="en-US" altLang="en-US"/>
          </a:p>
        </p:txBody>
      </p:sp>
    </p:spTree>
    <p:extLst>
      <p:ext uri="{BB962C8B-B14F-4D97-AF65-F5344CB8AC3E}">
        <p14:creationId xmlns:p14="http://schemas.microsoft.com/office/powerpoint/2010/main" val="2221088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206E680-5333-8443-A1C2-8577FC2BF9AD}"/>
              </a:ext>
            </a:extLst>
          </p:cNvPr>
          <p:cNvSpPr>
            <a:spLocks noGrp="1"/>
          </p:cNvSpPr>
          <p:nvPr>
            <p:ph type="dt" sz="half" idx="10"/>
          </p:nvPr>
        </p:nvSpPr>
        <p:spPr/>
        <p:txBody>
          <a:bodyPr/>
          <a:lstStyle>
            <a:lvl1pPr>
              <a:defRPr/>
            </a:lvl1pPr>
          </a:lstStyle>
          <a:p>
            <a:pPr>
              <a:defRPr/>
            </a:pPr>
            <a:fld id="{C895A4F0-ECB8-1A4E-B966-A6F2FE22079F}" type="datetimeFigureOut">
              <a:rPr lang="en-US" altLang="en-US"/>
              <a:pPr>
                <a:defRPr/>
              </a:pPr>
              <a:t>9/4/2021</a:t>
            </a:fld>
            <a:endParaRPr lang="en-US" altLang="en-US"/>
          </a:p>
        </p:txBody>
      </p:sp>
      <p:sp>
        <p:nvSpPr>
          <p:cNvPr id="3" name="Footer Placeholder 4">
            <a:extLst>
              <a:ext uri="{FF2B5EF4-FFF2-40B4-BE49-F238E27FC236}">
                <a16:creationId xmlns:a16="http://schemas.microsoft.com/office/drawing/2014/main" id="{B9533537-8B0E-8340-BCD6-898C8819A31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1E2286D9-B795-E644-9EF1-40F9C1248607}"/>
              </a:ext>
            </a:extLst>
          </p:cNvPr>
          <p:cNvSpPr>
            <a:spLocks noGrp="1"/>
          </p:cNvSpPr>
          <p:nvPr>
            <p:ph type="sldNum" sz="quarter" idx="12"/>
          </p:nvPr>
        </p:nvSpPr>
        <p:spPr/>
        <p:txBody>
          <a:bodyPr/>
          <a:lstStyle>
            <a:lvl1pPr>
              <a:defRPr/>
            </a:lvl1pPr>
          </a:lstStyle>
          <a:p>
            <a:pPr>
              <a:defRPr/>
            </a:pPr>
            <a:fld id="{22A84B0A-AF96-A04B-88CD-5EC663C16287}" type="slidenum">
              <a:rPr lang="en-US" altLang="en-US"/>
              <a:pPr>
                <a:defRPr/>
              </a:pPr>
              <a:t>‹#›</a:t>
            </a:fld>
            <a:endParaRPr lang="en-US" altLang="en-US"/>
          </a:p>
        </p:txBody>
      </p:sp>
    </p:spTree>
    <p:extLst>
      <p:ext uri="{BB962C8B-B14F-4D97-AF65-F5344CB8AC3E}">
        <p14:creationId xmlns:p14="http://schemas.microsoft.com/office/powerpoint/2010/main" val="2815717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FF450E4-CF3E-4C48-B267-5804039740E0}"/>
              </a:ext>
            </a:extLst>
          </p:cNvPr>
          <p:cNvSpPr>
            <a:spLocks noGrp="1"/>
          </p:cNvSpPr>
          <p:nvPr>
            <p:ph type="dt" sz="half" idx="10"/>
          </p:nvPr>
        </p:nvSpPr>
        <p:spPr/>
        <p:txBody>
          <a:bodyPr/>
          <a:lstStyle>
            <a:lvl1pPr>
              <a:defRPr/>
            </a:lvl1pPr>
          </a:lstStyle>
          <a:p>
            <a:pPr>
              <a:defRPr/>
            </a:pPr>
            <a:fld id="{739B39C3-E6AC-5D4E-B198-6CA75BA9F885}" type="datetimeFigureOut">
              <a:rPr lang="en-US" altLang="en-US"/>
              <a:pPr>
                <a:defRPr/>
              </a:pPr>
              <a:t>9/4/2021</a:t>
            </a:fld>
            <a:endParaRPr lang="en-US" altLang="en-US"/>
          </a:p>
        </p:txBody>
      </p:sp>
      <p:sp>
        <p:nvSpPr>
          <p:cNvPr id="6" name="Footer Placeholder 4">
            <a:extLst>
              <a:ext uri="{FF2B5EF4-FFF2-40B4-BE49-F238E27FC236}">
                <a16:creationId xmlns:a16="http://schemas.microsoft.com/office/drawing/2014/main" id="{ADF9588B-2293-594B-9F91-EE9E57EE05F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54295FF-0F6F-6A47-96F3-4E2D652E0EC7}"/>
              </a:ext>
            </a:extLst>
          </p:cNvPr>
          <p:cNvSpPr>
            <a:spLocks noGrp="1"/>
          </p:cNvSpPr>
          <p:nvPr>
            <p:ph type="sldNum" sz="quarter" idx="12"/>
          </p:nvPr>
        </p:nvSpPr>
        <p:spPr/>
        <p:txBody>
          <a:bodyPr/>
          <a:lstStyle>
            <a:lvl1pPr>
              <a:defRPr/>
            </a:lvl1pPr>
          </a:lstStyle>
          <a:p>
            <a:pPr>
              <a:defRPr/>
            </a:pPr>
            <a:fld id="{5DD08ED3-523C-0746-954F-42444C869F2B}" type="slidenum">
              <a:rPr lang="en-US" altLang="en-US"/>
              <a:pPr>
                <a:defRPr/>
              </a:pPr>
              <a:t>‹#›</a:t>
            </a:fld>
            <a:endParaRPr lang="en-US" altLang="en-US"/>
          </a:p>
        </p:txBody>
      </p:sp>
    </p:spTree>
    <p:extLst>
      <p:ext uri="{BB962C8B-B14F-4D97-AF65-F5344CB8AC3E}">
        <p14:creationId xmlns:p14="http://schemas.microsoft.com/office/powerpoint/2010/main" val="1797570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E045D89-90A5-F945-8C6C-122A2876F821}"/>
              </a:ext>
            </a:extLst>
          </p:cNvPr>
          <p:cNvSpPr>
            <a:spLocks noGrp="1"/>
          </p:cNvSpPr>
          <p:nvPr>
            <p:ph type="dt" sz="half" idx="10"/>
          </p:nvPr>
        </p:nvSpPr>
        <p:spPr/>
        <p:txBody>
          <a:bodyPr/>
          <a:lstStyle>
            <a:lvl1pPr>
              <a:defRPr/>
            </a:lvl1pPr>
          </a:lstStyle>
          <a:p>
            <a:pPr>
              <a:defRPr/>
            </a:pPr>
            <a:fld id="{0FDA0E07-4F05-4045-BB9B-1467F0F7AE02}" type="datetimeFigureOut">
              <a:rPr lang="en-US" altLang="en-US"/>
              <a:pPr>
                <a:defRPr/>
              </a:pPr>
              <a:t>9/4/2021</a:t>
            </a:fld>
            <a:endParaRPr lang="en-US" altLang="en-US"/>
          </a:p>
        </p:txBody>
      </p:sp>
      <p:sp>
        <p:nvSpPr>
          <p:cNvPr id="6" name="Footer Placeholder 4">
            <a:extLst>
              <a:ext uri="{FF2B5EF4-FFF2-40B4-BE49-F238E27FC236}">
                <a16:creationId xmlns:a16="http://schemas.microsoft.com/office/drawing/2014/main" id="{40811A24-E289-3A4A-8988-14B080C559C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ED3B3A3-73E1-DD44-A55B-6784B0BFF30F}"/>
              </a:ext>
            </a:extLst>
          </p:cNvPr>
          <p:cNvSpPr>
            <a:spLocks noGrp="1"/>
          </p:cNvSpPr>
          <p:nvPr>
            <p:ph type="sldNum" sz="quarter" idx="12"/>
          </p:nvPr>
        </p:nvSpPr>
        <p:spPr/>
        <p:txBody>
          <a:bodyPr/>
          <a:lstStyle>
            <a:lvl1pPr>
              <a:defRPr/>
            </a:lvl1pPr>
          </a:lstStyle>
          <a:p>
            <a:pPr>
              <a:defRPr/>
            </a:pPr>
            <a:fld id="{58EF0CE2-967E-9641-B18A-48190370E585}" type="slidenum">
              <a:rPr lang="en-US" altLang="en-US"/>
              <a:pPr>
                <a:defRPr/>
              </a:pPr>
              <a:t>‹#›</a:t>
            </a:fld>
            <a:endParaRPr lang="en-US" altLang="en-US"/>
          </a:p>
        </p:txBody>
      </p:sp>
    </p:spTree>
    <p:extLst>
      <p:ext uri="{BB962C8B-B14F-4D97-AF65-F5344CB8AC3E}">
        <p14:creationId xmlns:p14="http://schemas.microsoft.com/office/powerpoint/2010/main" val="170998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C0D7A1C-568C-4146-9A1B-30D25CDD073B}"/>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44E4C01-ABE5-2C4E-8D25-5C159022504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5D59B58-F1B3-EB46-AEB5-AE7B93B70030}"/>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5723E84B-73B0-764C-9B65-109CFBAEEDC2}" type="datetimeFigureOut">
              <a:rPr lang="en-US" altLang="en-US"/>
              <a:pPr>
                <a:defRPr/>
              </a:pPr>
              <a:t>9/4/2021</a:t>
            </a:fld>
            <a:endParaRPr lang="en-US" altLang="en-US"/>
          </a:p>
        </p:txBody>
      </p:sp>
      <p:sp>
        <p:nvSpPr>
          <p:cNvPr id="5" name="Footer Placeholder 4">
            <a:extLst>
              <a:ext uri="{FF2B5EF4-FFF2-40B4-BE49-F238E27FC236}">
                <a16:creationId xmlns:a16="http://schemas.microsoft.com/office/drawing/2014/main" id="{31109199-D509-F840-998F-5CC28BD4828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5DF82951-407B-C94E-8CD2-981656FF166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C190FFC-5741-A044-940F-87E7E36811D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zachman.com/about-the-zachman-framework"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2">
            <a:extLst>
              <a:ext uri="{FF2B5EF4-FFF2-40B4-BE49-F238E27FC236}">
                <a16:creationId xmlns:a16="http://schemas.microsoft.com/office/drawing/2014/main" id="{20EB1848-C8A5-B041-8D27-A22C09CFD1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387350"/>
            <a:ext cx="1120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14">
            <a:extLst>
              <a:ext uri="{FF2B5EF4-FFF2-40B4-BE49-F238E27FC236}">
                <a16:creationId xmlns:a16="http://schemas.microsoft.com/office/drawing/2014/main" id="{EBA5E776-351B-A64E-B0E0-1FAE88F116B9}"/>
              </a:ext>
            </a:extLst>
          </p:cNvPr>
          <p:cNvSpPr>
            <a:spLocks noChangeArrowheads="1"/>
          </p:cNvSpPr>
          <p:nvPr/>
        </p:nvSpPr>
        <p:spPr bwMode="auto">
          <a:xfrm>
            <a:off x="7467600" y="387350"/>
            <a:ext cx="1219200" cy="1143000"/>
          </a:xfrm>
          <a:prstGeom prst="rect">
            <a:avLst/>
          </a:prstGeom>
          <a:solidFill>
            <a:srgbClr val="0066FF">
              <a:alpha val="38823"/>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id-ID" altLang="en-US" sz="5000"/>
          </a:p>
        </p:txBody>
      </p:sp>
      <p:sp>
        <p:nvSpPr>
          <p:cNvPr id="2" name="Title 1">
            <a:extLst>
              <a:ext uri="{FF2B5EF4-FFF2-40B4-BE49-F238E27FC236}">
                <a16:creationId xmlns:a16="http://schemas.microsoft.com/office/drawing/2014/main" id="{68C6E378-31B0-F749-9D17-895B1BE4A28B}"/>
              </a:ext>
            </a:extLst>
          </p:cNvPr>
          <p:cNvSpPr>
            <a:spLocks noGrp="1"/>
          </p:cNvSpPr>
          <p:nvPr>
            <p:ph type="ctrTitle"/>
          </p:nvPr>
        </p:nvSpPr>
        <p:spPr>
          <a:xfrm>
            <a:off x="457200" y="1631950"/>
            <a:ext cx="8258175" cy="4724400"/>
          </a:xfrm>
          <a:solidFill>
            <a:schemeClr val="tx2">
              <a:lumMod val="60000"/>
              <a:lumOff val="40000"/>
            </a:schemeClr>
          </a:solidFill>
        </p:spPr>
        <p:txBody>
          <a:bodyPr rtlCol="0">
            <a:normAutofit/>
          </a:bodyPr>
          <a:lstStyle/>
          <a:p>
            <a:pPr eaLnBrk="1" fontAlgn="auto" hangingPunct="1">
              <a:spcAft>
                <a:spcPts val="0"/>
              </a:spcAft>
              <a:defRPr/>
            </a:pPr>
            <a:br>
              <a:rPr lang="en-US" sz="3500" dirty="0">
                <a:ea typeface="+mj-ea"/>
                <a:cs typeface="+mj-cs"/>
              </a:rPr>
            </a:br>
            <a:endParaRPr lang="id-ID" sz="3500">
              <a:ea typeface="+mj-ea"/>
              <a:cs typeface="+mj-cs"/>
            </a:endParaRPr>
          </a:p>
        </p:txBody>
      </p:sp>
      <p:sp>
        <p:nvSpPr>
          <p:cNvPr id="4" name="Rectangle 3">
            <a:extLst>
              <a:ext uri="{FF2B5EF4-FFF2-40B4-BE49-F238E27FC236}">
                <a16:creationId xmlns:a16="http://schemas.microsoft.com/office/drawing/2014/main" id="{52249AE0-720F-DB49-9BF2-C4A0E08D4767}"/>
              </a:ext>
            </a:extLst>
          </p:cNvPr>
          <p:cNvSpPr>
            <a:spLocks noChangeArrowheads="1"/>
          </p:cNvSpPr>
          <p:nvPr/>
        </p:nvSpPr>
        <p:spPr bwMode="auto">
          <a:xfrm>
            <a:off x="457200" y="387350"/>
            <a:ext cx="1306513" cy="1143000"/>
          </a:xfrm>
          <a:prstGeom prst="rect">
            <a:avLst/>
          </a:prstGeom>
          <a:solidFill>
            <a:srgbClr val="0066FF">
              <a:alpha val="38823"/>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defRPr/>
            </a:pPr>
            <a:endParaRPr lang="id-ID" altLang="en-US" sz="5000"/>
          </a:p>
        </p:txBody>
      </p:sp>
      <p:sp>
        <p:nvSpPr>
          <p:cNvPr id="6" name="Rectangle 5">
            <a:extLst>
              <a:ext uri="{FF2B5EF4-FFF2-40B4-BE49-F238E27FC236}">
                <a16:creationId xmlns:a16="http://schemas.microsoft.com/office/drawing/2014/main" id="{F4A2CCF3-F18E-FC48-A92A-C9E68D68A685}"/>
              </a:ext>
            </a:extLst>
          </p:cNvPr>
          <p:cNvSpPr>
            <a:spLocks noChangeArrowheads="1"/>
          </p:cNvSpPr>
          <p:nvPr/>
        </p:nvSpPr>
        <p:spPr bwMode="auto">
          <a:xfrm>
            <a:off x="1763713" y="387350"/>
            <a:ext cx="5703887" cy="1143000"/>
          </a:xfrm>
          <a:prstGeom prst="rect">
            <a:avLst/>
          </a:prstGeom>
          <a:solidFill>
            <a:srgbClr val="0000FF">
              <a:alpha val="70195"/>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defRPr/>
            </a:pPr>
            <a:endParaRPr lang="en-US" altLang="en-US" sz="3500" b="1">
              <a:solidFill>
                <a:schemeClr val="bg1"/>
              </a:solidFill>
            </a:endParaRPr>
          </a:p>
          <a:p>
            <a:pPr algn="ctr" eaLnBrk="1" hangingPunct="1">
              <a:spcBef>
                <a:spcPct val="0"/>
              </a:spcBef>
              <a:buFontTx/>
              <a:buNone/>
              <a:defRPr/>
            </a:pPr>
            <a:r>
              <a:rPr lang="en-US" altLang="en-US" sz="2600" b="1">
                <a:solidFill>
                  <a:schemeClr val="bg1"/>
                </a:solidFill>
              </a:rPr>
              <a:t>DEPARTEMEN SISTEM INFORMASI</a:t>
            </a:r>
          </a:p>
          <a:p>
            <a:pPr algn="ctr" eaLnBrk="1" hangingPunct="1">
              <a:spcBef>
                <a:spcPct val="0"/>
              </a:spcBef>
              <a:buFontTx/>
              <a:buNone/>
              <a:defRPr/>
            </a:pPr>
            <a:r>
              <a:rPr lang="en-US" altLang="en-US" sz="2300" b="1">
                <a:solidFill>
                  <a:schemeClr val="bg1"/>
                </a:solidFill>
              </a:rPr>
              <a:t>Fak. Teknologi Elektro &amp; Informatika Cerdas</a:t>
            </a:r>
          </a:p>
          <a:p>
            <a:pPr algn="r" eaLnBrk="1" hangingPunct="1">
              <a:spcBef>
                <a:spcPct val="0"/>
              </a:spcBef>
              <a:buFontTx/>
              <a:buNone/>
              <a:defRPr/>
            </a:pPr>
            <a:endParaRPr lang="id-ID" altLang="en-US" sz="3500" b="1">
              <a:solidFill>
                <a:schemeClr val="bg1"/>
              </a:solidFill>
            </a:endParaRPr>
          </a:p>
        </p:txBody>
      </p:sp>
      <p:sp>
        <p:nvSpPr>
          <p:cNvPr id="15366" name="TextBox 8">
            <a:extLst>
              <a:ext uri="{FF2B5EF4-FFF2-40B4-BE49-F238E27FC236}">
                <a16:creationId xmlns:a16="http://schemas.microsoft.com/office/drawing/2014/main" id="{29263498-015A-CB4A-B091-A4F7EC1A4AB9}"/>
              </a:ext>
            </a:extLst>
          </p:cNvPr>
          <p:cNvSpPr txBox="1">
            <a:spLocks noChangeArrowheads="1"/>
          </p:cNvSpPr>
          <p:nvPr/>
        </p:nvSpPr>
        <p:spPr bwMode="auto">
          <a:xfrm>
            <a:off x="628649" y="1824692"/>
            <a:ext cx="79740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400" b="1">
                <a:solidFill>
                  <a:schemeClr val="bg1"/>
                </a:solidFill>
              </a:rPr>
              <a:t>IW184301</a:t>
            </a:r>
            <a:endParaRPr lang="en-US" altLang="en-US" sz="4400" b="1" dirty="0">
              <a:solidFill>
                <a:schemeClr val="bg1"/>
              </a:solidFill>
            </a:endParaRPr>
          </a:p>
          <a:p>
            <a:pPr algn="ctr" eaLnBrk="1" hangingPunct="1">
              <a:spcBef>
                <a:spcPct val="0"/>
              </a:spcBef>
              <a:buFontTx/>
              <a:buNone/>
            </a:pPr>
            <a:r>
              <a:rPr lang="en-US" altLang="en-US" sz="4000" b="1">
                <a:solidFill>
                  <a:schemeClr val="bg1"/>
                </a:solidFill>
              </a:rPr>
              <a:t>DATABASE SYSTEMS</a:t>
            </a:r>
            <a:endParaRPr lang="id-ID" altLang="en-US" sz="4000" b="1" dirty="0">
              <a:solidFill>
                <a:schemeClr val="bg1"/>
              </a:solidFill>
            </a:endParaRPr>
          </a:p>
        </p:txBody>
      </p:sp>
      <p:sp>
        <p:nvSpPr>
          <p:cNvPr id="15367" name="TextBox 9">
            <a:extLst>
              <a:ext uri="{FF2B5EF4-FFF2-40B4-BE49-F238E27FC236}">
                <a16:creationId xmlns:a16="http://schemas.microsoft.com/office/drawing/2014/main" id="{1E294020-F402-CC42-9D63-5EA15A9CFC7A}"/>
              </a:ext>
            </a:extLst>
          </p:cNvPr>
          <p:cNvSpPr txBox="1">
            <a:spLocks noChangeArrowheads="1"/>
          </p:cNvSpPr>
          <p:nvPr/>
        </p:nvSpPr>
        <p:spPr bwMode="auto">
          <a:xfrm>
            <a:off x="762000" y="3474401"/>
            <a:ext cx="76200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000" b="1">
                <a:solidFill>
                  <a:schemeClr val="bg1"/>
                </a:solidFill>
              </a:rPr>
              <a:t>Chapter 02</a:t>
            </a:r>
            <a:endParaRPr lang="en-US" altLang="en-US" sz="4000" b="1" dirty="0">
              <a:solidFill>
                <a:schemeClr val="bg1"/>
              </a:solidFill>
            </a:endParaRPr>
          </a:p>
          <a:p>
            <a:pPr algn="ctr" eaLnBrk="1" hangingPunct="1">
              <a:spcBef>
                <a:spcPct val="0"/>
              </a:spcBef>
              <a:buFontTx/>
              <a:buNone/>
            </a:pPr>
            <a:r>
              <a:rPr lang="en-US" altLang="en-US" sz="3800" b="1" dirty="0">
                <a:solidFill>
                  <a:schemeClr val="bg1"/>
                </a:solidFill>
              </a:rPr>
              <a:t>IS Planning &amp; DB Design Process</a:t>
            </a:r>
            <a:endParaRPr lang="id-ID" altLang="en-US" sz="3800" b="1" dirty="0">
              <a:solidFill>
                <a:schemeClr val="bg1"/>
              </a:solidFill>
            </a:endParaRPr>
          </a:p>
        </p:txBody>
      </p:sp>
      <p:sp>
        <p:nvSpPr>
          <p:cNvPr id="15368" name="TextBox 10">
            <a:extLst>
              <a:ext uri="{FF2B5EF4-FFF2-40B4-BE49-F238E27FC236}">
                <a16:creationId xmlns:a16="http://schemas.microsoft.com/office/drawing/2014/main" id="{69DE679C-7261-1143-AA10-3E174329F95F}"/>
              </a:ext>
            </a:extLst>
          </p:cNvPr>
          <p:cNvSpPr txBox="1">
            <a:spLocks noChangeArrowheads="1"/>
          </p:cNvSpPr>
          <p:nvPr/>
        </p:nvSpPr>
        <p:spPr bwMode="auto">
          <a:xfrm>
            <a:off x="1514475" y="5181600"/>
            <a:ext cx="6172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2000" b="1">
                <a:solidFill>
                  <a:srgbClr val="0000CC"/>
                </a:solidFill>
              </a:rPr>
              <a:t>Prof. Ir. Arif Djunaidy, M.Sc., Ph.D.</a:t>
            </a:r>
          </a:p>
          <a:p>
            <a:pPr algn="ctr" eaLnBrk="1" hangingPunct="1">
              <a:spcBef>
                <a:spcPct val="0"/>
              </a:spcBef>
              <a:buFontTx/>
              <a:buNone/>
            </a:pPr>
            <a:r>
              <a:rPr lang="en-US" altLang="en-US" sz="2000">
                <a:solidFill>
                  <a:srgbClr val="0000CC"/>
                </a:solidFill>
              </a:rPr>
              <a:t>adjunaidy@is.its.ac.id</a:t>
            </a:r>
          </a:p>
          <a:p>
            <a:pPr algn="ctr" eaLnBrk="1" hangingPunct="1">
              <a:spcBef>
                <a:spcPct val="0"/>
              </a:spcBef>
              <a:buFontTx/>
              <a:buNone/>
            </a:pPr>
            <a:r>
              <a:rPr lang="en-US" altLang="en-US" sz="2000">
                <a:solidFill>
                  <a:srgbClr val="0000CC"/>
                </a:solidFill>
              </a:rPr>
              <a:t>adjunaidy@gmail.com</a:t>
            </a:r>
          </a:p>
        </p:txBody>
      </p:sp>
      <p:pic>
        <p:nvPicPr>
          <p:cNvPr id="13" name="Picture 38" descr="ITSHiRes21">
            <a:extLst>
              <a:ext uri="{FF2B5EF4-FFF2-40B4-BE49-F238E27FC236}">
                <a16:creationId xmlns:a16="http://schemas.microsoft.com/office/drawing/2014/main" id="{3085B959-AD7E-B34A-B405-8309F78752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387350"/>
            <a:ext cx="11318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865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repeatCount="indefinite" fill="hold" nodeType="withEffect">
                                  <p:stCondLst>
                                    <p:cond delay="0"/>
                                  </p:stCondLst>
                                  <p:endCondLst>
                                    <p:cond evt="onNext" delay="0">
                                      <p:tgtEl>
                                        <p:sldTgt/>
                                      </p:tgtEl>
                                    </p:cond>
                                  </p:endCondLst>
                                  <p:childTnLst>
                                    <p:set>
                                      <p:cBhvr>
                                        <p:cTn id="6" dur="1" fill="hold">
                                          <p:stCondLst>
                                            <p:cond delay="0"/>
                                          </p:stCondLst>
                                        </p:cTn>
                                        <p:tgtEl>
                                          <p:spTgt spid="13"/>
                                        </p:tgtEl>
                                        <p:attrNameLst>
                                          <p:attrName>style.visibility</p:attrName>
                                        </p:attrNameLst>
                                      </p:cBhvr>
                                      <p:to>
                                        <p:strVal val="visible"/>
                                      </p:to>
                                    </p:set>
                                    <p:anim calcmode="lin" valueType="num">
                                      <p:cBhvr>
                                        <p:cTn id="7" dur="5000" fill="hold"/>
                                        <p:tgtEl>
                                          <p:spTgt spid="13"/>
                                        </p:tgtEl>
                                        <p:attrNameLst>
                                          <p:attrName>ppt_w</p:attrName>
                                        </p:attrNameLst>
                                      </p:cBhvr>
                                      <p:tavLst>
                                        <p:tav tm="0" fmla="#ppt_w*sin(2.5*pi*$)">
                                          <p:val>
                                            <p:fltVal val="0"/>
                                          </p:val>
                                        </p:tav>
                                        <p:tav tm="100000">
                                          <p:val>
                                            <p:fltVal val="1"/>
                                          </p:val>
                                        </p:tav>
                                      </p:tavLst>
                                    </p:anim>
                                    <p:anim calcmode="lin" valueType="num">
                                      <p:cBhvr>
                                        <p:cTn id="8" dur="5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t>Zachman Framework (1)</a:t>
            </a:r>
            <a:endParaRPr lang="id-ID" altLang="en-US"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10</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70000"/>
              </a:lnSpc>
            </a:pPr>
            <a:r>
              <a:rPr lang="en-US" dirty="0"/>
              <a:t>Zachman ISA Framework components</a:t>
            </a:r>
          </a:p>
          <a:p>
            <a:pPr lvl="1">
              <a:lnSpc>
                <a:spcPct val="70000"/>
              </a:lnSpc>
            </a:pPr>
            <a:r>
              <a:rPr lang="en-US" sz="2400" dirty="0">
                <a:solidFill>
                  <a:schemeClr val="accent2"/>
                </a:solidFill>
              </a:rPr>
              <a:t>Data</a:t>
            </a:r>
            <a:endParaRPr lang="en-US" sz="2400" dirty="0"/>
          </a:p>
          <a:p>
            <a:pPr lvl="2">
              <a:lnSpc>
                <a:spcPct val="70000"/>
              </a:lnSpc>
            </a:pPr>
            <a:r>
              <a:rPr lang="en-US" dirty="0"/>
              <a:t>The </a:t>
            </a:r>
            <a:r>
              <a:rPr lang="ja-JP" altLang="en-US">
                <a:latin typeface="Arial"/>
              </a:rPr>
              <a:t>“</a:t>
            </a:r>
            <a:r>
              <a:rPr lang="en-US" b="1" dirty="0"/>
              <a:t>What</a:t>
            </a:r>
            <a:r>
              <a:rPr lang="ja-JP" altLang="en-US">
                <a:latin typeface="Arial"/>
              </a:rPr>
              <a:t>”</a:t>
            </a:r>
            <a:r>
              <a:rPr lang="en-US" dirty="0"/>
              <a:t> of the information system</a:t>
            </a:r>
          </a:p>
          <a:p>
            <a:pPr lvl="1">
              <a:lnSpc>
                <a:spcPct val="70000"/>
              </a:lnSpc>
            </a:pPr>
            <a:r>
              <a:rPr lang="en-US" sz="2400">
                <a:solidFill>
                  <a:schemeClr val="accent2"/>
                </a:solidFill>
              </a:rPr>
              <a:t>Process/Function</a:t>
            </a:r>
            <a:endParaRPr lang="en-US" sz="2400" dirty="0"/>
          </a:p>
          <a:p>
            <a:pPr lvl="2">
              <a:lnSpc>
                <a:spcPct val="70000"/>
              </a:lnSpc>
            </a:pPr>
            <a:r>
              <a:rPr lang="en-US" dirty="0"/>
              <a:t>The </a:t>
            </a:r>
            <a:r>
              <a:rPr lang="ja-JP" altLang="en-US">
                <a:latin typeface="Arial"/>
              </a:rPr>
              <a:t>“</a:t>
            </a:r>
            <a:r>
              <a:rPr lang="en-US" b="1" dirty="0"/>
              <a:t>How</a:t>
            </a:r>
            <a:r>
              <a:rPr lang="ja-JP" altLang="en-US">
                <a:latin typeface="Arial"/>
              </a:rPr>
              <a:t>”</a:t>
            </a:r>
            <a:r>
              <a:rPr lang="en-US" dirty="0"/>
              <a:t> of the information system</a:t>
            </a:r>
          </a:p>
          <a:p>
            <a:pPr lvl="1">
              <a:lnSpc>
                <a:spcPct val="70000"/>
              </a:lnSpc>
            </a:pPr>
            <a:r>
              <a:rPr lang="en-US" sz="2400" dirty="0">
                <a:solidFill>
                  <a:schemeClr val="accent2"/>
                </a:solidFill>
              </a:rPr>
              <a:t>Network</a:t>
            </a:r>
            <a:endParaRPr lang="en-US" sz="2400" dirty="0"/>
          </a:p>
          <a:p>
            <a:pPr lvl="2">
              <a:lnSpc>
                <a:spcPct val="70000"/>
              </a:lnSpc>
            </a:pPr>
            <a:r>
              <a:rPr lang="en-US" dirty="0"/>
              <a:t>The </a:t>
            </a:r>
            <a:r>
              <a:rPr lang="ja-JP" altLang="en-US">
                <a:latin typeface="Arial"/>
              </a:rPr>
              <a:t>“</a:t>
            </a:r>
            <a:r>
              <a:rPr lang="en-US" b="1" dirty="0"/>
              <a:t>Where</a:t>
            </a:r>
            <a:r>
              <a:rPr lang="ja-JP" altLang="en-US">
                <a:latin typeface="Arial"/>
              </a:rPr>
              <a:t>”</a:t>
            </a:r>
            <a:r>
              <a:rPr lang="en-US" dirty="0"/>
              <a:t> of the information system</a:t>
            </a:r>
          </a:p>
          <a:p>
            <a:pPr lvl="1">
              <a:lnSpc>
                <a:spcPct val="70000"/>
              </a:lnSpc>
            </a:pPr>
            <a:r>
              <a:rPr lang="en-US" sz="2400" dirty="0">
                <a:solidFill>
                  <a:schemeClr val="accent2"/>
                </a:solidFill>
              </a:rPr>
              <a:t>People</a:t>
            </a:r>
          </a:p>
          <a:p>
            <a:pPr lvl="2">
              <a:lnSpc>
                <a:spcPct val="70000"/>
              </a:lnSpc>
            </a:pPr>
            <a:r>
              <a:rPr lang="en-US" b="1" dirty="0"/>
              <a:t>Who</a:t>
            </a:r>
            <a:r>
              <a:rPr lang="en-US" dirty="0"/>
              <a:t> performs processes and are the source and receiver of data and information.</a:t>
            </a:r>
          </a:p>
          <a:p>
            <a:pPr lvl="1">
              <a:lnSpc>
                <a:spcPct val="70000"/>
              </a:lnSpc>
            </a:pPr>
            <a:r>
              <a:rPr lang="en-US" sz="2400" dirty="0">
                <a:solidFill>
                  <a:schemeClr val="accent2"/>
                </a:solidFill>
              </a:rPr>
              <a:t>Events and Points </a:t>
            </a:r>
            <a:r>
              <a:rPr lang="en-US" sz="2400">
                <a:solidFill>
                  <a:schemeClr val="accent2"/>
                </a:solidFill>
              </a:rPr>
              <a:t>in Time</a:t>
            </a:r>
            <a:endParaRPr lang="en-US" sz="2400" dirty="0">
              <a:solidFill>
                <a:schemeClr val="accent2"/>
              </a:solidFill>
            </a:endParaRPr>
          </a:p>
          <a:p>
            <a:pPr lvl="2">
              <a:lnSpc>
                <a:spcPct val="70000"/>
              </a:lnSpc>
            </a:pPr>
            <a:r>
              <a:rPr lang="en-US" b="1" dirty="0"/>
              <a:t>When</a:t>
            </a:r>
            <a:r>
              <a:rPr lang="en-US" dirty="0"/>
              <a:t> processes are performed</a:t>
            </a:r>
          </a:p>
          <a:p>
            <a:pPr lvl="1">
              <a:lnSpc>
                <a:spcPct val="70000"/>
              </a:lnSpc>
            </a:pPr>
            <a:r>
              <a:rPr lang="en-US" sz="2400">
                <a:solidFill>
                  <a:schemeClr val="accent2"/>
                </a:solidFill>
              </a:rPr>
              <a:t>Reasons/Motivation</a:t>
            </a:r>
            <a:endParaRPr lang="en-US" sz="2400" dirty="0">
              <a:solidFill>
                <a:schemeClr val="accent2"/>
              </a:solidFill>
            </a:endParaRPr>
          </a:p>
          <a:p>
            <a:pPr lvl="2">
              <a:lnSpc>
                <a:spcPct val="70000"/>
              </a:lnSpc>
            </a:pPr>
            <a:r>
              <a:rPr lang="en-US" b="1" dirty="0"/>
              <a:t>Why</a:t>
            </a:r>
            <a:r>
              <a:rPr lang="en-US" dirty="0"/>
              <a:t>: For events and rules that govern processing</a:t>
            </a:r>
          </a:p>
        </p:txBody>
      </p:sp>
    </p:spTree>
    <p:extLst>
      <p:ext uri="{BB962C8B-B14F-4D97-AF65-F5344CB8AC3E}">
        <p14:creationId xmlns:p14="http://schemas.microsoft.com/office/powerpoint/2010/main" val="3564417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1362" y="193872"/>
            <a:ext cx="8229600" cy="777331"/>
          </a:xfrm>
          <a:solidFill>
            <a:srgbClr val="0066FF">
              <a:alpha val="30196"/>
            </a:srgbClr>
          </a:solidFill>
        </p:spPr>
        <p:txBody>
          <a:bodyPr/>
          <a:lstStyle/>
          <a:p>
            <a:pPr eaLnBrk="1" hangingPunct="1"/>
            <a:r>
              <a:rPr lang="en-US"/>
              <a:t>Zachman Framework (2)</a:t>
            </a:r>
            <a:endParaRPr lang="id-ID" altLang="en-US"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11</a:t>
            </a:fld>
            <a:r>
              <a:rPr lang="en-US" altLang="en-US" sz="1800" i="1" dirty="0"/>
              <a:t>     </a:t>
            </a:r>
          </a:p>
        </p:txBody>
      </p:sp>
      <p:pic>
        <p:nvPicPr>
          <p:cNvPr id="10" name="Picture 4" descr="zachman_largeview">
            <a:extLst>
              <a:ext uri="{FF2B5EF4-FFF2-40B4-BE49-F238E27FC236}">
                <a16:creationId xmlns:a16="http://schemas.microsoft.com/office/drawing/2014/main" id="{673BC493-F33F-784E-BC64-699FEF29D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56928"/>
            <a:ext cx="7726362" cy="513049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36677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a:t>Information System Architecture (3)</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12</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r>
              <a:rPr lang="en-US" dirty="0"/>
              <a:t>Six roles or perspectives of the </a:t>
            </a:r>
            <a:r>
              <a:rPr lang="en-US" dirty="0">
                <a:solidFill>
                  <a:schemeClr val="accent2"/>
                </a:solidFill>
              </a:rPr>
              <a:t>Data, Process </a:t>
            </a:r>
            <a:r>
              <a:rPr lang="en-US" dirty="0"/>
              <a:t>and</a:t>
            </a:r>
            <a:r>
              <a:rPr lang="en-US" dirty="0">
                <a:solidFill>
                  <a:schemeClr val="accent2"/>
                </a:solidFill>
              </a:rPr>
              <a:t> Network </a:t>
            </a:r>
            <a:r>
              <a:rPr lang="en-US" dirty="0"/>
              <a:t>components</a:t>
            </a:r>
          </a:p>
          <a:p>
            <a:pPr lvl="1"/>
            <a:r>
              <a:rPr lang="en-US" dirty="0"/>
              <a:t>Business scope </a:t>
            </a:r>
            <a:r>
              <a:rPr lang="en-US" dirty="0">
                <a:solidFill>
                  <a:srgbClr val="FF3300"/>
                </a:solidFill>
              </a:rPr>
              <a:t>(Owner)</a:t>
            </a:r>
            <a:endParaRPr lang="en-US" dirty="0"/>
          </a:p>
          <a:p>
            <a:pPr lvl="1"/>
            <a:r>
              <a:rPr lang="en-US" dirty="0"/>
              <a:t>Business model </a:t>
            </a:r>
            <a:r>
              <a:rPr lang="en-US" dirty="0">
                <a:solidFill>
                  <a:srgbClr val="FF3300"/>
                </a:solidFill>
              </a:rPr>
              <a:t>(Architect)</a:t>
            </a:r>
            <a:endParaRPr lang="en-US" dirty="0"/>
          </a:p>
          <a:p>
            <a:pPr lvl="1"/>
            <a:r>
              <a:rPr lang="en-US" dirty="0"/>
              <a:t>Information systems model </a:t>
            </a:r>
            <a:r>
              <a:rPr lang="en-US" dirty="0">
                <a:solidFill>
                  <a:srgbClr val="FF3300"/>
                </a:solidFill>
              </a:rPr>
              <a:t>(Designer)</a:t>
            </a:r>
            <a:endParaRPr lang="en-US" dirty="0"/>
          </a:p>
          <a:p>
            <a:pPr lvl="1"/>
            <a:r>
              <a:rPr lang="en-US" dirty="0"/>
              <a:t>Technology model </a:t>
            </a:r>
            <a:r>
              <a:rPr lang="en-US" dirty="0">
                <a:solidFill>
                  <a:srgbClr val="FF3300"/>
                </a:solidFill>
              </a:rPr>
              <a:t>(Builder)</a:t>
            </a:r>
            <a:endParaRPr lang="en-US" dirty="0"/>
          </a:p>
          <a:p>
            <a:pPr lvl="1"/>
            <a:r>
              <a:rPr lang="en-US" dirty="0"/>
              <a:t>Technology definition </a:t>
            </a:r>
            <a:r>
              <a:rPr lang="en-US" dirty="0">
                <a:solidFill>
                  <a:srgbClr val="FF3300"/>
                </a:solidFill>
              </a:rPr>
              <a:t>(Contractor)</a:t>
            </a:r>
            <a:endParaRPr lang="en-US" dirty="0"/>
          </a:p>
          <a:p>
            <a:pPr lvl="1"/>
            <a:r>
              <a:rPr lang="en-US" dirty="0"/>
              <a:t>Information system </a:t>
            </a:r>
            <a:r>
              <a:rPr lang="en-US" dirty="0">
                <a:solidFill>
                  <a:srgbClr val="FF3300"/>
                </a:solidFill>
              </a:rPr>
              <a:t>(User)</a:t>
            </a:r>
            <a:endParaRPr lang="en-US" dirty="0"/>
          </a:p>
          <a:p>
            <a:pPr lvl="2">
              <a:lnSpc>
                <a:spcPct val="70000"/>
              </a:lnSpc>
            </a:pPr>
            <a:endParaRPr lang="en-US" dirty="0"/>
          </a:p>
        </p:txBody>
      </p:sp>
    </p:spTree>
    <p:extLst>
      <p:ext uri="{BB962C8B-B14F-4D97-AF65-F5344CB8AC3E}">
        <p14:creationId xmlns:p14="http://schemas.microsoft.com/office/powerpoint/2010/main" val="4240676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dirty="0"/>
              <a:t>Information System </a:t>
            </a:r>
            <a:r>
              <a:rPr lang="en-US" sz="4200"/>
              <a:t>Architecture (4)</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13</a:t>
            </a:fld>
            <a:r>
              <a:rPr lang="en-US" altLang="en-US" sz="1800" i="1" dirty="0"/>
              <a:t>     </a:t>
            </a:r>
          </a:p>
        </p:txBody>
      </p:sp>
      <p:grpSp>
        <p:nvGrpSpPr>
          <p:cNvPr id="10" name="Group 44">
            <a:extLst>
              <a:ext uri="{FF2B5EF4-FFF2-40B4-BE49-F238E27FC236}">
                <a16:creationId xmlns:a16="http://schemas.microsoft.com/office/drawing/2014/main" id="{67773C5C-2A18-DE41-9E86-A5E01DB63845}"/>
              </a:ext>
            </a:extLst>
          </p:cNvPr>
          <p:cNvGrpSpPr>
            <a:grpSpLocks/>
          </p:cNvGrpSpPr>
          <p:nvPr/>
        </p:nvGrpSpPr>
        <p:grpSpPr bwMode="auto">
          <a:xfrm>
            <a:off x="228600" y="1524000"/>
            <a:ext cx="8599488" cy="4384675"/>
            <a:chOff x="96" y="1338"/>
            <a:chExt cx="5417" cy="2762"/>
          </a:xfrm>
        </p:grpSpPr>
        <p:sp>
          <p:nvSpPr>
            <p:cNvPr id="11" name="Text Box 3">
              <a:extLst>
                <a:ext uri="{FF2B5EF4-FFF2-40B4-BE49-F238E27FC236}">
                  <a16:creationId xmlns:a16="http://schemas.microsoft.com/office/drawing/2014/main" id="{7A32113D-A3F1-8242-9458-260FF0045800}"/>
                </a:ext>
              </a:extLst>
            </p:cNvPr>
            <p:cNvSpPr txBox="1">
              <a:spLocks noChangeArrowheads="1"/>
            </p:cNvSpPr>
            <p:nvPr/>
          </p:nvSpPr>
          <p:spPr bwMode="auto">
            <a:xfrm>
              <a:off x="566" y="1338"/>
              <a:ext cx="476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2800" b="1">
                  <a:solidFill>
                    <a:srgbClr val="FF3300"/>
                  </a:solidFill>
                </a:rPr>
                <a:t>Data                         Process                      Network</a:t>
              </a:r>
              <a:endParaRPr lang="en-US" sz="2800"/>
            </a:p>
          </p:txBody>
        </p:sp>
        <p:sp>
          <p:nvSpPr>
            <p:cNvPr id="12" name="Text Box 4">
              <a:extLst>
                <a:ext uri="{FF2B5EF4-FFF2-40B4-BE49-F238E27FC236}">
                  <a16:creationId xmlns:a16="http://schemas.microsoft.com/office/drawing/2014/main" id="{163AA11F-5846-0B4A-8B15-269D919A270A}"/>
                </a:ext>
              </a:extLst>
            </p:cNvPr>
            <p:cNvSpPr txBox="1">
              <a:spLocks noChangeArrowheads="1"/>
            </p:cNvSpPr>
            <p:nvPr/>
          </p:nvSpPr>
          <p:spPr bwMode="auto">
            <a:xfrm>
              <a:off x="1873" y="3504"/>
              <a:ext cx="1976"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800" b="1"/>
                <a:t>1. Enterprise Scope</a:t>
              </a:r>
            </a:p>
            <a:p>
              <a:pPr eaLnBrk="0" hangingPunct="0"/>
              <a:r>
                <a:rPr lang="en-US" sz="2800" b="1">
                  <a:solidFill>
                    <a:srgbClr val="FF3300"/>
                  </a:solidFill>
                </a:rPr>
                <a:t>(Owner)</a:t>
              </a:r>
              <a:endParaRPr lang="en-US" sz="2800"/>
            </a:p>
          </p:txBody>
        </p:sp>
        <p:grpSp>
          <p:nvGrpSpPr>
            <p:cNvPr id="13" name="Group 5">
              <a:extLst>
                <a:ext uri="{FF2B5EF4-FFF2-40B4-BE49-F238E27FC236}">
                  <a16:creationId xmlns:a16="http://schemas.microsoft.com/office/drawing/2014/main" id="{BD2EAC0C-EED1-0741-9E78-18CA17404D1E}"/>
                </a:ext>
              </a:extLst>
            </p:cNvPr>
            <p:cNvGrpSpPr>
              <a:grpSpLocks/>
            </p:cNvGrpSpPr>
            <p:nvPr/>
          </p:nvGrpSpPr>
          <p:grpSpPr bwMode="auto">
            <a:xfrm>
              <a:off x="1104" y="1776"/>
              <a:ext cx="576" cy="768"/>
              <a:chOff x="720" y="1824"/>
              <a:chExt cx="576" cy="768"/>
            </a:xfrm>
          </p:grpSpPr>
          <p:sp>
            <p:nvSpPr>
              <p:cNvPr id="41" name="Rectangle 6">
                <a:extLst>
                  <a:ext uri="{FF2B5EF4-FFF2-40B4-BE49-F238E27FC236}">
                    <a16:creationId xmlns:a16="http://schemas.microsoft.com/office/drawing/2014/main" id="{58811247-BFF9-9049-8246-0D65624009AE}"/>
                  </a:ext>
                </a:extLst>
              </p:cNvPr>
              <p:cNvSpPr>
                <a:spLocks noChangeArrowheads="1"/>
              </p:cNvSpPr>
              <p:nvPr/>
            </p:nvSpPr>
            <p:spPr bwMode="auto">
              <a:xfrm>
                <a:off x="720" y="1824"/>
                <a:ext cx="576" cy="76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Line 7">
                <a:extLst>
                  <a:ext uri="{FF2B5EF4-FFF2-40B4-BE49-F238E27FC236}">
                    <a16:creationId xmlns:a16="http://schemas.microsoft.com/office/drawing/2014/main" id="{FC3CDE74-6538-3D48-8F60-402403DFC520}"/>
                  </a:ext>
                </a:extLst>
              </p:cNvPr>
              <p:cNvSpPr>
                <a:spLocks noChangeShapeType="1"/>
              </p:cNvSpPr>
              <p:nvPr/>
            </p:nvSpPr>
            <p:spPr bwMode="auto">
              <a:xfrm>
                <a:off x="768" y="192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Line 8">
                <a:extLst>
                  <a:ext uri="{FF2B5EF4-FFF2-40B4-BE49-F238E27FC236}">
                    <a16:creationId xmlns:a16="http://schemas.microsoft.com/office/drawing/2014/main" id="{28359DB3-C9C5-E846-BC56-3CD5FBB1C05C}"/>
                  </a:ext>
                </a:extLst>
              </p:cNvPr>
              <p:cNvSpPr>
                <a:spLocks noChangeShapeType="1"/>
              </p:cNvSpPr>
              <p:nvPr/>
            </p:nvSpPr>
            <p:spPr bwMode="auto">
              <a:xfrm>
                <a:off x="768" y="1968"/>
                <a:ext cx="38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Line 9">
                <a:extLst>
                  <a:ext uri="{FF2B5EF4-FFF2-40B4-BE49-F238E27FC236}">
                    <a16:creationId xmlns:a16="http://schemas.microsoft.com/office/drawing/2014/main" id="{27403990-EF91-1647-B9B4-47AD80FAE67E}"/>
                  </a:ext>
                </a:extLst>
              </p:cNvPr>
              <p:cNvSpPr>
                <a:spLocks noChangeShapeType="1"/>
              </p:cNvSpPr>
              <p:nvPr/>
            </p:nvSpPr>
            <p:spPr bwMode="auto">
              <a:xfrm>
                <a:off x="864" y="2016"/>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10">
                <a:extLst>
                  <a:ext uri="{FF2B5EF4-FFF2-40B4-BE49-F238E27FC236}">
                    <a16:creationId xmlns:a16="http://schemas.microsoft.com/office/drawing/2014/main" id="{983000B3-9134-A048-AEB2-FD7010DF0F11}"/>
                  </a:ext>
                </a:extLst>
              </p:cNvPr>
              <p:cNvSpPr>
                <a:spLocks noChangeShapeType="1"/>
              </p:cNvSpPr>
              <p:nvPr/>
            </p:nvSpPr>
            <p:spPr bwMode="auto">
              <a:xfrm>
                <a:off x="768" y="206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Line 11">
                <a:extLst>
                  <a:ext uri="{FF2B5EF4-FFF2-40B4-BE49-F238E27FC236}">
                    <a16:creationId xmlns:a16="http://schemas.microsoft.com/office/drawing/2014/main" id="{7FDF3250-AD4F-ED44-B5AB-6638ACC6C8E5}"/>
                  </a:ext>
                </a:extLst>
              </p:cNvPr>
              <p:cNvSpPr>
                <a:spLocks noChangeShapeType="1"/>
              </p:cNvSpPr>
              <p:nvPr/>
            </p:nvSpPr>
            <p:spPr bwMode="auto">
              <a:xfrm>
                <a:off x="864" y="2208"/>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Line 12">
                <a:extLst>
                  <a:ext uri="{FF2B5EF4-FFF2-40B4-BE49-F238E27FC236}">
                    <a16:creationId xmlns:a16="http://schemas.microsoft.com/office/drawing/2014/main" id="{B9DF40F3-2BA3-A148-97D3-871C7DA47891}"/>
                  </a:ext>
                </a:extLst>
              </p:cNvPr>
              <p:cNvSpPr>
                <a:spLocks noChangeShapeType="1"/>
              </p:cNvSpPr>
              <p:nvPr/>
            </p:nvSpPr>
            <p:spPr bwMode="auto">
              <a:xfrm>
                <a:off x="768" y="211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Line 13">
                <a:extLst>
                  <a:ext uri="{FF2B5EF4-FFF2-40B4-BE49-F238E27FC236}">
                    <a16:creationId xmlns:a16="http://schemas.microsoft.com/office/drawing/2014/main" id="{5A020EDB-656D-ED40-97BF-0C4A6E58635E}"/>
                  </a:ext>
                </a:extLst>
              </p:cNvPr>
              <p:cNvSpPr>
                <a:spLocks noChangeShapeType="1"/>
              </p:cNvSpPr>
              <p:nvPr/>
            </p:nvSpPr>
            <p:spPr bwMode="auto">
              <a:xfrm>
                <a:off x="768" y="216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Line 14">
                <a:extLst>
                  <a:ext uri="{FF2B5EF4-FFF2-40B4-BE49-F238E27FC236}">
                    <a16:creationId xmlns:a16="http://schemas.microsoft.com/office/drawing/2014/main" id="{046AA943-1A91-2548-AF62-BDD4A5F96000}"/>
                  </a:ext>
                </a:extLst>
              </p:cNvPr>
              <p:cNvSpPr>
                <a:spLocks noChangeShapeType="1"/>
              </p:cNvSpPr>
              <p:nvPr/>
            </p:nvSpPr>
            <p:spPr bwMode="auto">
              <a:xfrm>
                <a:off x="768" y="2256"/>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15">
                <a:extLst>
                  <a:ext uri="{FF2B5EF4-FFF2-40B4-BE49-F238E27FC236}">
                    <a16:creationId xmlns:a16="http://schemas.microsoft.com/office/drawing/2014/main" id="{6C0843AD-B06F-5242-AB1C-4713BA017512}"/>
                  </a:ext>
                </a:extLst>
              </p:cNvPr>
              <p:cNvSpPr>
                <a:spLocks noChangeShapeType="1"/>
              </p:cNvSpPr>
              <p:nvPr/>
            </p:nvSpPr>
            <p:spPr bwMode="auto">
              <a:xfrm>
                <a:off x="768" y="230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Line 16">
                <a:extLst>
                  <a:ext uri="{FF2B5EF4-FFF2-40B4-BE49-F238E27FC236}">
                    <a16:creationId xmlns:a16="http://schemas.microsoft.com/office/drawing/2014/main" id="{D6B85F5D-CF2A-B44F-9CBE-229916F6CEF8}"/>
                  </a:ext>
                </a:extLst>
              </p:cNvPr>
              <p:cNvSpPr>
                <a:spLocks noChangeShapeType="1"/>
              </p:cNvSpPr>
              <p:nvPr/>
            </p:nvSpPr>
            <p:spPr bwMode="auto">
              <a:xfrm>
                <a:off x="768" y="235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Line 17">
                <a:extLst>
                  <a:ext uri="{FF2B5EF4-FFF2-40B4-BE49-F238E27FC236}">
                    <a16:creationId xmlns:a16="http://schemas.microsoft.com/office/drawing/2014/main" id="{4F5F8DDA-AE78-4B4B-BEF8-2206771BFC98}"/>
                  </a:ext>
                </a:extLst>
              </p:cNvPr>
              <p:cNvSpPr>
                <a:spLocks noChangeShapeType="1"/>
              </p:cNvSpPr>
              <p:nvPr/>
            </p:nvSpPr>
            <p:spPr bwMode="auto">
              <a:xfrm>
                <a:off x="768" y="240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4" name="Group 18">
              <a:extLst>
                <a:ext uri="{FF2B5EF4-FFF2-40B4-BE49-F238E27FC236}">
                  <a16:creationId xmlns:a16="http://schemas.microsoft.com/office/drawing/2014/main" id="{6D769041-2A2A-F141-A12E-7C36CCE839A8}"/>
                </a:ext>
              </a:extLst>
            </p:cNvPr>
            <p:cNvGrpSpPr>
              <a:grpSpLocks/>
            </p:cNvGrpSpPr>
            <p:nvPr/>
          </p:nvGrpSpPr>
          <p:grpSpPr bwMode="auto">
            <a:xfrm>
              <a:off x="3168" y="1776"/>
              <a:ext cx="576" cy="768"/>
              <a:chOff x="720" y="1824"/>
              <a:chExt cx="576" cy="768"/>
            </a:xfrm>
          </p:grpSpPr>
          <p:sp>
            <p:nvSpPr>
              <p:cNvPr id="29" name="Rectangle 19">
                <a:extLst>
                  <a:ext uri="{FF2B5EF4-FFF2-40B4-BE49-F238E27FC236}">
                    <a16:creationId xmlns:a16="http://schemas.microsoft.com/office/drawing/2014/main" id="{26889D0D-CA05-1C42-85D8-BB998BC0D1DA}"/>
                  </a:ext>
                </a:extLst>
              </p:cNvPr>
              <p:cNvSpPr>
                <a:spLocks noChangeArrowheads="1"/>
              </p:cNvSpPr>
              <p:nvPr/>
            </p:nvSpPr>
            <p:spPr bwMode="auto">
              <a:xfrm>
                <a:off x="720" y="1824"/>
                <a:ext cx="576" cy="76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Line 20">
                <a:extLst>
                  <a:ext uri="{FF2B5EF4-FFF2-40B4-BE49-F238E27FC236}">
                    <a16:creationId xmlns:a16="http://schemas.microsoft.com/office/drawing/2014/main" id="{279FF706-E0B9-1544-ACCB-DF59F43C9E0C}"/>
                  </a:ext>
                </a:extLst>
              </p:cNvPr>
              <p:cNvSpPr>
                <a:spLocks noChangeShapeType="1"/>
              </p:cNvSpPr>
              <p:nvPr/>
            </p:nvSpPr>
            <p:spPr bwMode="auto">
              <a:xfrm>
                <a:off x="768" y="192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21">
                <a:extLst>
                  <a:ext uri="{FF2B5EF4-FFF2-40B4-BE49-F238E27FC236}">
                    <a16:creationId xmlns:a16="http://schemas.microsoft.com/office/drawing/2014/main" id="{E5996A6B-9DCD-B941-ADCC-368C01A99A63}"/>
                  </a:ext>
                </a:extLst>
              </p:cNvPr>
              <p:cNvSpPr>
                <a:spLocks noChangeShapeType="1"/>
              </p:cNvSpPr>
              <p:nvPr/>
            </p:nvSpPr>
            <p:spPr bwMode="auto">
              <a:xfrm>
                <a:off x="768" y="1968"/>
                <a:ext cx="38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22">
                <a:extLst>
                  <a:ext uri="{FF2B5EF4-FFF2-40B4-BE49-F238E27FC236}">
                    <a16:creationId xmlns:a16="http://schemas.microsoft.com/office/drawing/2014/main" id="{3737CB8C-1A01-DA40-A426-68AB3224B783}"/>
                  </a:ext>
                </a:extLst>
              </p:cNvPr>
              <p:cNvSpPr>
                <a:spLocks noChangeShapeType="1"/>
              </p:cNvSpPr>
              <p:nvPr/>
            </p:nvSpPr>
            <p:spPr bwMode="auto">
              <a:xfrm>
                <a:off x="864" y="2016"/>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Line 23">
                <a:extLst>
                  <a:ext uri="{FF2B5EF4-FFF2-40B4-BE49-F238E27FC236}">
                    <a16:creationId xmlns:a16="http://schemas.microsoft.com/office/drawing/2014/main" id="{345F4FA7-FD72-2046-9142-521CE42D0720}"/>
                  </a:ext>
                </a:extLst>
              </p:cNvPr>
              <p:cNvSpPr>
                <a:spLocks noChangeShapeType="1"/>
              </p:cNvSpPr>
              <p:nvPr/>
            </p:nvSpPr>
            <p:spPr bwMode="auto">
              <a:xfrm>
                <a:off x="768" y="206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Line 24">
                <a:extLst>
                  <a:ext uri="{FF2B5EF4-FFF2-40B4-BE49-F238E27FC236}">
                    <a16:creationId xmlns:a16="http://schemas.microsoft.com/office/drawing/2014/main" id="{8F9D96C2-A71D-C94F-A79F-7EDD01E54761}"/>
                  </a:ext>
                </a:extLst>
              </p:cNvPr>
              <p:cNvSpPr>
                <a:spLocks noChangeShapeType="1"/>
              </p:cNvSpPr>
              <p:nvPr/>
            </p:nvSpPr>
            <p:spPr bwMode="auto">
              <a:xfrm>
                <a:off x="864" y="2208"/>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 name="Line 25">
                <a:extLst>
                  <a:ext uri="{FF2B5EF4-FFF2-40B4-BE49-F238E27FC236}">
                    <a16:creationId xmlns:a16="http://schemas.microsoft.com/office/drawing/2014/main" id="{53526BBB-2705-A446-BD52-F14530EDA66C}"/>
                  </a:ext>
                </a:extLst>
              </p:cNvPr>
              <p:cNvSpPr>
                <a:spLocks noChangeShapeType="1"/>
              </p:cNvSpPr>
              <p:nvPr/>
            </p:nvSpPr>
            <p:spPr bwMode="auto">
              <a:xfrm>
                <a:off x="768" y="211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Line 26">
                <a:extLst>
                  <a:ext uri="{FF2B5EF4-FFF2-40B4-BE49-F238E27FC236}">
                    <a16:creationId xmlns:a16="http://schemas.microsoft.com/office/drawing/2014/main" id="{3FE327D2-29E3-DC4D-B248-9C04CF745AB2}"/>
                  </a:ext>
                </a:extLst>
              </p:cNvPr>
              <p:cNvSpPr>
                <a:spLocks noChangeShapeType="1"/>
              </p:cNvSpPr>
              <p:nvPr/>
            </p:nvSpPr>
            <p:spPr bwMode="auto">
              <a:xfrm>
                <a:off x="768" y="216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Line 27">
                <a:extLst>
                  <a:ext uri="{FF2B5EF4-FFF2-40B4-BE49-F238E27FC236}">
                    <a16:creationId xmlns:a16="http://schemas.microsoft.com/office/drawing/2014/main" id="{0EE748D9-DCA6-FC4D-B660-69772E27CEA3}"/>
                  </a:ext>
                </a:extLst>
              </p:cNvPr>
              <p:cNvSpPr>
                <a:spLocks noChangeShapeType="1"/>
              </p:cNvSpPr>
              <p:nvPr/>
            </p:nvSpPr>
            <p:spPr bwMode="auto">
              <a:xfrm>
                <a:off x="768" y="2256"/>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Line 28">
                <a:extLst>
                  <a:ext uri="{FF2B5EF4-FFF2-40B4-BE49-F238E27FC236}">
                    <a16:creationId xmlns:a16="http://schemas.microsoft.com/office/drawing/2014/main" id="{5DC10562-056D-1D4B-9C84-94A1F33AA9E2}"/>
                  </a:ext>
                </a:extLst>
              </p:cNvPr>
              <p:cNvSpPr>
                <a:spLocks noChangeShapeType="1"/>
              </p:cNvSpPr>
              <p:nvPr/>
            </p:nvSpPr>
            <p:spPr bwMode="auto">
              <a:xfrm>
                <a:off x="768" y="230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Line 29">
                <a:extLst>
                  <a:ext uri="{FF2B5EF4-FFF2-40B4-BE49-F238E27FC236}">
                    <a16:creationId xmlns:a16="http://schemas.microsoft.com/office/drawing/2014/main" id="{F80D2A1C-FFE2-5547-824C-D945C8D8FA4F}"/>
                  </a:ext>
                </a:extLst>
              </p:cNvPr>
              <p:cNvSpPr>
                <a:spLocks noChangeShapeType="1"/>
              </p:cNvSpPr>
              <p:nvPr/>
            </p:nvSpPr>
            <p:spPr bwMode="auto">
              <a:xfrm>
                <a:off x="768" y="235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 name="Line 30">
                <a:extLst>
                  <a:ext uri="{FF2B5EF4-FFF2-40B4-BE49-F238E27FC236}">
                    <a16:creationId xmlns:a16="http://schemas.microsoft.com/office/drawing/2014/main" id="{744FA5C5-4272-2D4F-8B6F-E47D2443445A}"/>
                  </a:ext>
                </a:extLst>
              </p:cNvPr>
              <p:cNvSpPr>
                <a:spLocks noChangeShapeType="1"/>
              </p:cNvSpPr>
              <p:nvPr/>
            </p:nvSpPr>
            <p:spPr bwMode="auto">
              <a:xfrm>
                <a:off x="768" y="240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5" name="Line 31">
              <a:extLst>
                <a:ext uri="{FF2B5EF4-FFF2-40B4-BE49-F238E27FC236}">
                  <a16:creationId xmlns:a16="http://schemas.microsoft.com/office/drawing/2014/main" id="{7F990EC9-90DF-2648-BC9E-14EB952ABACF}"/>
                </a:ext>
              </a:extLst>
            </p:cNvPr>
            <p:cNvSpPr>
              <a:spLocks noChangeShapeType="1"/>
            </p:cNvSpPr>
            <p:nvPr/>
          </p:nvSpPr>
          <p:spPr bwMode="auto">
            <a:xfrm>
              <a:off x="1824" y="1440"/>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Line 32">
              <a:extLst>
                <a:ext uri="{FF2B5EF4-FFF2-40B4-BE49-F238E27FC236}">
                  <a16:creationId xmlns:a16="http://schemas.microsoft.com/office/drawing/2014/main" id="{C73EF982-F20E-9A4A-A38A-7A799AA19234}"/>
                </a:ext>
              </a:extLst>
            </p:cNvPr>
            <p:cNvSpPr>
              <a:spLocks noChangeShapeType="1"/>
            </p:cNvSpPr>
            <p:nvPr/>
          </p:nvSpPr>
          <p:spPr bwMode="auto">
            <a:xfrm>
              <a:off x="3888" y="1488"/>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Text Box 33">
              <a:extLst>
                <a:ext uri="{FF2B5EF4-FFF2-40B4-BE49-F238E27FC236}">
                  <a16:creationId xmlns:a16="http://schemas.microsoft.com/office/drawing/2014/main" id="{F2A5B57A-05A1-3449-986A-B49D80735BA1}"/>
                </a:ext>
              </a:extLst>
            </p:cNvPr>
            <p:cNvSpPr txBox="1">
              <a:spLocks noChangeArrowheads="1"/>
            </p:cNvSpPr>
            <p:nvPr/>
          </p:nvSpPr>
          <p:spPr bwMode="auto">
            <a:xfrm>
              <a:off x="96" y="1824"/>
              <a:ext cx="1024"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List of  entities</a:t>
              </a:r>
            </a:p>
            <a:p>
              <a:pPr algn="l" eaLnBrk="0" hangingPunct="0"/>
              <a:r>
                <a:rPr lang="en-US" sz="1800" b="1"/>
                <a:t>important to</a:t>
              </a:r>
            </a:p>
            <a:p>
              <a:pPr algn="l" eaLnBrk="0" hangingPunct="0"/>
              <a:r>
                <a:rPr lang="en-US" sz="1800" b="1"/>
                <a:t>the business</a:t>
              </a:r>
              <a:endParaRPr lang="en-US" sz="1600"/>
            </a:p>
          </p:txBody>
        </p:sp>
        <p:sp>
          <p:nvSpPr>
            <p:cNvPr id="19" name="Text Box 34">
              <a:extLst>
                <a:ext uri="{FF2B5EF4-FFF2-40B4-BE49-F238E27FC236}">
                  <a16:creationId xmlns:a16="http://schemas.microsoft.com/office/drawing/2014/main" id="{4CDF9D21-4DB3-8846-A257-48BBCBAE2914}"/>
                </a:ext>
              </a:extLst>
            </p:cNvPr>
            <p:cNvSpPr txBox="1">
              <a:spLocks noChangeArrowheads="1"/>
            </p:cNvSpPr>
            <p:nvPr/>
          </p:nvSpPr>
          <p:spPr bwMode="auto">
            <a:xfrm>
              <a:off x="1920" y="1872"/>
              <a:ext cx="1140" cy="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List of processes</a:t>
              </a:r>
            </a:p>
            <a:p>
              <a:pPr algn="l" eaLnBrk="0" hangingPunct="0"/>
              <a:r>
                <a:rPr lang="en-US" sz="1800" b="1"/>
                <a:t>or functions that</a:t>
              </a:r>
            </a:p>
            <a:p>
              <a:pPr algn="l" eaLnBrk="0" hangingPunct="0"/>
              <a:r>
                <a:rPr lang="en-US" sz="1800" b="1"/>
                <a:t>the business</a:t>
              </a:r>
            </a:p>
            <a:p>
              <a:pPr algn="l" eaLnBrk="0" hangingPunct="0"/>
              <a:r>
                <a:rPr lang="en-US" sz="1800" b="1"/>
                <a:t>performs</a:t>
              </a:r>
              <a:endParaRPr lang="en-US" sz="1600"/>
            </a:p>
          </p:txBody>
        </p:sp>
        <p:graphicFrame>
          <p:nvGraphicFramePr>
            <p:cNvPr id="20" name="Object 35">
              <a:extLst>
                <a:ext uri="{FF2B5EF4-FFF2-40B4-BE49-F238E27FC236}">
                  <a16:creationId xmlns:a16="http://schemas.microsoft.com/office/drawing/2014/main" id="{E8904983-84FA-3F4E-8AA4-4728A3C9C641}"/>
                </a:ext>
              </a:extLst>
            </p:cNvPr>
            <p:cNvGraphicFramePr>
              <a:graphicFrameLocks noChangeAspect="1"/>
            </p:cNvGraphicFramePr>
            <p:nvPr/>
          </p:nvGraphicFramePr>
          <p:xfrm>
            <a:off x="4176" y="2256"/>
            <a:ext cx="1337" cy="824"/>
          </p:xfrm>
          <a:graphic>
            <a:graphicData uri="http://schemas.openxmlformats.org/presentationml/2006/ole">
              <mc:AlternateContent xmlns:mc="http://schemas.openxmlformats.org/markup-compatibility/2006">
                <mc:Choice xmlns:v="urn:schemas-microsoft-com:vml" Requires="v">
                  <p:oleObj name="Clip" r:id="rId3" imgW="6988175" imgH="4306888" progId="MS_ClipArt_Gallery.2">
                    <p:embed/>
                  </p:oleObj>
                </mc:Choice>
                <mc:Fallback>
                  <p:oleObj name="Clip" r:id="rId3" imgW="6988175" imgH="4306888" progId="MS_ClipArt_Gallery.2">
                    <p:embed/>
                    <p:pic>
                      <p:nvPicPr>
                        <p:cNvPr id="20" name="Object 35">
                          <a:extLst>
                            <a:ext uri="{FF2B5EF4-FFF2-40B4-BE49-F238E27FC236}">
                              <a16:creationId xmlns:a16="http://schemas.microsoft.com/office/drawing/2014/main" id="{E8904983-84FA-3F4E-8AA4-4728A3C9C6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2256"/>
                          <a:ext cx="1337" cy="82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1" name="Oval 36">
              <a:extLst>
                <a:ext uri="{FF2B5EF4-FFF2-40B4-BE49-F238E27FC236}">
                  <a16:creationId xmlns:a16="http://schemas.microsoft.com/office/drawing/2014/main" id="{D941EF54-9248-AB4E-9FF6-BDB61126A031}"/>
                </a:ext>
              </a:extLst>
            </p:cNvPr>
            <p:cNvSpPr>
              <a:spLocks noChangeArrowheads="1"/>
            </p:cNvSpPr>
            <p:nvPr/>
          </p:nvSpPr>
          <p:spPr bwMode="auto">
            <a:xfrm>
              <a:off x="4464" y="2640"/>
              <a:ext cx="48" cy="4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Oval 37">
              <a:extLst>
                <a:ext uri="{FF2B5EF4-FFF2-40B4-BE49-F238E27FC236}">
                  <a16:creationId xmlns:a16="http://schemas.microsoft.com/office/drawing/2014/main" id="{CAD99C60-CCD6-E041-B4DF-A3F0CD0D5806}"/>
                </a:ext>
              </a:extLst>
            </p:cNvPr>
            <p:cNvSpPr>
              <a:spLocks noChangeArrowheads="1"/>
            </p:cNvSpPr>
            <p:nvPr/>
          </p:nvSpPr>
          <p:spPr bwMode="auto">
            <a:xfrm>
              <a:off x="5232" y="2640"/>
              <a:ext cx="48" cy="4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Oval 38">
              <a:extLst>
                <a:ext uri="{FF2B5EF4-FFF2-40B4-BE49-F238E27FC236}">
                  <a16:creationId xmlns:a16="http://schemas.microsoft.com/office/drawing/2014/main" id="{6965BD9D-7A11-6B44-9C14-F912453AF01B}"/>
                </a:ext>
              </a:extLst>
            </p:cNvPr>
            <p:cNvSpPr>
              <a:spLocks noChangeArrowheads="1"/>
            </p:cNvSpPr>
            <p:nvPr/>
          </p:nvSpPr>
          <p:spPr bwMode="auto">
            <a:xfrm>
              <a:off x="4368" y="2448"/>
              <a:ext cx="48" cy="4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Oval 39">
              <a:extLst>
                <a:ext uri="{FF2B5EF4-FFF2-40B4-BE49-F238E27FC236}">
                  <a16:creationId xmlns:a16="http://schemas.microsoft.com/office/drawing/2014/main" id="{97D71281-72D0-A147-8C29-303F7FE1B4C7}"/>
                </a:ext>
              </a:extLst>
            </p:cNvPr>
            <p:cNvSpPr>
              <a:spLocks noChangeArrowheads="1"/>
            </p:cNvSpPr>
            <p:nvPr/>
          </p:nvSpPr>
          <p:spPr bwMode="auto">
            <a:xfrm>
              <a:off x="5040" y="2448"/>
              <a:ext cx="48" cy="4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Oval 40">
              <a:extLst>
                <a:ext uri="{FF2B5EF4-FFF2-40B4-BE49-F238E27FC236}">
                  <a16:creationId xmlns:a16="http://schemas.microsoft.com/office/drawing/2014/main" id="{CA627F87-17F6-2D49-A81F-44D6F0F78A1D}"/>
                </a:ext>
              </a:extLst>
            </p:cNvPr>
            <p:cNvSpPr>
              <a:spLocks noChangeArrowheads="1"/>
            </p:cNvSpPr>
            <p:nvPr/>
          </p:nvSpPr>
          <p:spPr bwMode="auto">
            <a:xfrm>
              <a:off x="4704" y="2976"/>
              <a:ext cx="48" cy="4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Oval 41">
              <a:extLst>
                <a:ext uri="{FF2B5EF4-FFF2-40B4-BE49-F238E27FC236}">
                  <a16:creationId xmlns:a16="http://schemas.microsoft.com/office/drawing/2014/main" id="{49454512-39A7-9C40-AE1A-C18FFCFBD369}"/>
                </a:ext>
              </a:extLst>
            </p:cNvPr>
            <p:cNvSpPr>
              <a:spLocks noChangeArrowheads="1"/>
            </p:cNvSpPr>
            <p:nvPr/>
          </p:nvSpPr>
          <p:spPr bwMode="auto">
            <a:xfrm>
              <a:off x="4848" y="2736"/>
              <a:ext cx="48" cy="4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Oval 42">
              <a:extLst>
                <a:ext uri="{FF2B5EF4-FFF2-40B4-BE49-F238E27FC236}">
                  <a16:creationId xmlns:a16="http://schemas.microsoft.com/office/drawing/2014/main" id="{C97E29F3-A3B9-DF42-9B44-0A6B577BD382}"/>
                </a:ext>
              </a:extLst>
            </p:cNvPr>
            <p:cNvSpPr>
              <a:spLocks noChangeArrowheads="1"/>
            </p:cNvSpPr>
            <p:nvPr/>
          </p:nvSpPr>
          <p:spPr bwMode="auto">
            <a:xfrm>
              <a:off x="5280" y="2544"/>
              <a:ext cx="48" cy="48"/>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Text Box 43">
              <a:extLst>
                <a:ext uri="{FF2B5EF4-FFF2-40B4-BE49-F238E27FC236}">
                  <a16:creationId xmlns:a16="http://schemas.microsoft.com/office/drawing/2014/main" id="{B7B59DF9-4473-144E-9A93-669BE260BF66}"/>
                </a:ext>
              </a:extLst>
            </p:cNvPr>
            <p:cNvSpPr txBox="1">
              <a:spLocks noChangeArrowheads="1"/>
            </p:cNvSpPr>
            <p:nvPr/>
          </p:nvSpPr>
          <p:spPr bwMode="auto">
            <a:xfrm>
              <a:off x="4128" y="1680"/>
              <a:ext cx="1260"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List of locations in</a:t>
              </a:r>
            </a:p>
            <a:p>
              <a:pPr algn="l" eaLnBrk="0" hangingPunct="0"/>
              <a:r>
                <a:rPr lang="en-US" sz="1800" b="1"/>
                <a:t>which the business</a:t>
              </a:r>
            </a:p>
            <a:p>
              <a:pPr algn="l" eaLnBrk="0" hangingPunct="0"/>
              <a:r>
                <a:rPr lang="en-US" sz="1800" b="1"/>
                <a:t>operates</a:t>
              </a:r>
              <a:endParaRPr lang="en-US" sz="1600"/>
            </a:p>
          </p:txBody>
        </p:sp>
      </p:grpSp>
    </p:spTree>
    <p:extLst>
      <p:ext uri="{BB962C8B-B14F-4D97-AF65-F5344CB8AC3E}">
        <p14:creationId xmlns:p14="http://schemas.microsoft.com/office/powerpoint/2010/main" val="3130513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dirty="0"/>
              <a:t>Information System </a:t>
            </a:r>
            <a:r>
              <a:rPr lang="en-US" sz="4200"/>
              <a:t>Architecture (5)</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14</a:t>
            </a:fld>
            <a:r>
              <a:rPr lang="en-US" altLang="en-US" sz="1800" i="1" dirty="0"/>
              <a:t>     </a:t>
            </a:r>
          </a:p>
        </p:txBody>
      </p:sp>
      <p:grpSp>
        <p:nvGrpSpPr>
          <p:cNvPr id="53" name="Group 34">
            <a:extLst>
              <a:ext uri="{FF2B5EF4-FFF2-40B4-BE49-F238E27FC236}">
                <a16:creationId xmlns:a16="http://schemas.microsoft.com/office/drawing/2014/main" id="{90F2913E-8794-9D4F-BAD7-78C543176726}"/>
              </a:ext>
            </a:extLst>
          </p:cNvPr>
          <p:cNvGrpSpPr>
            <a:grpSpLocks/>
          </p:cNvGrpSpPr>
          <p:nvPr/>
        </p:nvGrpSpPr>
        <p:grpSpPr bwMode="auto">
          <a:xfrm>
            <a:off x="304800" y="1676400"/>
            <a:ext cx="8547100" cy="4460875"/>
            <a:chOff x="192" y="1338"/>
            <a:chExt cx="5384" cy="2810"/>
          </a:xfrm>
        </p:grpSpPr>
        <p:sp>
          <p:nvSpPr>
            <p:cNvPr id="54" name="Text Box 3">
              <a:extLst>
                <a:ext uri="{FF2B5EF4-FFF2-40B4-BE49-F238E27FC236}">
                  <a16:creationId xmlns:a16="http://schemas.microsoft.com/office/drawing/2014/main" id="{7D76F484-C869-6048-9F64-9A6C557713B7}"/>
                </a:ext>
              </a:extLst>
            </p:cNvPr>
            <p:cNvSpPr txBox="1">
              <a:spLocks noChangeArrowheads="1"/>
            </p:cNvSpPr>
            <p:nvPr/>
          </p:nvSpPr>
          <p:spPr bwMode="auto">
            <a:xfrm>
              <a:off x="566" y="1338"/>
              <a:ext cx="476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2800" b="1">
                  <a:solidFill>
                    <a:srgbClr val="FF3300"/>
                  </a:solidFill>
                </a:rPr>
                <a:t>Data                         Process                      Network</a:t>
              </a:r>
              <a:endParaRPr lang="en-US" sz="2800"/>
            </a:p>
          </p:txBody>
        </p:sp>
        <p:sp>
          <p:nvSpPr>
            <p:cNvPr id="55" name="Text Box 4">
              <a:extLst>
                <a:ext uri="{FF2B5EF4-FFF2-40B4-BE49-F238E27FC236}">
                  <a16:creationId xmlns:a16="http://schemas.microsoft.com/office/drawing/2014/main" id="{C4155321-EDD2-EE41-8684-F1902D5C028B}"/>
                </a:ext>
              </a:extLst>
            </p:cNvPr>
            <p:cNvSpPr txBox="1">
              <a:spLocks noChangeArrowheads="1"/>
            </p:cNvSpPr>
            <p:nvPr/>
          </p:nvSpPr>
          <p:spPr bwMode="auto">
            <a:xfrm>
              <a:off x="1823" y="3552"/>
              <a:ext cx="2026"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800" b="1"/>
                <a:t>2. Enterprise Model</a:t>
              </a:r>
            </a:p>
            <a:p>
              <a:pPr eaLnBrk="0" hangingPunct="0"/>
              <a:r>
                <a:rPr lang="en-US" sz="2800" b="1">
                  <a:solidFill>
                    <a:srgbClr val="FF3300"/>
                  </a:solidFill>
                </a:rPr>
                <a:t>(Architect)</a:t>
              </a:r>
              <a:endParaRPr lang="en-US" sz="2800"/>
            </a:p>
          </p:txBody>
        </p:sp>
        <p:sp>
          <p:nvSpPr>
            <p:cNvPr id="56" name="Line 5">
              <a:extLst>
                <a:ext uri="{FF2B5EF4-FFF2-40B4-BE49-F238E27FC236}">
                  <a16:creationId xmlns:a16="http://schemas.microsoft.com/office/drawing/2014/main" id="{9935282D-1FF4-DB48-A30F-71EF0074CAD4}"/>
                </a:ext>
              </a:extLst>
            </p:cNvPr>
            <p:cNvSpPr>
              <a:spLocks noChangeShapeType="1"/>
            </p:cNvSpPr>
            <p:nvPr/>
          </p:nvSpPr>
          <p:spPr bwMode="auto">
            <a:xfrm>
              <a:off x="1824" y="1440"/>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Line 6">
              <a:extLst>
                <a:ext uri="{FF2B5EF4-FFF2-40B4-BE49-F238E27FC236}">
                  <a16:creationId xmlns:a16="http://schemas.microsoft.com/office/drawing/2014/main" id="{910C99DC-7AD6-BB4A-BB59-13B58ED723D6}"/>
                </a:ext>
              </a:extLst>
            </p:cNvPr>
            <p:cNvSpPr>
              <a:spLocks noChangeShapeType="1"/>
            </p:cNvSpPr>
            <p:nvPr/>
          </p:nvSpPr>
          <p:spPr bwMode="auto">
            <a:xfrm>
              <a:off x="3888" y="1488"/>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58" name="Group 7">
              <a:extLst>
                <a:ext uri="{FF2B5EF4-FFF2-40B4-BE49-F238E27FC236}">
                  <a16:creationId xmlns:a16="http://schemas.microsoft.com/office/drawing/2014/main" id="{0226A485-08E3-E343-8A51-1654D78780A0}"/>
                </a:ext>
              </a:extLst>
            </p:cNvPr>
            <p:cNvGrpSpPr>
              <a:grpSpLocks/>
            </p:cNvGrpSpPr>
            <p:nvPr/>
          </p:nvGrpSpPr>
          <p:grpSpPr bwMode="auto">
            <a:xfrm>
              <a:off x="192" y="2640"/>
              <a:ext cx="1536" cy="288"/>
              <a:chOff x="192" y="2640"/>
              <a:chExt cx="1536" cy="288"/>
            </a:xfrm>
          </p:grpSpPr>
          <p:sp>
            <p:nvSpPr>
              <p:cNvPr id="80" name="Rectangle 8">
                <a:extLst>
                  <a:ext uri="{FF2B5EF4-FFF2-40B4-BE49-F238E27FC236}">
                    <a16:creationId xmlns:a16="http://schemas.microsoft.com/office/drawing/2014/main" id="{A9F787EF-1868-284C-9868-9892F90081D5}"/>
                  </a:ext>
                </a:extLst>
              </p:cNvPr>
              <p:cNvSpPr>
                <a:spLocks noChangeArrowheads="1"/>
              </p:cNvSpPr>
              <p:nvPr/>
            </p:nvSpPr>
            <p:spPr bwMode="auto">
              <a:xfrm>
                <a:off x="192" y="2640"/>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AutoShape 9">
                <a:extLst>
                  <a:ext uri="{FF2B5EF4-FFF2-40B4-BE49-F238E27FC236}">
                    <a16:creationId xmlns:a16="http://schemas.microsoft.com/office/drawing/2014/main" id="{16868EE6-99CF-9349-AAA6-3C0DF78ED4B2}"/>
                  </a:ext>
                </a:extLst>
              </p:cNvPr>
              <p:cNvSpPr>
                <a:spLocks noChangeArrowheads="1"/>
              </p:cNvSpPr>
              <p:nvPr/>
            </p:nvSpPr>
            <p:spPr bwMode="auto">
              <a:xfrm>
                <a:off x="816" y="2640"/>
                <a:ext cx="288" cy="288"/>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Rectangle 10">
                <a:extLst>
                  <a:ext uri="{FF2B5EF4-FFF2-40B4-BE49-F238E27FC236}">
                    <a16:creationId xmlns:a16="http://schemas.microsoft.com/office/drawing/2014/main" id="{37B11BF1-D5D4-EE44-A24F-ECBF0725F64E}"/>
                  </a:ext>
                </a:extLst>
              </p:cNvPr>
              <p:cNvSpPr>
                <a:spLocks noChangeArrowheads="1"/>
              </p:cNvSpPr>
              <p:nvPr/>
            </p:nvSpPr>
            <p:spPr bwMode="auto">
              <a:xfrm>
                <a:off x="1248" y="2640"/>
                <a:ext cx="480"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Line 11">
                <a:extLst>
                  <a:ext uri="{FF2B5EF4-FFF2-40B4-BE49-F238E27FC236}">
                    <a16:creationId xmlns:a16="http://schemas.microsoft.com/office/drawing/2014/main" id="{899A4490-49F7-FD4F-9810-ED92FB80BA86}"/>
                  </a:ext>
                </a:extLst>
              </p:cNvPr>
              <p:cNvSpPr>
                <a:spLocks noChangeShapeType="1"/>
              </p:cNvSpPr>
              <p:nvPr/>
            </p:nvSpPr>
            <p:spPr bwMode="auto">
              <a:xfrm>
                <a:off x="672" y="2784"/>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Line 12">
                <a:extLst>
                  <a:ext uri="{FF2B5EF4-FFF2-40B4-BE49-F238E27FC236}">
                    <a16:creationId xmlns:a16="http://schemas.microsoft.com/office/drawing/2014/main" id="{35045CED-E45B-BE46-897D-599FC936034F}"/>
                  </a:ext>
                </a:extLst>
              </p:cNvPr>
              <p:cNvSpPr>
                <a:spLocks noChangeShapeType="1"/>
              </p:cNvSpPr>
              <p:nvPr/>
            </p:nvSpPr>
            <p:spPr bwMode="auto">
              <a:xfrm>
                <a:off x="1104" y="2784"/>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59" name="Text Box 13">
              <a:extLst>
                <a:ext uri="{FF2B5EF4-FFF2-40B4-BE49-F238E27FC236}">
                  <a16:creationId xmlns:a16="http://schemas.microsoft.com/office/drawing/2014/main" id="{C89B4F8D-CEA1-1840-AD40-B4B8930B48F9}"/>
                </a:ext>
              </a:extLst>
            </p:cNvPr>
            <p:cNvSpPr txBox="1">
              <a:spLocks noChangeArrowheads="1"/>
            </p:cNvSpPr>
            <p:nvPr/>
          </p:nvSpPr>
          <p:spPr bwMode="auto">
            <a:xfrm>
              <a:off x="336" y="1776"/>
              <a:ext cx="1388"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Business entities and</a:t>
              </a:r>
            </a:p>
            <a:p>
              <a:pPr algn="l" eaLnBrk="0" hangingPunct="0"/>
              <a:r>
                <a:rPr lang="en-US" sz="1800" b="1"/>
                <a:t>their relationships</a:t>
              </a:r>
              <a:endParaRPr lang="en-US" sz="1600"/>
            </a:p>
          </p:txBody>
        </p:sp>
        <p:sp>
          <p:nvSpPr>
            <p:cNvPr id="60" name="Oval 14">
              <a:extLst>
                <a:ext uri="{FF2B5EF4-FFF2-40B4-BE49-F238E27FC236}">
                  <a16:creationId xmlns:a16="http://schemas.microsoft.com/office/drawing/2014/main" id="{003080A2-44E2-064E-B7C2-0E99A55EBDB8}"/>
                </a:ext>
              </a:extLst>
            </p:cNvPr>
            <p:cNvSpPr>
              <a:spLocks noChangeArrowheads="1"/>
            </p:cNvSpPr>
            <p:nvPr/>
          </p:nvSpPr>
          <p:spPr bwMode="auto">
            <a:xfrm>
              <a:off x="2496" y="2208"/>
              <a:ext cx="624"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Oval 15">
              <a:extLst>
                <a:ext uri="{FF2B5EF4-FFF2-40B4-BE49-F238E27FC236}">
                  <a16:creationId xmlns:a16="http://schemas.microsoft.com/office/drawing/2014/main" id="{A8AEFCCE-4849-4C4F-9F40-639073B64865}"/>
                </a:ext>
              </a:extLst>
            </p:cNvPr>
            <p:cNvSpPr>
              <a:spLocks noChangeArrowheads="1"/>
            </p:cNvSpPr>
            <p:nvPr/>
          </p:nvSpPr>
          <p:spPr bwMode="auto">
            <a:xfrm>
              <a:off x="2544" y="3120"/>
              <a:ext cx="624"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 name="Oval 16">
              <a:extLst>
                <a:ext uri="{FF2B5EF4-FFF2-40B4-BE49-F238E27FC236}">
                  <a16:creationId xmlns:a16="http://schemas.microsoft.com/office/drawing/2014/main" id="{EF3F02F9-368B-7149-A328-85A2685923A7}"/>
                </a:ext>
              </a:extLst>
            </p:cNvPr>
            <p:cNvSpPr>
              <a:spLocks noChangeArrowheads="1"/>
            </p:cNvSpPr>
            <p:nvPr/>
          </p:nvSpPr>
          <p:spPr bwMode="auto">
            <a:xfrm>
              <a:off x="3216" y="3120"/>
              <a:ext cx="624"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Oval 17">
              <a:extLst>
                <a:ext uri="{FF2B5EF4-FFF2-40B4-BE49-F238E27FC236}">
                  <a16:creationId xmlns:a16="http://schemas.microsoft.com/office/drawing/2014/main" id="{BA74FB7A-605B-4746-989D-8F1C37E1EF0F}"/>
                </a:ext>
              </a:extLst>
            </p:cNvPr>
            <p:cNvSpPr>
              <a:spLocks noChangeArrowheads="1"/>
            </p:cNvSpPr>
            <p:nvPr/>
          </p:nvSpPr>
          <p:spPr bwMode="auto">
            <a:xfrm>
              <a:off x="1872" y="3120"/>
              <a:ext cx="624"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 name="Rectangle 18">
              <a:extLst>
                <a:ext uri="{FF2B5EF4-FFF2-40B4-BE49-F238E27FC236}">
                  <a16:creationId xmlns:a16="http://schemas.microsoft.com/office/drawing/2014/main" id="{6174B36B-E903-114C-A275-C9C591B963EE}"/>
                </a:ext>
              </a:extLst>
            </p:cNvPr>
            <p:cNvSpPr>
              <a:spLocks noChangeArrowheads="1"/>
            </p:cNvSpPr>
            <p:nvPr/>
          </p:nvSpPr>
          <p:spPr bwMode="auto">
            <a:xfrm>
              <a:off x="2496" y="2688"/>
              <a:ext cx="624"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19">
              <a:extLst>
                <a:ext uri="{FF2B5EF4-FFF2-40B4-BE49-F238E27FC236}">
                  <a16:creationId xmlns:a16="http://schemas.microsoft.com/office/drawing/2014/main" id="{E945BEDC-D38C-4644-8A51-1A463BC20253}"/>
                </a:ext>
              </a:extLst>
            </p:cNvPr>
            <p:cNvSpPr>
              <a:spLocks noChangeShapeType="1"/>
            </p:cNvSpPr>
            <p:nvPr/>
          </p:nvSpPr>
          <p:spPr bwMode="auto">
            <a:xfrm>
              <a:off x="2832" y="2544"/>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6" name="Line 20">
              <a:extLst>
                <a:ext uri="{FF2B5EF4-FFF2-40B4-BE49-F238E27FC236}">
                  <a16:creationId xmlns:a16="http://schemas.microsoft.com/office/drawing/2014/main" id="{AFDB73E8-7EC8-D047-B972-3EE4F65E23F7}"/>
                </a:ext>
              </a:extLst>
            </p:cNvPr>
            <p:cNvSpPr>
              <a:spLocks noChangeShapeType="1"/>
            </p:cNvSpPr>
            <p:nvPr/>
          </p:nvSpPr>
          <p:spPr bwMode="auto">
            <a:xfrm>
              <a:off x="2160" y="3024"/>
              <a:ext cx="13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Line 21">
              <a:extLst>
                <a:ext uri="{FF2B5EF4-FFF2-40B4-BE49-F238E27FC236}">
                  <a16:creationId xmlns:a16="http://schemas.microsoft.com/office/drawing/2014/main" id="{4DD85ADB-980A-6241-B40B-D339B00958FF}"/>
                </a:ext>
              </a:extLst>
            </p:cNvPr>
            <p:cNvSpPr>
              <a:spLocks noChangeShapeType="1"/>
            </p:cNvSpPr>
            <p:nvPr/>
          </p:nvSpPr>
          <p:spPr bwMode="auto">
            <a:xfrm>
              <a:off x="2160" y="3024"/>
              <a:ext cx="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Line 22">
              <a:extLst>
                <a:ext uri="{FF2B5EF4-FFF2-40B4-BE49-F238E27FC236}">
                  <a16:creationId xmlns:a16="http://schemas.microsoft.com/office/drawing/2014/main" id="{CD866AD3-855E-A140-8505-BFF1BA4D797F}"/>
                </a:ext>
              </a:extLst>
            </p:cNvPr>
            <p:cNvSpPr>
              <a:spLocks noChangeShapeType="1"/>
            </p:cNvSpPr>
            <p:nvPr/>
          </p:nvSpPr>
          <p:spPr bwMode="auto">
            <a:xfrm>
              <a:off x="2832" y="3024"/>
              <a:ext cx="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 name="Line 23">
              <a:extLst>
                <a:ext uri="{FF2B5EF4-FFF2-40B4-BE49-F238E27FC236}">
                  <a16:creationId xmlns:a16="http://schemas.microsoft.com/office/drawing/2014/main" id="{1BE81A65-60EB-E94C-A6E0-06403743CD51}"/>
                </a:ext>
              </a:extLst>
            </p:cNvPr>
            <p:cNvSpPr>
              <a:spLocks noChangeShapeType="1"/>
            </p:cNvSpPr>
            <p:nvPr/>
          </p:nvSpPr>
          <p:spPr bwMode="auto">
            <a:xfrm>
              <a:off x="3504" y="3024"/>
              <a:ext cx="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 name="Line 24">
              <a:extLst>
                <a:ext uri="{FF2B5EF4-FFF2-40B4-BE49-F238E27FC236}">
                  <a16:creationId xmlns:a16="http://schemas.microsoft.com/office/drawing/2014/main" id="{024284FC-ABF2-E540-81E5-474DC544F6FF}"/>
                </a:ext>
              </a:extLst>
            </p:cNvPr>
            <p:cNvSpPr>
              <a:spLocks noChangeShapeType="1"/>
            </p:cNvSpPr>
            <p:nvPr/>
          </p:nvSpPr>
          <p:spPr bwMode="auto">
            <a:xfrm>
              <a:off x="2832" y="2976"/>
              <a:ext cx="0" cy="4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Text Box 25">
              <a:extLst>
                <a:ext uri="{FF2B5EF4-FFF2-40B4-BE49-F238E27FC236}">
                  <a16:creationId xmlns:a16="http://schemas.microsoft.com/office/drawing/2014/main" id="{16E07235-98ED-3D49-AC55-AA65C775087A}"/>
                </a:ext>
              </a:extLst>
            </p:cNvPr>
            <p:cNvSpPr txBox="1">
              <a:spLocks noChangeArrowheads="1"/>
            </p:cNvSpPr>
            <p:nvPr/>
          </p:nvSpPr>
          <p:spPr bwMode="auto">
            <a:xfrm>
              <a:off x="2160" y="1728"/>
              <a:ext cx="1428"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Function and process</a:t>
              </a:r>
            </a:p>
            <a:p>
              <a:pPr algn="l" eaLnBrk="0" hangingPunct="0"/>
              <a:r>
                <a:rPr lang="en-US" sz="1800" b="1"/>
                <a:t>decomposition</a:t>
              </a:r>
              <a:endParaRPr lang="en-US" sz="1600"/>
            </a:p>
          </p:txBody>
        </p:sp>
        <p:sp>
          <p:nvSpPr>
            <p:cNvPr id="72" name="Oval 26">
              <a:extLst>
                <a:ext uri="{FF2B5EF4-FFF2-40B4-BE49-F238E27FC236}">
                  <a16:creationId xmlns:a16="http://schemas.microsoft.com/office/drawing/2014/main" id="{9E55965A-AB91-964A-986A-C8727CE35D45}"/>
                </a:ext>
              </a:extLst>
            </p:cNvPr>
            <p:cNvSpPr>
              <a:spLocks noChangeArrowheads="1"/>
            </p:cNvSpPr>
            <p:nvPr/>
          </p:nvSpPr>
          <p:spPr bwMode="auto">
            <a:xfrm>
              <a:off x="5136" y="264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Oval 27">
              <a:extLst>
                <a:ext uri="{FF2B5EF4-FFF2-40B4-BE49-F238E27FC236}">
                  <a16:creationId xmlns:a16="http://schemas.microsoft.com/office/drawing/2014/main" id="{B43F9509-5B34-8A4A-A5E9-F343975C0EE4}"/>
                </a:ext>
              </a:extLst>
            </p:cNvPr>
            <p:cNvSpPr>
              <a:spLocks noChangeArrowheads="1"/>
            </p:cNvSpPr>
            <p:nvPr/>
          </p:nvSpPr>
          <p:spPr bwMode="auto">
            <a:xfrm>
              <a:off x="4368" y="254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Oval 28">
              <a:extLst>
                <a:ext uri="{FF2B5EF4-FFF2-40B4-BE49-F238E27FC236}">
                  <a16:creationId xmlns:a16="http://schemas.microsoft.com/office/drawing/2014/main" id="{274A035F-83D1-E442-AA27-BEF02A2A81CD}"/>
                </a:ext>
              </a:extLst>
            </p:cNvPr>
            <p:cNvSpPr>
              <a:spLocks noChangeArrowheads="1"/>
            </p:cNvSpPr>
            <p:nvPr/>
          </p:nvSpPr>
          <p:spPr bwMode="auto">
            <a:xfrm>
              <a:off x="4128" y="288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Oval 29">
              <a:extLst>
                <a:ext uri="{FF2B5EF4-FFF2-40B4-BE49-F238E27FC236}">
                  <a16:creationId xmlns:a16="http://schemas.microsoft.com/office/drawing/2014/main" id="{9A0838DD-8D02-0F4B-A48F-C65A3BD2386A}"/>
                </a:ext>
              </a:extLst>
            </p:cNvPr>
            <p:cNvSpPr>
              <a:spLocks noChangeArrowheads="1"/>
            </p:cNvSpPr>
            <p:nvPr/>
          </p:nvSpPr>
          <p:spPr bwMode="auto">
            <a:xfrm>
              <a:off x="5232" y="331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Line 30">
              <a:extLst>
                <a:ext uri="{FF2B5EF4-FFF2-40B4-BE49-F238E27FC236}">
                  <a16:creationId xmlns:a16="http://schemas.microsoft.com/office/drawing/2014/main" id="{744C078F-22F2-8F46-9076-DA92A8DF9676}"/>
                </a:ext>
              </a:extLst>
            </p:cNvPr>
            <p:cNvSpPr>
              <a:spLocks noChangeShapeType="1"/>
            </p:cNvSpPr>
            <p:nvPr/>
          </p:nvSpPr>
          <p:spPr bwMode="auto">
            <a:xfrm>
              <a:off x="4560" y="2640"/>
              <a:ext cx="576"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Line 31">
              <a:extLst>
                <a:ext uri="{FF2B5EF4-FFF2-40B4-BE49-F238E27FC236}">
                  <a16:creationId xmlns:a16="http://schemas.microsoft.com/office/drawing/2014/main" id="{5863B636-8BE1-864B-A836-F174619D1C7F}"/>
                </a:ext>
              </a:extLst>
            </p:cNvPr>
            <p:cNvSpPr>
              <a:spLocks noChangeShapeType="1"/>
            </p:cNvSpPr>
            <p:nvPr/>
          </p:nvSpPr>
          <p:spPr bwMode="auto">
            <a:xfrm flipH="1">
              <a:off x="4272" y="2736"/>
              <a:ext cx="144" cy="192"/>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Line 32">
              <a:extLst>
                <a:ext uri="{FF2B5EF4-FFF2-40B4-BE49-F238E27FC236}">
                  <a16:creationId xmlns:a16="http://schemas.microsoft.com/office/drawing/2014/main" id="{B3284A71-8270-6941-A0E1-2FAB6CE920FD}"/>
                </a:ext>
              </a:extLst>
            </p:cNvPr>
            <p:cNvSpPr>
              <a:spLocks noChangeShapeType="1"/>
            </p:cNvSpPr>
            <p:nvPr/>
          </p:nvSpPr>
          <p:spPr bwMode="auto">
            <a:xfrm>
              <a:off x="4320" y="3024"/>
              <a:ext cx="912" cy="33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Text Box 33">
              <a:extLst>
                <a:ext uri="{FF2B5EF4-FFF2-40B4-BE49-F238E27FC236}">
                  <a16:creationId xmlns:a16="http://schemas.microsoft.com/office/drawing/2014/main" id="{BE61DB13-F86C-414F-A08C-82C9BB15369B}"/>
                </a:ext>
              </a:extLst>
            </p:cNvPr>
            <p:cNvSpPr txBox="1">
              <a:spLocks noChangeArrowheads="1"/>
            </p:cNvSpPr>
            <p:nvPr/>
          </p:nvSpPr>
          <p:spPr bwMode="auto">
            <a:xfrm>
              <a:off x="4080" y="1824"/>
              <a:ext cx="1496"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Communications links</a:t>
              </a:r>
            </a:p>
            <a:p>
              <a:pPr algn="l" eaLnBrk="0" hangingPunct="0"/>
              <a:r>
                <a:rPr lang="en-US" sz="1800" b="1"/>
                <a:t>between business </a:t>
              </a:r>
            </a:p>
            <a:p>
              <a:pPr algn="l" eaLnBrk="0" hangingPunct="0"/>
              <a:r>
                <a:rPr lang="en-US" sz="1800" b="1"/>
                <a:t>locations</a:t>
              </a:r>
              <a:endParaRPr lang="en-US" sz="1600"/>
            </a:p>
          </p:txBody>
        </p:sp>
      </p:grpSp>
    </p:spTree>
    <p:extLst>
      <p:ext uri="{BB962C8B-B14F-4D97-AF65-F5344CB8AC3E}">
        <p14:creationId xmlns:p14="http://schemas.microsoft.com/office/powerpoint/2010/main" val="20465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dirty="0"/>
              <a:t>Information System </a:t>
            </a:r>
            <a:r>
              <a:rPr lang="en-US" sz="4200"/>
              <a:t>Architecture (6)</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15</a:t>
            </a:fld>
            <a:r>
              <a:rPr lang="en-US" altLang="en-US" sz="1800" i="1" dirty="0"/>
              <a:t>     </a:t>
            </a:r>
          </a:p>
        </p:txBody>
      </p:sp>
      <p:grpSp>
        <p:nvGrpSpPr>
          <p:cNvPr id="8" name="Group 30">
            <a:extLst>
              <a:ext uri="{FF2B5EF4-FFF2-40B4-BE49-F238E27FC236}">
                <a16:creationId xmlns:a16="http://schemas.microsoft.com/office/drawing/2014/main" id="{727DA67F-855B-CA45-AB9B-9B49C116E50C}"/>
              </a:ext>
            </a:extLst>
          </p:cNvPr>
          <p:cNvGrpSpPr>
            <a:grpSpLocks/>
          </p:cNvGrpSpPr>
          <p:nvPr/>
        </p:nvGrpSpPr>
        <p:grpSpPr bwMode="auto">
          <a:xfrm>
            <a:off x="228600" y="1447800"/>
            <a:ext cx="8686800" cy="4460875"/>
            <a:chOff x="144" y="1338"/>
            <a:chExt cx="5472" cy="2810"/>
          </a:xfrm>
        </p:grpSpPr>
        <p:sp>
          <p:nvSpPr>
            <p:cNvPr id="9" name="Text Box 3">
              <a:extLst>
                <a:ext uri="{FF2B5EF4-FFF2-40B4-BE49-F238E27FC236}">
                  <a16:creationId xmlns:a16="http://schemas.microsoft.com/office/drawing/2014/main" id="{2FB06712-DA37-EB44-87E9-481E8BA4E423}"/>
                </a:ext>
              </a:extLst>
            </p:cNvPr>
            <p:cNvSpPr txBox="1">
              <a:spLocks noChangeArrowheads="1"/>
            </p:cNvSpPr>
            <p:nvPr/>
          </p:nvSpPr>
          <p:spPr bwMode="auto">
            <a:xfrm>
              <a:off x="566" y="1338"/>
              <a:ext cx="476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2800" b="1">
                  <a:solidFill>
                    <a:srgbClr val="FF3300"/>
                  </a:solidFill>
                </a:rPr>
                <a:t>Data                         Process                      Network</a:t>
              </a:r>
              <a:endParaRPr lang="en-US" sz="2800"/>
            </a:p>
          </p:txBody>
        </p:sp>
        <p:sp>
          <p:nvSpPr>
            <p:cNvPr id="10" name="Text Box 4">
              <a:extLst>
                <a:ext uri="{FF2B5EF4-FFF2-40B4-BE49-F238E27FC236}">
                  <a16:creationId xmlns:a16="http://schemas.microsoft.com/office/drawing/2014/main" id="{374E7F83-FE97-234B-B91D-590628733C53}"/>
                </a:ext>
              </a:extLst>
            </p:cNvPr>
            <p:cNvSpPr txBox="1">
              <a:spLocks noChangeArrowheads="1"/>
            </p:cNvSpPr>
            <p:nvPr/>
          </p:nvSpPr>
          <p:spPr bwMode="auto">
            <a:xfrm>
              <a:off x="1344" y="3552"/>
              <a:ext cx="3231"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r>
                <a:rPr lang="en-US" sz="2800" b="1"/>
                <a:t>3. Information System Model</a:t>
              </a:r>
            </a:p>
            <a:p>
              <a:pPr eaLnBrk="0" hangingPunct="0"/>
              <a:r>
                <a:rPr lang="en-US" sz="2800" b="1">
                  <a:solidFill>
                    <a:srgbClr val="FF3300"/>
                  </a:solidFill>
                </a:rPr>
                <a:t>(Designer)</a:t>
              </a:r>
              <a:endParaRPr lang="en-US" sz="2800" b="1"/>
            </a:p>
          </p:txBody>
        </p:sp>
        <p:sp>
          <p:nvSpPr>
            <p:cNvPr id="11" name="Line 5">
              <a:extLst>
                <a:ext uri="{FF2B5EF4-FFF2-40B4-BE49-F238E27FC236}">
                  <a16:creationId xmlns:a16="http://schemas.microsoft.com/office/drawing/2014/main" id="{BD1EA50F-DDA9-A54D-9654-2254CCACB14A}"/>
                </a:ext>
              </a:extLst>
            </p:cNvPr>
            <p:cNvSpPr>
              <a:spLocks noChangeShapeType="1"/>
            </p:cNvSpPr>
            <p:nvPr/>
          </p:nvSpPr>
          <p:spPr bwMode="auto">
            <a:xfrm>
              <a:off x="1824" y="1440"/>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6">
              <a:extLst>
                <a:ext uri="{FF2B5EF4-FFF2-40B4-BE49-F238E27FC236}">
                  <a16:creationId xmlns:a16="http://schemas.microsoft.com/office/drawing/2014/main" id="{1BD28E0D-EA85-624F-9125-BEB65582CA43}"/>
                </a:ext>
              </a:extLst>
            </p:cNvPr>
            <p:cNvSpPr>
              <a:spLocks noChangeShapeType="1"/>
            </p:cNvSpPr>
            <p:nvPr/>
          </p:nvSpPr>
          <p:spPr bwMode="auto">
            <a:xfrm>
              <a:off x="3888" y="1488"/>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Text Box 7">
              <a:extLst>
                <a:ext uri="{FF2B5EF4-FFF2-40B4-BE49-F238E27FC236}">
                  <a16:creationId xmlns:a16="http://schemas.microsoft.com/office/drawing/2014/main" id="{FAEB746C-8DC1-7C47-9CCB-BBB3596AD599}"/>
                </a:ext>
              </a:extLst>
            </p:cNvPr>
            <p:cNvSpPr txBox="1">
              <a:spLocks noChangeArrowheads="1"/>
            </p:cNvSpPr>
            <p:nvPr/>
          </p:nvSpPr>
          <p:spPr bwMode="auto">
            <a:xfrm>
              <a:off x="240" y="1824"/>
              <a:ext cx="1488" cy="7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Model of the business</a:t>
              </a:r>
            </a:p>
            <a:p>
              <a:pPr algn="l" eaLnBrk="0" hangingPunct="0"/>
              <a:r>
                <a:rPr lang="en-US" sz="1800" b="1"/>
                <a:t>data and their </a:t>
              </a:r>
            </a:p>
            <a:p>
              <a:pPr algn="l" eaLnBrk="0" hangingPunct="0"/>
              <a:r>
                <a:rPr lang="en-US" sz="1800" b="1"/>
                <a:t>relationships (ERD in </a:t>
              </a:r>
            </a:p>
            <a:p>
              <a:pPr algn="l" eaLnBrk="0" hangingPunct="0"/>
              <a:r>
                <a:rPr lang="en-US" sz="1800" b="1"/>
                <a:t>Database design)</a:t>
              </a:r>
              <a:endParaRPr lang="en-US" sz="1600"/>
            </a:p>
          </p:txBody>
        </p:sp>
        <p:sp>
          <p:nvSpPr>
            <p:cNvPr id="14" name="Text Box 8">
              <a:extLst>
                <a:ext uri="{FF2B5EF4-FFF2-40B4-BE49-F238E27FC236}">
                  <a16:creationId xmlns:a16="http://schemas.microsoft.com/office/drawing/2014/main" id="{2FF286DC-8FDA-4849-A73B-EC218E268068}"/>
                </a:ext>
              </a:extLst>
            </p:cNvPr>
            <p:cNvSpPr txBox="1">
              <a:spLocks noChangeArrowheads="1"/>
            </p:cNvSpPr>
            <p:nvPr/>
          </p:nvSpPr>
          <p:spPr bwMode="auto">
            <a:xfrm>
              <a:off x="2160" y="1824"/>
              <a:ext cx="1416"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dirty="0"/>
                <a:t>Flows between </a:t>
              </a:r>
            </a:p>
            <a:p>
              <a:pPr algn="l" eaLnBrk="0" hangingPunct="0"/>
              <a:r>
                <a:rPr lang="en-US" sz="1800" b="1" dirty="0"/>
                <a:t>application processes</a:t>
              </a:r>
              <a:endParaRPr lang="en-US" sz="1600" dirty="0"/>
            </a:p>
          </p:txBody>
        </p:sp>
        <p:sp>
          <p:nvSpPr>
            <p:cNvPr id="15" name="Text Box 9">
              <a:extLst>
                <a:ext uri="{FF2B5EF4-FFF2-40B4-BE49-F238E27FC236}">
                  <a16:creationId xmlns:a16="http://schemas.microsoft.com/office/drawing/2014/main" id="{6FE6F8EA-5C02-6C48-804B-E600EC73558D}"/>
                </a:ext>
              </a:extLst>
            </p:cNvPr>
            <p:cNvSpPr txBox="1">
              <a:spLocks noChangeArrowheads="1"/>
            </p:cNvSpPr>
            <p:nvPr/>
          </p:nvSpPr>
          <p:spPr bwMode="auto">
            <a:xfrm>
              <a:off x="4176" y="1728"/>
              <a:ext cx="14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Distribution Network</a:t>
              </a:r>
              <a:endParaRPr lang="en-US" sz="1600"/>
            </a:p>
          </p:txBody>
        </p:sp>
        <p:sp>
          <p:nvSpPr>
            <p:cNvPr id="17" name="Rectangle 10">
              <a:extLst>
                <a:ext uri="{FF2B5EF4-FFF2-40B4-BE49-F238E27FC236}">
                  <a16:creationId xmlns:a16="http://schemas.microsoft.com/office/drawing/2014/main" id="{145027DF-A6B4-C84E-9FAC-F16217D9B5E4}"/>
                </a:ext>
              </a:extLst>
            </p:cNvPr>
            <p:cNvSpPr>
              <a:spLocks noChangeArrowheads="1"/>
            </p:cNvSpPr>
            <p:nvPr/>
          </p:nvSpPr>
          <p:spPr bwMode="auto">
            <a:xfrm>
              <a:off x="144" y="2688"/>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Rectangle 11">
              <a:extLst>
                <a:ext uri="{FF2B5EF4-FFF2-40B4-BE49-F238E27FC236}">
                  <a16:creationId xmlns:a16="http://schemas.microsoft.com/office/drawing/2014/main" id="{7DC091BD-361E-9F45-ABE6-82AC855604DC}"/>
                </a:ext>
              </a:extLst>
            </p:cNvPr>
            <p:cNvSpPr>
              <a:spLocks noChangeArrowheads="1"/>
            </p:cNvSpPr>
            <p:nvPr/>
          </p:nvSpPr>
          <p:spPr bwMode="auto">
            <a:xfrm>
              <a:off x="1056" y="2688"/>
              <a:ext cx="576"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Oval 12">
              <a:extLst>
                <a:ext uri="{FF2B5EF4-FFF2-40B4-BE49-F238E27FC236}">
                  <a16:creationId xmlns:a16="http://schemas.microsoft.com/office/drawing/2014/main" id="{8187A2FD-1390-A940-A2C1-608E1FFE3344}"/>
                </a:ext>
              </a:extLst>
            </p:cNvPr>
            <p:cNvSpPr>
              <a:spLocks noChangeArrowheads="1"/>
            </p:cNvSpPr>
            <p:nvPr/>
          </p:nvSpPr>
          <p:spPr bwMode="auto">
            <a:xfrm>
              <a:off x="624" y="3312"/>
              <a:ext cx="528"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20" name="AutoShape 13">
              <a:extLst>
                <a:ext uri="{FF2B5EF4-FFF2-40B4-BE49-F238E27FC236}">
                  <a16:creationId xmlns:a16="http://schemas.microsoft.com/office/drawing/2014/main" id="{B51B6393-494C-2746-BFFA-B44D3C1BD4F7}"/>
                </a:ext>
              </a:extLst>
            </p:cNvPr>
            <p:cNvCxnSpPr>
              <a:cxnSpLocks noChangeShapeType="1"/>
              <a:stCxn id="17" idx="3"/>
              <a:endCxn id="19" idx="0"/>
            </p:cNvCxnSpPr>
            <p:nvPr/>
          </p:nvCxnSpPr>
          <p:spPr bwMode="auto">
            <a:xfrm>
              <a:off x="720" y="2856"/>
              <a:ext cx="168" cy="456"/>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1" name="AutoShape 14">
              <a:extLst>
                <a:ext uri="{FF2B5EF4-FFF2-40B4-BE49-F238E27FC236}">
                  <a16:creationId xmlns:a16="http://schemas.microsoft.com/office/drawing/2014/main" id="{C79BB6DF-33A1-794B-B3CA-FC86D719F468}"/>
                </a:ext>
              </a:extLst>
            </p:cNvPr>
            <p:cNvCxnSpPr>
              <a:cxnSpLocks noChangeShapeType="1"/>
              <a:stCxn id="18" idx="1"/>
              <a:endCxn id="19" idx="0"/>
            </p:cNvCxnSpPr>
            <p:nvPr/>
          </p:nvCxnSpPr>
          <p:spPr bwMode="auto">
            <a:xfrm rot="10800000" flipV="1">
              <a:off x="888" y="2856"/>
              <a:ext cx="168" cy="456"/>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2" name="Oval 15">
              <a:extLst>
                <a:ext uri="{FF2B5EF4-FFF2-40B4-BE49-F238E27FC236}">
                  <a16:creationId xmlns:a16="http://schemas.microsoft.com/office/drawing/2014/main" id="{4AC52DF3-95BE-D544-AF37-F6CEFA460454}"/>
                </a:ext>
              </a:extLst>
            </p:cNvPr>
            <p:cNvSpPr>
              <a:spLocks noChangeArrowheads="1"/>
            </p:cNvSpPr>
            <p:nvPr/>
          </p:nvSpPr>
          <p:spPr bwMode="auto">
            <a:xfrm>
              <a:off x="2496" y="3072"/>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Rectangle 16">
              <a:extLst>
                <a:ext uri="{FF2B5EF4-FFF2-40B4-BE49-F238E27FC236}">
                  <a16:creationId xmlns:a16="http://schemas.microsoft.com/office/drawing/2014/main" id="{3E49CF05-7667-2842-A920-53FC3294A747}"/>
                </a:ext>
              </a:extLst>
            </p:cNvPr>
            <p:cNvSpPr>
              <a:spLocks noChangeArrowheads="1"/>
            </p:cNvSpPr>
            <p:nvPr/>
          </p:nvSpPr>
          <p:spPr bwMode="auto">
            <a:xfrm>
              <a:off x="2064" y="2592"/>
              <a:ext cx="432" cy="384"/>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24" name="Rectangle 17">
              <a:extLst>
                <a:ext uri="{FF2B5EF4-FFF2-40B4-BE49-F238E27FC236}">
                  <a16:creationId xmlns:a16="http://schemas.microsoft.com/office/drawing/2014/main" id="{65AFCB76-E0B3-A54B-B6AB-9BC9560DB80D}"/>
                </a:ext>
              </a:extLst>
            </p:cNvPr>
            <p:cNvSpPr>
              <a:spLocks noChangeArrowheads="1"/>
            </p:cNvSpPr>
            <p:nvPr/>
          </p:nvSpPr>
          <p:spPr bwMode="auto">
            <a:xfrm>
              <a:off x="3120" y="3072"/>
              <a:ext cx="720" cy="144"/>
            </a:xfrm>
            <a:prstGeom prst="rect">
              <a:avLst/>
            </a:prstGeom>
            <a:solidFill>
              <a:schemeClr val="accent1"/>
            </a:solidFill>
            <a:ln w="9525">
              <a:solidFill>
                <a:schemeClr val="tx1"/>
              </a:solidFill>
              <a:miter lim="800000"/>
              <a:headEnd/>
              <a:tailEnd/>
            </a:ln>
            <a:effectLst>
              <a:outerShdw blurRad="63500" dist="38099" dir="2700000" algn="ctr" rotWithShape="0">
                <a:schemeClr val="bg2">
                  <a:alpha val="74998"/>
                </a:schemeClr>
              </a:outerShdw>
            </a:effectLst>
          </p:spPr>
          <p:txBody>
            <a:bodyPr wrap="none" anchor="ctr"/>
            <a:lstStyle/>
            <a:p>
              <a:endParaRPr lang="en-US"/>
            </a:p>
          </p:txBody>
        </p:sp>
        <p:sp>
          <p:nvSpPr>
            <p:cNvPr id="25" name="Rectangle 18">
              <a:extLst>
                <a:ext uri="{FF2B5EF4-FFF2-40B4-BE49-F238E27FC236}">
                  <a16:creationId xmlns:a16="http://schemas.microsoft.com/office/drawing/2014/main" id="{9A7BCA84-DA4C-C742-8E00-61B73D807E82}"/>
                </a:ext>
              </a:extLst>
            </p:cNvPr>
            <p:cNvSpPr>
              <a:spLocks noChangeArrowheads="1"/>
            </p:cNvSpPr>
            <p:nvPr/>
          </p:nvSpPr>
          <p:spPr bwMode="auto">
            <a:xfrm>
              <a:off x="3216" y="2256"/>
              <a:ext cx="432" cy="384"/>
            </a:xfrm>
            <a:prstGeom prst="rect">
              <a:avLst/>
            </a:prstGeom>
            <a:solidFill>
              <a:schemeClr val="accent1"/>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cxnSp>
          <p:nvCxnSpPr>
            <p:cNvPr id="26" name="AutoShape 19">
              <a:extLst>
                <a:ext uri="{FF2B5EF4-FFF2-40B4-BE49-F238E27FC236}">
                  <a16:creationId xmlns:a16="http://schemas.microsoft.com/office/drawing/2014/main" id="{A8B72EF2-E807-0647-B7DA-01CB5C95BAB7}"/>
                </a:ext>
              </a:extLst>
            </p:cNvPr>
            <p:cNvCxnSpPr>
              <a:cxnSpLocks noChangeShapeType="1"/>
              <a:stCxn id="23" idx="3"/>
              <a:endCxn id="22" idx="2"/>
            </p:cNvCxnSpPr>
            <p:nvPr/>
          </p:nvCxnSpPr>
          <p:spPr bwMode="auto">
            <a:xfrm>
              <a:off x="2496" y="2784"/>
              <a:ext cx="1" cy="480"/>
            </a:xfrm>
            <a:prstGeom prst="curvedConnector5">
              <a:avLst>
                <a:gd name="adj1" fmla="val 14400000"/>
                <a:gd name="adj2" fmla="val 50000"/>
                <a:gd name="adj3" fmla="val -14400000"/>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7" name="AutoShape 20">
              <a:extLst>
                <a:ext uri="{FF2B5EF4-FFF2-40B4-BE49-F238E27FC236}">
                  <a16:creationId xmlns:a16="http://schemas.microsoft.com/office/drawing/2014/main" id="{84A63935-F393-7E4B-83E1-942D10400AEE}"/>
                </a:ext>
              </a:extLst>
            </p:cNvPr>
            <p:cNvCxnSpPr>
              <a:cxnSpLocks noChangeShapeType="1"/>
              <a:stCxn id="22" idx="6"/>
              <a:endCxn id="24" idx="1"/>
            </p:cNvCxnSpPr>
            <p:nvPr/>
          </p:nvCxnSpPr>
          <p:spPr bwMode="auto">
            <a:xfrm flipV="1">
              <a:off x="2880" y="3144"/>
              <a:ext cx="240" cy="120"/>
            </a:xfrm>
            <a:prstGeom prst="curvedConnector3">
              <a:avLst>
                <a:gd name="adj1" fmla="val 50000"/>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AutoShape 21">
              <a:extLst>
                <a:ext uri="{FF2B5EF4-FFF2-40B4-BE49-F238E27FC236}">
                  <a16:creationId xmlns:a16="http://schemas.microsoft.com/office/drawing/2014/main" id="{09112CC1-8B93-BB4D-AE3D-8A0DFE9D957C}"/>
                </a:ext>
              </a:extLst>
            </p:cNvPr>
            <p:cNvCxnSpPr>
              <a:cxnSpLocks noChangeShapeType="1"/>
              <a:stCxn id="23" idx="0"/>
              <a:endCxn id="29" idx="2"/>
            </p:cNvCxnSpPr>
            <p:nvPr/>
          </p:nvCxnSpPr>
          <p:spPr bwMode="auto">
            <a:xfrm rot="16200000">
              <a:off x="2316" y="2364"/>
              <a:ext cx="192" cy="264"/>
            </a:xfrm>
            <a:prstGeom prst="curvedConnector2">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9" name="Oval 22">
              <a:extLst>
                <a:ext uri="{FF2B5EF4-FFF2-40B4-BE49-F238E27FC236}">
                  <a16:creationId xmlns:a16="http://schemas.microsoft.com/office/drawing/2014/main" id="{3DFC56B5-406E-AE4E-8C9A-167A745AA956}"/>
                </a:ext>
              </a:extLst>
            </p:cNvPr>
            <p:cNvSpPr>
              <a:spLocks noChangeArrowheads="1"/>
            </p:cNvSpPr>
            <p:nvPr/>
          </p:nvSpPr>
          <p:spPr bwMode="auto">
            <a:xfrm>
              <a:off x="2544" y="2208"/>
              <a:ext cx="384" cy="38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cxnSp>
          <p:nvCxnSpPr>
            <p:cNvPr id="30" name="AutoShape 23">
              <a:extLst>
                <a:ext uri="{FF2B5EF4-FFF2-40B4-BE49-F238E27FC236}">
                  <a16:creationId xmlns:a16="http://schemas.microsoft.com/office/drawing/2014/main" id="{8E1B4F0C-A6A1-3249-A842-9D071C1E7507}"/>
                </a:ext>
              </a:extLst>
            </p:cNvPr>
            <p:cNvCxnSpPr>
              <a:cxnSpLocks noChangeShapeType="1"/>
              <a:stCxn id="29" idx="4"/>
              <a:endCxn id="24" idx="1"/>
            </p:cNvCxnSpPr>
            <p:nvPr/>
          </p:nvCxnSpPr>
          <p:spPr bwMode="auto">
            <a:xfrm rot="16200000" flipH="1">
              <a:off x="2652" y="2676"/>
              <a:ext cx="552" cy="384"/>
            </a:xfrm>
            <a:prstGeom prst="curvedConnector2">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AutoShape 24">
              <a:extLst>
                <a:ext uri="{FF2B5EF4-FFF2-40B4-BE49-F238E27FC236}">
                  <a16:creationId xmlns:a16="http://schemas.microsoft.com/office/drawing/2014/main" id="{549E235F-CB6A-0B45-9939-94164295DB67}"/>
                </a:ext>
              </a:extLst>
            </p:cNvPr>
            <p:cNvCxnSpPr>
              <a:cxnSpLocks noChangeShapeType="1"/>
              <a:stCxn id="29" idx="6"/>
              <a:endCxn id="25" idx="1"/>
            </p:cNvCxnSpPr>
            <p:nvPr/>
          </p:nvCxnSpPr>
          <p:spPr bwMode="auto">
            <a:xfrm>
              <a:off x="2928" y="2400"/>
              <a:ext cx="288" cy="48"/>
            </a:xfrm>
            <a:prstGeom prst="curvedConnector3">
              <a:avLst>
                <a:gd name="adj1" fmla="val 50000"/>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32" name="AutoShape 25">
              <a:extLst>
                <a:ext uri="{FF2B5EF4-FFF2-40B4-BE49-F238E27FC236}">
                  <a16:creationId xmlns:a16="http://schemas.microsoft.com/office/drawing/2014/main" id="{2185253C-723D-2849-A039-0623FC153B90}"/>
                </a:ext>
              </a:extLst>
            </p:cNvPr>
            <p:cNvSpPr>
              <a:spLocks noChangeArrowheads="1"/>
            </p:cNvSpPr>
            <p:nvPr/>
          </p:nvSpPr>
          <p:spPr bwMode="auto">
            <a:xfrm>
              <a:off x="4176" y="2544"/>
              <a:ext cx="336" cy="624"/>
            </a:xfrm>
            <a:prstGeom prst="flowChartMagneticDisk">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AutoShape 26">
              <a:extLst>
                <a:ext uri="{FF2B5EF4-FFF2-40B4-BE49-F238E27FC236}">
                  <a16:creationId xmlns:a16="http://schemas.microsoft.com/office/drawing/2014/main" id="{FD543BC0-106F-1F4E-B0A7-5569592C3158}"/>
                </a:ext>
              </a:extLst>
            </p:cNvPr>
            <p:cNvSpPr>
              <a:spLocks noChangeArrowheads="1"/>
            </p:cNvSpPr>
            <p:nvPr/>
          </p:nvSpPr>
          <p:spPr bwMode="auto">
            <a:xfrm>
              <a:off x="5088" y="2304"/>
              <a:ext cx="336" cy="624"/>
            </a:xfrm>
            <a:prstGeom prst="flowChartMagneticDisk">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Line 27">
              <a:extLst>
                <a:ext uri="{FF2B5EF4-FFF2-40B4-BE49-F238E27FC236}">
                  <a16:creationId xmlns:a16="http://schemas.microsoft.com/office/drawing/2014/main" id="{9E36B930-F8BF-7849-93D5-8C0FB0F07429}"/>
                </a:ext>
              </a:extLst>
            </p:cNvPr>
            <p:cNvSpPr>
              <a:spLocks noChangeShapeType="1"/>
            </p:cNvSpPr>
            <p:nvPr/>
          </p:nvSpPr>
          <p:spPr bwMode="auto">
            <a:xfrm flipV="1">
              <a:off x="4512" y="2784"/>
              <a:ext cx="240" cy="96"/>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 name="Line 28">
              <a:extLst>
                <a:ext uri="{FF2B5EF4-FFF2-40B4-BE49-F238E27FC236}">
                  <a16:creationId xmlns:a16="http://schemas.microsoft.com/office/drawing/2014/main" id="{D3F30D87-99F3-4E4D-A41D-7B541DE11675}"/>
                </a:ext>
              </a:extLst>
            </p:cNvPr>
            <p:cNvSpPr>
              <a:spLocks noChangeShapeType="1"/>
            </p:cNvSpPr>
            <p:nvPr/>
          </p:nvSpPr>
          <p:spPr bwMode="auto">
            <a:xfrm flipH="1" flipV="1">
              <a:off x="4704" y="2736"/>
              <a:ext cx="48" cy="4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Line 29">
              <a:extLst>
                <a:ext uri="{FF2B5EF4-FFF2-40B4-BE49-F238E27FC236}">
                  <a16:creationId xmlns:a16="http://schemas.microsoft.com/office/drawing/2014/main" id="{F14803E7-C51F-3442-A607-42D5D9E1CB36}"/>
                </a:ext>
              </a:extLst>
            </p:cNvPr>
            <p:cNvSpPr>
              <a:spLocks noChangeShapeType="1"/>
            </p:cNvSpPr>
            <p:nvPr/>
          </p:nvSpPr>
          <p:spPr bwMode="auto">
            <a:xfrm flipV="1">
              <a:off x="4704" y="2592"/>
              <a:ext cx="384"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804219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dirty="0"/>
              <a:t>Information System </a:t>
            </a:r>
            <a:r>
              <a:rPr lang="en-US" sz="4200"/>
              <a:t>Architecture (7)</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16</a:t>
            </a:fld>
            <a:r>
              <a:rPr lang="en-US" altLang="en-US" sz="1800" i="1" dirty="0"/>
              <a:t>     </a:t>
            </a:r>
          </a:p>
        </p:txBody>
      </p:sp>
      <p:grpSp>
        <p:nvGrpSpPr>
          <p:cNvPr id="8" name="Group 108">
            <a:extLst>
              <a:ext uri="{FF2B5EF4-FFF2-40B4-BE49-F238E27FC236}">
                <a16:creationId xmlns:a16="http://schemas.microsoft.com/office/drawing/2014/main" id="{83D7DFD7-2366-A74E-8D88-72E22C5B4BB6}"/>
              </a:ext>
            </a:extLst>
          </p:cNvPr>
          <p:cNvGrpSpPr>
            <a:grpSpLocks/>
          </p:cNvGrpSpPr>
          <p:nvPr/>
        </p:nvGrpSpPr>
        <p:grpSpPr bwMode="auto">
          <a:xfrm>
            <a:off x="457200" y="1371600"/>
            <a:ext cx="8305800" cy="4756150"/>
            <a:chOff x="288" y="864"/>
            <a:chExt cx="5232" cy="2996"/>
          </a:xfrm>
        </p:grpSpPr>
        <p:sp>
          <p:nvSpPr>
            <p:cNvPr id="9" name="Text Box 3">
              <a:extLst>
                <a:ext uri="{FF2B5EF4-FFF2-40B4-BE49-F238E27FC236}">
                  <a16:creationId xmlns:a16="http://schemas.microsoft.com/office/drawing/2014/main" id="{77A7FE97-ADD6-694A-B90D-1EDF5AE16312}"/>
                </a:ext>
              </a:extLst>
            </p:cNvPr>
            <p:cNvSpPr txBox="1">
              <a:spLocks noChangeArrowheads="1"/>
            </p:cNvSpPr>
            <p:nvPr/>
          </p:nvSpPr>
          <p:spPr bwMode="auto">
            <a:xfrm>
              <a:off x="614" y="864"/>
              <a:ext cx="476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2800" b="1" dirty="0">
                  <a:solidFill>
                    <a:srgbClr val="FF3300"/>
                  </a:solidFill>
                </a:rPr>
                <a:t>Data                         Process                      Network</a:t>
              </a:r>
              <a:endParaRPr lang="en-US" sz="2800" dirty="0"/>
            </a:p>
          </p:txBody>
        </p:sp>
        <p:sp>
          <p:nvSpPr>
            <p:cNvPr id="10" name="Text Box 4">
              <a:extLst>
                <a:ext uri="{FF2B5EF4-FFF2-40B4-BE49-F238E27FC236}">
                  <a16:creationId xmlns:a16="http://schemas.microsoft.com/office/drawing/2014/main" id="{324475E8-7107-5D40-AB0A-043B7AD0EC6B}"/>
                </a:ext>
              </a:extLst>
            </p:cNvPr>
            <p:cNvSpPr txBox="1">
              <a:spLocks noChangeArrowheads="1"/>
            </p:cNvSpPr>
            <p:nvPr/>
          </p:nvSpPr>
          <p:spPr bwMode="auto">
            <a:xfrm>
              <a:off x="1256" y="3264"/>
              <a:ext cx="3352"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800" b="1"/>
                <a:t>4. Technology Constrained Model</a:t>
              </a:r>
            </a:p>
            <a:p>
              <a:pPr eaLnBrk="0" hangingPunct="0"/>
              <a:r>
                <a:rPr lang="en-US" sz="2800" b="1">
                  <a:solidFill>
                    <a:srgbClr val="FF3300"/>
                  </a:solidFill>
                </a:rPr>
                <a:t>(Builder)</a:t>
              </a:r>
              <a:endParaRPr lang="en-US" sz="2800"/>
            </a:p>
          </p:txBody>
        </p:sp>
        <p:sp>
          <p:nvSpPr>
            <p:cNvPr id="11" name="Line 5">
              <a:extLst>
                <a:ext uri="{FF2B5EF4-FFF2-40B4-BE49-F238E27FC236}">
                  <a16:creationId xmlns:a16="http://schemas.microsoft.com/office/drawing/2014/main" id="{924DADCA-40C4-EC41-9DC1-F5EBC1DB080A}"/>
                </a:ext>
              </a:extLst>
            </p:cNvPr>
            <p:cNvSpPr>
              <a:spLocks noChangeShapeType="1"/>
            </p:cNvSpPr>
            <p:nvPr/>
          </p:nvSpPr>
          <p:spPr bwMode="auto">
            <a:xfrm>
              <a:off x="1872" y="966"/>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6">
              <a:extLst>
                <a:ext uri="{FF2B5EF4-FFF2-40B4-BE49-F238E27FC236}">
                  <a16:creationId xmlns:a16="http://schemas.microsoft.com/office/drawing/2014/main" id="{3E6D5DE4-68F2-0441-9BA9-E5044EDADA20}"/>
                </a:ext>
              </a:extLst>
            </p:cNvPr>
            <p:cNvSpPr>
              <a:spLocks noChangeShapeType="1"/>
            </p:cNvSpPr>
            <p:nvPr/>
          </p:nvSpPr>
          <p:spPr bwMode="auto">
            <a:xfrm>
              <a:off x="3936" y="1014"/>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13" name="Group 7">
              <a:extLst>
                <a:ext uri="{FF2B5EF4-FFF2-40B4-BE49-F238E27FC236}">
                  <a16:creationId xmlns:a16="http://schemas.microsoft.com/office/drawing/2014/main" id="{56049851-F738-C44C-A7BE-70DE278ADC06}"/>
                </a:ext>
              </a:extLst>
            </p:cNvPr>
            <p:cNvGrpSpPr>
              <a:grpSpLocks/>
            </p:cNvGrpSpPr>
            <p:nvPr/>
          </p:nvGrpSpPr>
          <p:grpSpPr bwMode="auto">
            <a:xfrm>
              <a:off x="384" y="1542"/>
              <a:ext cx="1008" cy="1392"/>
              <a:chOff x="528" y="1968"/>
              <a:chExt cx="1008" cy="1392"/>
            </a:xfrm>
          </p:grpSpPr>
          <p:grpSp>
            <p:nvGrpSpPr>
              <p:cNvPr id="49" name="Group 8">
                <a:extLst>
                  <a:ext uri="{FF2B5EF4-FFF2-40B4-BE49-F238E27FC236}">
                    <a16:creationId xmlns:a16="http://schemas.microsoft.com/office/drawing/2014/main" id="{AB22DA34-1432-3149-8166-C32ED212B45C}"/>
                  </a:ext>
                </a:extLst>
              </p:cNvPr>
              <p:cNvGrpSpPr>
                <a:grpSpLocks/>
              </p:cNvGrpSpPr>
              <p:nvPr/>
            </p:nvGrpSpPr>
            <p:grpSpPr bwMode="auto">
              <a:xfrm>
                <a:off x="528" y="1968"/>
                <a:ext cx="144" cy="768"/>
                <a:chOff x="720" y="1824"/>
                <a:chExt cx="576" cy="768"/>
              </a:xfrm>
            </p:grpSpPr>
            <p:sp>
              <p:nvSpPr>
                <p:cNvPr id="102" name="Rectangle 9">
                  <a:extLst>
                    <a:ext uri="{FF2B5EF4-FFF2-40B4-BE49-F238E27FC236}">
                      <a16:creationId xmlns:a16="http://schemas.microsoft.com/office/drawing/2014/main" id="{F60A6841-A449-CD4E-A241-C1BCBBD06744}"/>
                    </a:ext>
                  </a:extLst>
                </p:cNvPr>
                <p:cNvSpPr>
                  <a:spLocks noChangeArrowheads="1"/>
                </p:cNvSpPr>
                <p:nvPr/>
              </p:nvSpPr>
              <p:spPr bwMode="auto">
                <a:xfrm>
                  <a:off x="720" y="1824"/>
                  <a:ext cx="576" cy="76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3" name="Line 10">
                  <a:extLst>
                    <a:ext uri="{FF2B5EF4-FFF2-40B4-BE49-F238E27FC236}">
                      <a16:creationId xmlns:a16="http://schemas.microsoft.com/office/drawing/2014/main" id="{D4826076-C16C-BD4C-90B1-3C2BC5BECD5E}"/>
                    </a:ext>
                  </a:extLst>
                </p:cNvPr>
                <p:cNvSpPr>
                  <a:spLocks noChangeShapeType="1"/>
                </p:cNvSpPr>
                <p:nvPr/>
              </p:nvSpPr>
              <p:spPr bwMode="auto">
                <a:xfrm>
                  <a:off x="768" y="192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4" name="Line 11">
                  <a:extLst>
                    <a:ext uri="{FF2B5EF4-FFF2-40B4-BE49-F238E27FC236}">
                      <a16:creationId xmlns:a16="http://schemas.microsoft.com/office/drawing/2014/main" id="{52233127-A7BE-A047-802E-A0C485C80B54}"/>
                    </a:ext>
                  </a:extLst>
                </p:cNvPr>
                <p:cNvSpPr>
                  <a:spLocks noChangeShapeType="1"/>
                </p:cNvSpPr>
                <p:nvPr/>
              </p:nvSpPr>
              <p:spPr bwMode="auto">
                <a:xfrm>
                  <a:off x="768" y="1968"/>
                  <a:ext cx="38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5" name="Line 12">
                  <a:extLst>
                    <a:ext uri="{FF2B5EF4-FFF2-40B4-BE49-F238E27FC236}">
                      <a16:creationId xmlns:a16="http://schemas.microsoft.com/office/drawing/2014/main" id="{69B9F94B-D8E2-BD41-BBDC-9D9359211854}"/>
                    </a:ext>
                  </a:extLst>
                </p:cNvPr>
                <p:cNvSpPr>
                  <a:spLocks noChangeShapeType="1"/>
                </p:cNvSpPr>
                <p:nvPr/>
              </p:nvSpPr>
              <p:spPr bwMode="auto">
                <a:xfrm>
                  <a:off x="864" y="2016"/>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6" name="Line 13">
                  <a:extLst>
                    <a:ext uri="{FF2B5EF4-FFF2-40B4-BE49-F238E27FC236}">
                      <a16:creationId xmlns:a16="http://schemas.microsoft.com/office/drawing/2014/main" id="{838DD717-D291-864F-8314-16170735CA0D}"/>
                    </a:ext>
                  </a:extLst>
                </p:cNvPr>
                <p:cNvSpPr>
                  <a:spLocks noChangeShapeType="1"/>
                </p:cNvSpPr>
                <p:nvPr/>
              </p:nvSpPr>
              <p:spPr bwMode="auto">
                <a:xfrm>
                  <a:off x="768" y="206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7" name="Line 14">
                  <a:extLst>
                    <a:ext uri="{FF2B5EF4-FFF2-40B4-BE49-F238E27FC236}">
                      <a16:creationId xmlns:a16="http://schemas.microsoft.com/office/drawing/2014/main" id="{450C4382-6BB7-E64A-BF13-B0C45A28861B}"/>
                    </a:ext>
                  </a:extLst>
                </p:cNvPr>
                <p:cNvSpPr>
                  <a:spLocks noChangeShapeType="1"/>
                </p:cNvSpPr>
                <p:nvPr/>
              </p:nvSpPr>
              <p:spPr bwMode="auto">
                <a:xfrm>
                  <a:off x="864" y="2208"/>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8" name="Line 15">
                  <a:extLst>
                    <a:ext uri="{FF2B5EF4-FFF2-40B4-BE49-F238E27FC236}">
                      <a16:creationId xmlns:a16="http://schemas.microsoft.com/office/drawing/2014/main" id="{4C092B1D-9241-6243-B387-3D79A7BC4334}"/>
                    </a:ext>
                  </a:extLst>
                </p:cNvPr>
                <p:cNvSpPr>
                  <a:spLocks noChangeShapeType="1"/>
                </p:cNvSpPr>
                <p:nvPr/>
              </p:nvSpPr>
              <p:spPr bwMode="auto">
                <a:xfrm>
                  <a:off x="768" y="211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9" name="Line 16">
                  <a:extLst>
                    <a:ext uri="{FF2B5EF4-FFF2-40B4-BE49-F238E27FC236}">
                      <a16:creationId xmlns:a16="http://schemas.microsoft.com/office/drawing/2014/main" id="{89C5E504-0AE5-DC49-A6AC-60DDDD175BDD}"/>
                    </a:ext>
                  </a:extLst>
                </p:cNvPr>
                <p:cNvSpPr>
                  <a:spLocks noChangeShapeType="1"/>
                </p:cNvSpPr>
                <p:nvPr/>
              </p:nvSpPr>
              <p:spPr bwMode="auto">
                <a:xfrm>
                  <a:off x="768" y="216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0" name="Line 17">
                  <a:extLst>
                    <a:ext uri="{FF2B5EF4-FFF2-40B4-BE49-F238E27FC236}">
                      <a16:creationId xmlns:a16="http://schemas.microsoft.com/office/drawing/2014/main" id="{7AAE1B9A-80AE-E743-888B-F58C9693B47B}"/>
                    </a:ext>
                  </a:extLst>
                </p:cNvPr>
                <p:cNvSpPr>
                  <a:spLocks noChangeShapeType="1"/>
                </p:cNvSpPr>
                <p:nvPr/>
              </p:nvSpPr>
              <p:spPr bwMode="auto">
                <a:xfrm>
                  <a:off x="768" y="2256"/>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1" name="Line 18">
                  <a:extLst>
                    <a:ext uri="{FF2B5EF4-FFF2-40B4-BE49-F238E27FC236}">
                      <a16:creationId xmlns:a16="http://schemas.microsoft.com/office/drawing/2014/main" id="{704922DE-3EFD-744E-B265-512C5F08E9E7}"/>
                    </a:ext>
                  </a:extLst>
                </p:cNvPr>
                <p:cNvSpPr>
                  <a:spLocks noChangeShapeType="1"/>
                </p:cNvSpPr>
                <p:nvPr/>
              </p:nvSpPr>
              <p:spPr bwMode="auto">
                <a:xfrm>
                  <a:off x="768" y="230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2" name="Line 19">
                  <a:extLst>
                    <a:ext uri="{FF2B5EF4-FFF2-40B4-BE49-F238E27FC236}">
                      <a16:creationId xmlns:a16="http://schemas.microsoft.com/office/drawing/2014/main" id="{099E3C2C-0E8C-DE4F-981F-355948369963}"/>
                    </a:ext>
                  </a:extLst>
                </p:cNvPr>
                <p:cNvSpPr>
                  <a:spLocks noChangeShapeType="1"/>
                </p:cNvSpPr>
                <p:nvPr/>
              </p:nvSpPr>
              <p:spPr bwMode="auto">
                <a:xfrm>
                  <a:off x="768" y="235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3" name="Line 20">
                  <a:extLst>
                    <a:ext uri="{FF2B5EF4-FFF2-40B4-BE49-F238E27FC236}">
                      <a16:creationId xmlns:a16="http://schemas.microsoft.com/office/drawing/2014/main" id="{98A1EF91-58FF-0A43-A854-515027C2AA6B}"/>
                    </a:ext>
                  </a:extLst>
                </p:cNvPr>
                <p:cNvSpPr>
                  <a:spLocks noChangeShapeType="1"/>
                </p:cNvSpPr>
                <p:nvPr/>
              </p:nvSpPr>
              <p:spPr bwMode="auto">
                <a:xfrm>
                  <a:off x="768" y="240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0" name="Group 21">
                <a:extLst>
                  <a:ext uri="{FF2B5EF4-FFF2-40B4-BE49-F238E27FC236}">
                    <a16:creationId xmlns:a16="http://schemas.microsoft.com/office/drawing/2014/main" id="{416A7D52-916E-074F-8DBA-5896F109877D}"/>
                  </a:ext>
                </a:extLst>
              </p:cNvPr>
              <p:cNvGrpSpPr>
                <a:grpSpLocks/>
              </p:cNvGrpSpPr>
              <p:nvPr/>
            </p:nvGrpSpPr>
            <p:grpSpPr bwMode="auto">
              <a:xfrm>
                <a:off x="672" y="1968"/>
                <a:ext cx="144" cy="768"/>
                <a:chOff x="720" y="1824"/>
                <a:chExt cx="576" cy="768"/>
              </a:xfrm>
            </p:grpSpPr>
            <p:sp>
              <p:nvSpPr>
                <p:cNvPr id="90" name="Rectangle 22">
                  <a:extLst>
                    <a:ext uri="{FF2B5EF4-FFF2-40B4-BE49-F238E27FC236}">
                      <a16:creationId xmlns:a16="http://schemas.microsoft.com/office/drawing/2014/main" id="{910CC523-C6B0-FC4F-8EEE-368F75B76D6A}"/>
                    </a:ext>
                  </a:extLst>
                </p:cNvPr>
                <p:cNvSpPr>
                  <a:spLocks noChangeArrowheads="1"/>
                </p:cNvSpPr>
                <p:nvPr/>
              </p:nvSpPr>
              <p:spPr bwMode="auto">
                <a:xfrm>
                  <a:off x="720" y="1824"/>
                  <a:ext cx="576" cy="76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1" name="Line 23">
                  <a:extLst>
                    <a:ext uri="{FF2B5EF4-FFF2-40B4-BE49-F238E27FC236}">
                      <a16:creationId xmlns:a16="http://schemas.microsoft.com/office/drawing/2014/main" id="{70588971-C890-BF45-B3BF-3648B9EDCE64}"/>
                    </a:ext>
                  </a:extLst>
                </p:cNvPr>
                <p:cNvSpPr>
                  <a:spLocks noChangeShapeType="1"/>
                </p:cNvSpPr>
                <p:nvPr/>
              </p:nvSpPr>
              <p:spPr bwMode="auto">
                <a:xfrm>
                  <a:off x="768" y="192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2" name="Line 24">
                  <a:extLst>
                    <a:ext uri="{FF2B5EF4-FFF2-40B4-BE49-F238E27FC236}">
                      <a16:creationId xmlns:a16="http://schemas.microsoft.com/office/drawing/2014/main" id="{35DA09F9-3D1D-1E49-8F77-1475609F76DF}"/>
                    </a:ext>
                  </a:extLst>
                </p:cNvPr>
                <p:cNvSpPr>
                  <a:spLocks noChangeShapeType="1"/>
                </p:cNvSpPr>
                <p:nvPr/>
              </p:nvSpPr>
              <p:spPr bwMode="auto">
                <a:xfrm>
                  <a:off x="768" y="1968"/>
                  <a:ext cx="38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3" name="Line 25">
                  <a:extLst>
                    <a:ext uri="{FF2B5EF4-FFF2-40B4-BE49-F238E27FC236}">
                      <a16:creationId xmlns:a16="http://schemas.microsoft.com/office/drawing/2014/main" id="{909A4EE6-322C-E14F-81A7-CE0010D52A31}"/>
                    </a:ext>
                  </a:extLst>
                </p:cNvPr>
                <p:cNvSpPr>
                  <a:spLocks noChangeShapeType="1"/>
                </p:cNvSpPr>
                <p:nvPr/>
              </p:nvSpPr>
              <p:spPr bwMode="auto">
                <a:xfrm>
                  <a:off x="864" y="2016"/>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4" name="Line 26">
                  <a:extLst>
                    <a:ext uri="{FF2B5EF4-FFF2-40B4-BE49-F238E27FC236}">
                      <a16:creationId xmlns:a16="http://schemas.microsoft.com/office/drawing/2014/main" id="{2F8DF76A-BD34-E14C-827C-A6A7B053F060}"/>
                    </a:ext>
                  </a:extLst>
                </p:cNvPr>
                <p:cNvSpPr>
                  <a:spLocks noChangeShapeType="1"/>
                </p:cNvSpPr>
                <p:nvPr/>
              </p:nvSpPr>
              <p:spPr bwMode="auto">
                <a:xfrm>
                  <a:off x="768" y="206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5" name="Line 27">
                  <a:extLst>
                    <a:ext uri="{FF2B5EF4-FFF2-40B4-BE49-F238E27FC236}">
                      <a16:creationId xmlns:a16="http://schemas.microsoft.com/office/drawing/2014/main" id="{26186AA2-B628-9A40-9720-6368F4B66BE1}"/>
                    </a:ext>
                  </a:extLst>
                </p:cNvPr>
                <p:cNvSpPr>
                  <a:spLocks noChangeShapeType="1"/>
                </p:cNvSpPr>
                <p:nvPr/>
              </p:nvSpPr>
              <p:spPr bwMode="auto">
                <a:xfrm>
                  <a:off x="864" y="2208"/>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6" name="Line 28">
                  <a:extLst>
                    <a:ext uri="{FF2B5EF4-FFF2-40B4-BE49-F238E27FC236}">
                      <a16:creationId xmlns:a16="http://schemas.microsoft.com/office/drawing/2014/main" id="{B26EBE75-3888-F44A-B685-B7D73A078F57}"/>
                    </a:ext>
                  </a:extLst>
                </p:cNvPr>
                <p:cNvSpPr>
                  <a:spLocks noChangeShapeType="1"/>
                </p:cNvSpPr>
                <p:nvPr/>
              </p:nvSpPr>
              <p:spPr bwMode="auto">
                <a:xfrm>
                  <a:off x="768" y="211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7" name="Line 29">
                  <a:extLst>
                    <a:ext uri="{FF2B5EF4-FFF2-40B4-BE49-F238E27FC236}">
                      <a16:creationId xmlns:a16="http://schemas.microsoft.com/office/drawing/2014/main" id="{6F9F28CF-10EC-794C-9F4E-2F7786D3B863}"/>
                    </a:ext>
                  </a:extLst>
                </p:cNvPr>
                <p:cNvSpPr>
                  <a:spLocks noChangeShapeType="1"/>
                </p:cNvSpPr>
                <p:nvPr/>
              </p:nvSpPr>
              <p:spPr bwMode="auto">
                <a:xfrm>
                  <a:off x="768" y="216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8" name="Line 30">
                  <a:extLst>
                    <a:ext uri="{FF2B5EF4-FFF2-40B4-BE49-F238E27FC236}">
                      <a16:creationId xmlns:a16="http://schemas.microsoft.com/office/drawing/2014/main" id="{4FA2AF59-17D1-1644-9F22-9CA32468478C}"/>
                    </a:ext>
                  </a:extLst>
                </p:cNvPr>
                <p:cNvSpPr>
                  <a:spLocks noChangeShapeType="1"/>
                </p:cNvSpPr>
                <p:nvPr/>
              </p:nvSpPr>
              <p:spPr bwMode="auto">
                <a:xfrm>
                  <a:off x="768" y="2256"/>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99" name="Line 31">
                  <a:extLst>
                    <a:ext uri="{FF2B5EF4-FFF2-40B4-BE49-F238E27FC236}">
                      <a16:creationId xmlns:a16="http://schemas.microsoft.com/office/drawing/2014/main" id="{2118E7A4-7300-234D-ADF9-E7A25B7ABC96}"/>
                    </a:ext>
                  </a:extLst>
                </p:cNvPr>
                <p:cNvSpPr>
                  <a:spLocks noChangeShapeType="1"/>
                </p:cNvSpPr>
                <p:nvPr/>
              </p:nvSpPr>
              <p:spPr bwMode="auto">
                <a:xfrm>
                  <a:off x="768" y="230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0" name="Line 32">
                  <a:extLst>
                    <a:ext uri="{FF2B5EF4-FFF2-40B4-BE49-F238E27FC236}">
                      <a16:creationId xmlns:a16="http://schemas.microsoft.com/office/drawing/2014/main" id="{EB743F87-D7E9-574B-9815-2DE8DDFD0637}"/>
                    </a:ext>
                  </a:extLst>
                </p:cNvPr>
                <p:cNvSpPr>
                  <a:spLocks noChangeShapeType="1"/>
                </p:cNvSpPr>
                <p:nvPr/>
              </p:nvSpPr>
              <p:spPr bwMode="auto">
                <a:xfrm>
                  <a:off x="768" y="235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1" name="Line 33">
                  <a:extLst>
                    <a:ext uri="{FF2B5EF4-FFF2-40B4-BE49-F238E27FC236}">
                      <a16:creationId xmlns:a16="http://schemas.microsoft.com/office/drawing/2014/main" id="{DFD5B037-8464-7242-BD07-672651DBD9DB}"/>
                    </a:ext>
                  </a:extLst>
                </p:cNvPr>
                <p:cNvSpPr>
                  <a:spLocks noChangeShapeType="1"/>
                </p:cNvSpPr>
                <p:nvPr/>
              </p:nvSpPr>
              <p:spPr bwMode="auto">
                <a:xfrm>
                  <a:off x="768" y="240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1" name="Group 34">
                <a:extLst>
                  <a:ext uri="{FF2B5EF4-FFF2-40B4-BE49-F238E27FC236}">
                    <a16:creationId xmlns:a16="http://schemas.microsoft.com/office/drawing/2014/main" id="{E5B9B1D3-9884-864C-B8D1-0C7FCBF3A3F9}"/>
                  </a:ext>
                </a:extLst>
              </p:cNvPr>
              <p:cNvGrpSpPr>
                <a:grpSpLocks/>
              </p:cNvGrpSpPr>
              <p:nvPr/>
            </p:nvGrpSpPr>
            <p:grpSpPr bwMode="auto">
              <a:xfrm>
                <a:off x="816" y="1968"/>
                <a:ext cx="144" cy="768"/>
                <a:chOff x="720" y="1824"/>
                <a:chExt cx="576" cy="768"/>
              </a:xfrm>
            </p:grpSpPr>
            <p:sp>
              <p:nvSpPr>
                <p:cNvPr id="78" name="Rectangle 35">
                  <a:extLst>
                    <a:ext uri="{FF2B5EF4-FFF2-40B4-BE49-F238E27FC236}">
                      <a16:creationId xmlns:a16="http://schemas.microsoft.com/office/drawing/2014/main" id="{C58D5F62-0DA1-4143-A2D0-C7B53C947BE1}"/>
                    </a:ext>
                  </a:extLst>
                </p:cNvPr>
                <p:cNvSpPr>
                  <a:spLocks noChangeArrowheads="1"/>
                </p:cNvSpPr>
                <p:nvPr/>
              </p:nvSpPr>
              <p:spPr bwMode="auto">
                <a:xfrm>
                  <a:off x="720" y="1824"/>
                  <a:ext cx="576" cy="76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9" name="Line 36">
                  <a:extLst>
                    <a:ext uri="{FF2B5EF4-FFF2-40B4-BE49-F238E27FC236}">
                      <a16:creationId xmlns:a16="http://schemas.microsoft.com/office/drawing/2014/main" id="{FE84FE99-4501-7E44-8174-CFA0AECF0AAC}"/>
                    </a:ext>
                  </a:extLst>
                </p:cNvPr>
                <p:cNvSpPr>
                  <a:spLocks noChangeShapeType="1"/>
                </p:cNvSpPr>
                <p:nvPr/>
              </p:nvSpPr>
              <p:spPr bwMode="auto">
                <a:xfrm>
                  <a:off x="768" y="192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0" name="Line 37">
                  <a:extLst>
                    <a:ext uri="{FF2B5EF4-FFF2-40B4-BE49-F238E27FC236}">
                      <a16:creationId xmlns:a16="http://schemas.microsoft.com/office/drawing/2014/main" id="{FEDF6D7C-BE50-D742-996C-1DF6B8E3D7DA}"/>
                    </a:ext>
                  </a:extLst>
                </p:cNvPr>
                <p:cNvSpPr>
                  <a:spLocks noChangeShapeType="1"/>
                </p:cNvSpPr>
                <p:nvPr/>
              </p:nvSpPr>
              <p:spPr bwMode="auto">
                <a:xfrm>
                  <a:off x="768" y="1968"/>
                  <a:ext cx="38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1" name="Line 38">
                  <a:extLst>
                    <a:ext uri="{FF2B5EF4-FFF2-40B4-BE49-F238E27FC236}">
                      <a16:creationId xmlns:a16="http://schemas.microsoft.com/office/drawing/2014/main" id="{2D6C1689-8026-6647-BBCC-DF5F0DDB9EDA}"/>
                    </a:ext>
                  </a:extLst>
                </p:cNvPr>
                <p:cNvSpPr>
                  <a:spLocks noChangeShapeType="1"/>
                </p:cNvSpPr>
                <p:nvPr/>
              </p:nvSpPr>
              <p:spPr bwMode="auto">
                <a:xfrm>
                  <a:off x="864" y="2016"/>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2" name="Line 39">
                  <a:extLst>
                    <a:ext uri="{FF2B5EF4-FFF2-40B4-BE49-F238E27FC236}">
                      <a16:creationId xmlns:a16="http://schemas.microsoft.com/office/drawing/2014/main" id="{890E7DEB-8B8A-AE43-80B5-3B827C3489BD}"/>
                    </a:ext>
                  </a:extLst>
                </p:cNvPr>
                <p:cNvSpPr>
                  <a:spLocks noChangeShapeType="1"/>
                </p:cNvSpPr>
                <p:nvPr/>
              </p:nvSpPr>
              <p:spPr bwMode="auto">
                <a:xfrm>
                  <a:off x="768" y="206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3" name="Line 40">
                  <a:extLst>
                    <a:ext uri="{FF2B5EF4-FFF2-40B4-BE49-F238E27FC236}">
                      <a16:creationId xmlns:a16="http://schemas.microsoft.com/office/drawing/2014/main" id="{3F39EAD0-6202-BC46-B916-6C42A60D0CC4}"/>
                    </a:ext>
                  </a:extLst>
                </p:cNvPr>
                <p:cNvSpPr>
                  <a:spLocks noChangeShapeType="1"/>
                </p:cNvSpPr>
                <p:nvPr/>
              </p:nvSpPr>
              <p:spPr bwMode="auto">
                <a:xfrm>
                  <a:off x="864" y="2208"/>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4" name="Line 41">
                  <a:extLst>
                    <a:ext uri="{FF2B5EF4-FFF2-40B4-BE49-F238E27FC236}">
                      <a16:creationId xmlns:a16="http://schemas.microsoft.com/office/drawing/2014/main" id="{3EBE5894-B587-6547-B033-A139A0131E26}"/>
                    </a:ext>
                  </a:extLst>
                </p:cNvPr>
                <p:cNvSpPr>
                  <a:spLocks noChangeShapeType="1"/>
                </p:cNvSpPr>
                <p:nvPr/>
              </p:nvSpPr>
              <p:spPr bwMode="auto">
                <a:xfrm>
                  <a:off x="768" y="211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5" name="Line 42">
                  <a:extLst>
                    <a:ext uri="{FF2B5EF4-FFF2-40B4-BE49-F238E27FC236}">
                      <a16:creationId xmlns:a16="http://schemas.microsoft.com/office/drawing/2014/main" id="{F99BD811-E8AC-2F47-ACF1-9A13D04123A6}"/>
                    </a:ext>
                  </a:extLst>
                </p:cNvPr>
                <p:cNvSpPr>
                  <a:spLocks noChangeShapeType="1"/>
                </p:cNvSpPr>
                <p:nvPr/>
              </p:nvSpPr>
              <p:spPr bwMode="auto">
                <a:xfrm>
                  <a:off x="768" y="216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6" name="Line 43">
                  <a:extLst>
                    <a:ext uri="{FF2B5EF4-FFF2-40B4-BE49-F238E27FC236}">
                      <a16:creationId xmlns:a16="http://schemas.microsoft.com/office/drawing/2014/main" id="{A6FF5731-5B3D-AE41-B62C-C7F0D46114E5}"/>
                    </a:ext>
                  </a:extLst>
                </p:cNvPr>
                <p:cNvSpPr>
                  <a:spLocks noChangeShapeType="1"/>
                </p:cNvSpPr>
                <p:nvPr/>
              </p:nvSpPr>
              <p:spPr bwMode="auto">
                <a:xfrm>
                  <a:off x="768" y="2256"/>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7" name="Line 44">
                  <a:extLst>
                    <a:ext uri="{FF2B5EF4-FFF2-40B4-BE49-F238E27FC236}">
                      <a16:creationId xmlns:a16="http://schemas.microsoft.com/office/drawing/2014/main" id="{93A78AED-3467-B44A-9720-1E112258FB70}"/>
                    </a:ext>
                  </a:extLst>
                </p:cNvPr>
                <p:cNvSpPr>
                  <a:spLocks noChangeShapeType="1"/>
                </p:cNvSpPr>
                <p:nvPr/>
              </p:nvSpPr>
              <p:spPr bwMode="auto">
                <a:xfrm>
                  <a:off x="768" y="230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8" name="Line 45">
                  <a:extLst>
                    <a:ext uri="{FF2B5EF4-FFF2-40B4-BE49-F238E27FC236}">
                      <a16:creationId xmlns:a16="http://schemas.microsoft.com/office/drawing/2014/main" id="{87FCDD4B-5A26-F944-9062-B67CE700C966}"/>
                    </a:ext>
                  </a:extLst>
                </p:cNvPr>
                <p:cNvSpPr>
                  <a:spLocks noChangeShapeType="1"/>
                </p:cNvSpPr>
                <p:nvPr/>
              </p:nvSpPr>
              <p:spPr bwMode="auto">
                <a:xfrm>
                  <a:off x="768" y="235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89" name="Line 46">
                  <a:extLst>
                    <a:ext uri="{FF2B5EF4-FFF2-40B4-BE49-F238E27FC236}">
                      <a16:creationId xmlns:a16="http://schemas.microsoft.com/office/drawing/2014/main" id="{7A8456C0-12D5-344B-85C8-7EDFDAFDDA6C}"/>
                    </a:ext>
                  </a:extLst>
                </p:cNvPr>
                <p:cNvSpPr>
                  <a:spLocks noChangeShapeType="1"/>
                </p:cNvSpPr>
                <p:nvPr/>
              </p:nvSpPr>
              <p:spPr bwMode="auto">
                <a:xfrm>
                  <a:off x="768" y="240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2" name="Group 47">
                <a:extLst>
                  <a:ext uri="{FF2B5EF4-FFF2-40B4-BE49-F238E27FC236}">
                    <a16:creationId xmlns:a16="http://schemas.microsoft.com/office/drawing/2014/main" id="{A99D42E8-03EC-1042-9731-3633B6E72B7E}"/>
                  </a:ext>
                </a:extLst>
              </p:cNvPr>
              <p:cNvGrpSpPr>
                <a:grpSpLocks/>
              </p:cNvGrpSpPr>
              <p:nvPr/>
            </p:nvGrpSpPr>
            <p:grpSpPr bwMode="auto">
              <a:xfrm>
                <a:off x="1008" y="2208"/>
                <a:ext cx="240" cy="1152"/>
                <a:chOff x="720" y="1824"/>
                <a:chExt cx="576" cy="768"/>
              </a:xfrm>
            </p:grpSpPr>
            <p:sp>
              <p:nvSpPr>
                <p:cNvPr id="66" name="Rectangle 48">
                  <a:extLst>
                    <a:ext uri="{FF2B5EF4-FFF2-40B4-BE49-F238E27FC236}">
                      <a16:creationId xmlns:a16="http://schemas.microsoft.com/office/drawing/2014/main" id="{26534D5A-FCF9-584E-839D-20F649C1E36C}"/>
                    </a:ext>
                  </a:extLst>
                </p:cNvPr>
                <p:cNvSpPr>
                  <a:spLocks noChangeArrowheads="1"/>
                </p:cNvSpPr>
                <p:nvPr/>
              </p:nvSpPr>
              <p:spPr bwMode="auto">
                <a:xfrm>
                  <a:off x="720" y="1824"/>
                  <a:ext cx="576" cy="76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Line 49">
                  <a:extLst>
                    <a:ext uri="{FF2B5EF4-FFF2-40B4-BE49-F238E27FC236}">
                      <a16:creationId xmlns:a16="http://schemas.microsoft.com/office/drawing/2014/main" id="{EC80C665-8A9E-234D-98B6-831765AFB014}"/>
                    </a:ext>
                  </a:extLst>
                </p:cNvPr>
                <p:cNvSpPr>
                  <a:spLocks noChangeShapeType="1"/>
                </p:cNvSpPr>
                <p:nvPr/>
              </p:nvSpPr>
              <p:spPr bwMode="auto">
                <a:xfrm>
                  <a:off x="768" y="192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Line 50">
                  <a:extLst>
                    <a:ext uri="{FF2B5EF4-FFF2-40B4-BE49-F238E27FC236}">
                      <a16:creationId xmlns:a16="http://schemas.microsoft.com/office/drawing/2014/main" id="{5BBF0D38-BF7D-CD4F-9797-45437AAFD474}"/>
                    </a:ext>
                  </a:extLst>
                </p:cNvPr>
                <p:cNvSpPr>
                  <a:spLocks noChangeShapeType="1"/>
                </p:cNvSpPr>
                <p:nvPr/>
              </p:nvSpPr>
              <p:spPr bwMode="auto">
                <a:xfrm>
                  <a:off x="768" y="1968"/>
                  <a:ext cx="38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 name="Line 51">
                  <a:extLst>
                    <a:ext uri="{FF2B5EF4-FFF2-40B4-BE49-F238E27FC236}">
                      <a16:creationId xmlns:a16="http://schemas.microsoft.com/office/drawing/2014/main" id="{980A8353-F846-8248-B293-EDF71E123EDD}"/>
                    </a:ext>
                  </a:extLst>
                </p:cNvPr>
                <p:cNvSpPr>
                  <a:spLocks noChangeShapeType="1"/>
                </p:cNvSpPr>
                <p:nvPr/>
              </p:nvSpPr>
              <p:spPr bwMode="auto">
                <a:xfrm>
                  <a:off x="864" y="2016"/>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 name="Line 52">
                  <a:extLst>
                    <a:ext uri="{FF2B5EF4-FFF2-40B4-BE49-F238E27FC236}">
                      <a16:creationId xmlns:a16="http://schemas.microsoft.com/office/drawing/2014/main" id="{E1686CCE-E668-A042-9244-89698879AEC9}"/>
                    </a:ext>
                  </a:extLst>
                </p:cNvPr>
                <p:cNvSpPr>
                  <a:spLocks noChangeShapeType="1"/>
                </p:cNvSpPr>
                <p:nvPr/>
              </p:nvSpPr>
              <p:spPr bwMode="auto">
                <a:xfrm>
                  <a:off x="768" y="206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Line 53">
                  <a:extLst>
                    <a:ext uri="{FF2B5EF4-FFF2-40B4-BE49-F238E27FC236}">
                      <a16:creationId xmlns:a16="http://schemas.microsoft.com/office/drawing/2014/main" id="{65D703C2-7E04-2741-A9D8-D516AACB431A}"/>
                    </a:ext>
                  </a:extLst>
                </p:cNvPr>
                <p:cNvSpPr>
                  <a:spLocks noChangeShapeType="1"/>
                </p:cNvSpPr>
                <p:nvPr/>
              </p:nvSpPr>
              <p:spPr bwMode="auto">
                <a:xfrm>
                  <a:off x="864" y="2208"/>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Line 54">
                  <a:extLst>
                    <a:ext uri="{FF2B5EF4-FFF2-40B4-BE49-F238E27FC236}">
                      <a16:creationId xmlns:a16="http://schemas.microsoft.com/office/drawing/2014/main" id="{9A02AE99-AAE2-5942-8857-570819F6AD37}"/>
                    </a:ext>
                  </a:extLst>
                </p:cNvPr>
                <p:cNvSpPr>
                  <a:spLocks noChangeShapeType="1"/>
                </p:cNvSpPr>
                <p:nvPr/>
              </p:nvSpPr>
              <p:spPr bwMode="auto">
                <a:xfrm>
                  <a:off x="768" y="211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Line 55">
                  <a:extLst>
                    <a:ext uri="{FF2B5EF4-FFF2-40B4-BE49-F238E27FC236}">
                      <a16:creationId xmlns:a16="http://schemas.microsoft.com/office/drawing/2014/main" id="{D2AA7D50-653E-2248-B159-BCBFBA3586FB}"/>
                    </a:ext>
                  </a:extLst>
                </p:cNvPr>
                <p:cNvSpPr>
                  <a:spLocks noChangeShapeType="1"/>
                </p:cNvSpPr>
                <p:nvPr/>
              </p:nvSpPr>
              <p:spPr bwMode="auto">
                <a:xfrm>
                  <a:off x="768" y="216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Line 56">
                  <a:extLst>
                    <a:ext uri="{FF2B5EF4-FFF2-40B4-BE49-F238E27FC236}">
                      <a16:creationId xmlns:a16="http://schemas.microsoft.com/office/drawing/2014/main" id="{DAF05575-E51F-8341-959E-AED4B409CC9F}"/>
                    </a:ext>
                  </a:extLst>
                </p:cNvPr>
                <p:cNvSpPr>
                  <a:spLocks noChangeShapeType="1"/>
                </p:cNvSpPr>
                <p:nvPr/>
              </p:nvSpPr>
              <p:spPr bwMode="auto">
                <a:xfrm>
                  <a:off x="768" y="2256"/>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5" name="Line 57">
                  <a:extLst>
                    <a:ext uri="{FF2B5EF4-FFF2-40B4-BE49-F238E27FC236}">
                      <a16:creationId xmlns:a16="http://schemas.microsoft.com/office/drawing/2014/main" id="{24FDF8B0-09C4-7843-8574-240A492F6D6C}"/>
                    </a:ext>
                  </a:extLst>
                </p:cNvPr>
                <p:cNvSpPr>
                  <a:spLocks noChangeShapeType="1"/>
                </p:cNvSpPr>
                <p:nvPr/>
              </p:nvSpPr>
              <p:spPr bwMode="auto">
                <a:xfrm>
                  <a:off x="768" y="230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Line 58">
                  <a:extLst>
                    <a:ext uri="{FF2B5EF4-FFF2-40B4-BE49-F238E27FC236}">
                      <a16:creationId xmlns:a16="http://schemas.microsoft.com/office/drawing/2014/main" id="{20234B11-9114-8941-8CE8-2D5319F6B4BF}"/>
                    </a:ext>
                  </a:extLst>
                </p:cNvPr>
                <p:cNvSpPr>
                  <a:spLocks noChangeShapeType="1"/>
                </p:cNvSpPr>
                <p:nvPr/>
              </p:nvSpPr>
              <p:spPr bwMode="auto">
                <a:xfrm>
                  <a:off x="768" y="235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Line 59">
                  <a:extLst>
                    <a:ext uri="{FF2B5EF4-FFF2-40B4-BE49-F238E27FC236}">
                      <a16:creationId xmlns:a16="http://schemas.microsoft.com/office/drawing/2014/main" id="{17626881-5B1E-E646-8D29-32F5EEF0F3E5}"/>
                    </a:ext>
                  </a:extLst>
                </p:cNvPr>
                <p:cNvSpPr>
                  <a:spLocks noChangeShapeType="1"/>
                </p:cNvSpPr>
                <p:nvPr/>
              </p:nvSpPr>
              <p:spPr bwMode="auto">
                <a:xfrm>
                  <a:off x="768" y="240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53" name="Group 60">
                <a:extLst>
                  <a:ext uri="{FF2B5EF4-FFF2-40B4-BE49-F238E27FC236}">
                    <a16:creationId xmlns:a16="http://schemas.microsoft.com/office/drawing/2014/main" id="{0F2F7F03-A402-724F-8209-D985055BE99F}"/>
                  </a:ext>
                </a:extLst>
              </p:cNvPr>
              <p:cNvGrpSpPr>
                <a:grpSpLocks/>
              </p:cNvGrpSpPr>
              <p:nvPr/>
            </p:nvGrpSpPr>
            <p:grpSpPr bwMode="auto">
              <a:xfrm>
                <a:off x="1392" y="2112"/>
                <a:ext cx="144" cy="768"/>
                <a:chOff x="720" y="1824"/>
                <a:chExt cx="576" cy="768"/>
              </a:xfrm>
            </p:grpSpPr>
            <p:sp>
              <p:nvSpPr>
                <p:cNvPr id="54" name="Rectangle 61">
                  <a:extLst>
                    <a:ext uri="{FF2B5EF4-FFF2-40B4-BE49-F238E27FC236}">
                      <a16:creationId xmlns:a16="http://schemas.microsoft.com/office/drawing/2014/main" id="{B9B51CA7-B53C-0440-AD69-6AD6433B36F3}"/>
                    </a:ext>
                  </a:extLst>
                </p:cNvPr>
                <p:cNvSpPr>
                  <a:spLocks noChangeArrowheads="1"/>
                </p:cNvSpPr>
                <p:nvPr/>
              </p:nvSpPr>
              <p:spPr bwMode="auto">
                <a:xfrm>
                  <a:off x="720" y="1824"/>
                  <a:ext cx="576" cy="768"/>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Line 62">
                  <a:extLst>
                    <a:ext uri="{FF2B5EF4-FFF2-40B4-BE49-F238E27FC236}">
                      <a16:creationId xmlns:a16="http://schemas.microsoft.com/office/drawing/2014/main" id="{28FB06AF-EF7C-4F40-AAC0-495A487359F7}"/>
                    </a:ext>
                  </a:extLst>
                </p:cNvPr>
                <p:cNvSpPr>
                  <a:spLocks noChangeShapeType="1"/>
                </p:cNvSpPr>
                <p:nvPr/>
              </p:nvSpPr>
              <p:spPr bwMode="auto">
                <a:xfrm>
                  <a:off x="768" y="192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6" name="Line 63">
                  <a:extLst>
                    <a:ext uri="{FF2B5EF4-FFF2-40B4-BE49-F238E27FC236}">
                      <a16:creationId xmlns:a16="http://schemas.microsoft.com/office/drawing/2014/main" id="{B0F44BAD-508F-A549-AFD4-D5D88E9882FE}"/>
                    </a:ext>
                  </a:extLst>
                </p:cNvPr>
                <p:cNvSpPr>
                  <a:spLocks noChangeShapeType="1"/>
                </p:cNvSpPr>
                <p:nvPr/>
              </p:nvSpPr>
              <p:spPr bwMode="auto">
                <a:xfrm>
                  <a:off x="768" y="1968"/>
                  <a:ext cx="38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7" name="Line 64">
                  <a:extLst>
                    <a:ext uri="{FF2B5EF4-FFF2-40B4-BE49-F238E27FC236}">
                      <a16:creationId xmlns:a16="http://schemas.microsoft.com/office/drawing/2014/main" id="{9B17D18C-11B5-D244-82B1-B71B6427666B}"/>
                    </a:ext>
                  </a:extLst>
                </p:cNvPr>
                <p:cNvSpPr>
                  <a:spLocks noChangeShapeType="1"/>
                </p:cNvSpPr>
                <p:nvPr/>
              </p:nvSpPr>
              <p:spPr bwMode="auto">
                <a:xfrm>
                  <a:off x="864" y="2016"/>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8" name="Line 65">
                  <a:extLst>
                    <a:ext uri="{FF2B5EF4-FFF2-40B4-BE49-F238E27FC236}">
                      <a16:creationId xmlns:a16="http://schemas.microsoft.com/office/drawing/2014/main" id="{68121888-6E1A-6C49-942A-E079AD679A65}"/>
                    </a:ext>
                  </a:extLst>
                </p:cNvPr>
                <p:cNvSpPr>
                  <a:spLocks noChangeShapeType="1"/>
                </p:cNvSpPr>
                <p:nvPr/>
              </p:nvSpPr>
              <p:spPr bwMode="auto">
                <a:xfrm>
                  <a:off x="768" y="206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9" name="Line 66">
                  <a:extLst>
                    <a:ext uri="{FF2B5EF4-FFF2-40B4-BE49-F238E27FC236}">
                      <a16:creationId xmlns:a16="http://schemas.microsoft.com/office/drawing/2014/main" id="{DEF631FD-1231-3B43-BC48-87C7E20FDB50}"/>
                    </a:ext>
                  </a:extLst>
                </p:cNvPr>
                <p:cNvSpPr>
                  <a:spLocks noChangeShapeType="1"/>
                </p:cNvSpPr>
                <p:nvPr/>
              </p:nvSpPr>
              <p:spPr bwMode="auto">
                <a:xfrm>
                  <a:off x="864" y="2208"/>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0" name="Line 67">
                  <a:extLst>
                    <a:ext uri="{FF2B5EF4-FFF2-40B4-BE49-F238E27FC236}">
                      <a16:creationId xmlns:a16="http://schemas.microsoft.com/office/drawing/2014/main" id="{73A333F9-8D4A-3341-87F2-DD7FCDDBB066}"/>
                    </a:ext>
                  </a:extLst>
                </p:cNvPr>
                <p:cNvSpPr>
                  <a:spLocks noChangeShapeType="1"/>
                </p:cNvSpPr>
                <p:nvPr/>
              </p:nvSpPr>
              <p:spPr bwMode="auto">
                <a:xfrm>
                  <a:off x="768" y="211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1" name="Line 68">
                  <a:extLst>
                    <a:ext uri="{FF2B5EF4-FFF2-40B4-BE49-F238E27FC236}">
                      <a16:creationId xmlns:a16="http://schemas.microsoft.com/office/drawing/2014/main" id="{17CAA413-800A-EC44-A03B-DCB426DCC408}"/>
                    </a:ext>
                  </a:extLst>
                </p:cNvPr>
                <p:cNvSpPr>
                  <a:spLocks noChangeShapeType="1"/>
                </p:cNvSpPr>
                <p:nvPr/>
              </p:nvSpPr>
              <p:spPr bwMode="auto">
                <a:xfrm>
                  <a:off x="768" y="216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2" name="Line 69">
                  <a:extLst>
                    <a:ext uri="{FF2B5EF4-FFF2-40B4-BE49-F238E27FC236}">
                      <a16:creationId xmlns:a16="http://schemas.microsoft.com/office/drawing/2014/main" id="{C4B41280-22AE-2E4C-93F1-657075D57898}"/>
                    </a:ext>
                  </a:extLst>
                </p:cNvPr>
                <p:cNvSpPr>
                  <a:spLocks noChangeShapeType="1"/>
                </p:cNvSpPr>
                <p:nvPr/>
              </p:nvSpPr>
              <p:spPr bwMode="auto">
                <a:xfrm>
                  <a:off x="768" y="2256"/>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3" name="Line 70">
                  <a:extLst>
                    <a:ext uri="{FF2B5EF4-FFF2-40B4-BE49-F238E27FC236}">
                      <a16:creationId xmlns:a16="http://schemas.microsoft.com/office/drawing/2014/main" id="{F9B19D9D-4FDB-4544-BF5F-41B962F51F2C}"/>
                    </a:ext>
                  </a:extLst>
                </p:cNvPr>
                <p:cNvSpPr>
                  <a:spLocks noChangeShapeType="1"/>
                </p:cNvSpPr>
                <p:nvPr/>
              </p:nvSpPr>
              <p:spPr bwMode="auto">
                <a:xfrm>
                  <a:off x="768" y="230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4" name="Line 71">
                  <a:extLst>
                    <a:ext uri="{FF2B5EF4-FFF2-40B4-BE49-F238E27FC236}">
                      <a16:creationId xmlns:a16="http://schemas.microsoft.com/office/drawing/2014/main" id="{EB2797F7-B9AA-3847-8A89-8E3FC2C9444F}"/>
                    </a:ext>
                  </a:extLst>
                </p:cNvPr>
                <p:cNvSpPr>
                  <a:spLocks noChangeShapeType="1"/>
                </p:cNvSpPr>
                <p:nvPr/>
              </p:nvSpPr>
              <p:spPr bwMode="auto">
                <a:xfrm>
                  <a:off x="768" y="235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5" name="Line 72">
                  <a:extLst>
                    <a:ext uri="{FF2B5EF4-FFF2-40B4-BE49-F238E27FC236}">
                      <a16:creationId xmlns:a16="http://schemas.microsoft.com/office/drawing/2014/main" id="{3895EFBC-E5C1-0C4E-BCCB-895CE9A661D4}"/>
                    </a:ext>
                  </a:extLst>
                </p:cNvPr>
                <p:cNvSpPr>
                  <a:spLocks noChangeShapeType="1"/>
                </p:cNvSpPr>
                <p:nvPr/>
              </p:nvSpPr>
              <p:spPr bwMode="auto">
                <a:xfrm>
                  <a:off x="768" y="240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14" name="Text Box 73">
              <a:extLst>
                <a:ext uri="{FF2B5EF4-FFF2-40B4-BE49-F238E27FC236}">
                  <a16:creationId xmlns:a16="http://schemas.microsoft.com/office/drawing/2014/main" id="{34776CB3-01F0-9741-A9BE-953FBACD4555}"/>
                </a:ext>
              </a:extLst>
            </p:cNvPr>
            <p:cNvSpPr txBox="1">
              <a:spLocks noChangeArrowheads="1"/>
            </p:cNvSpPr>
            <p:nvPr/>
          </p:nvSpPr>
          <p:spPr bwMode="auto">
            <a:xfrm>
              <a:off x="288" y="1254"/>
              <a:ext cx="1668"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Database Design (logical)</a:t>
              </a:r>
              <a:endParaRPr lang="en-US" sz="1600"/>
            </a:p>
          </p:txBody>
        </p:sp>
        <p:sp>
          <p:nvSpPr>
            <p:cNvPr id="15" name="Text Box 74">
              <a:extLst>
                <a:ext uri="{FF2B5EF4-FFF2-40B4-BE49-F238E27FC236}">
                  <a16:creationId xmlns:a16="http://schemas.microsoft.com/office/drawing/2014/main" id="{16750F27-15BA-444B-A69F-0DBC3B021535}"/>
                </a:ext>
              </a:extLst>
            </p:cNvPr>
            <p:cNvSpPr txBox="1">
              <a:spLocks noChangeArrowheads="1"/>
            </p:cNvSpPr>
            <p:nvPr/>
          </p:nvSpPr>
          <p:spPr bwMode="auto">
            <a:xfrm>
              <a:off x="2256" y="1302"/>
              <a:ext cx="1440"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dirty="0"/>
                <a:t>Process specifications</a:t>
              </a:r>
              <a:endParaRPr lang="en-US" sz="1600" dirty="0"/>
            </a:p>
          </p:txBody>
        </p:sp>
        <p:sp>
          <p:nvSpPr>
            <p:cNvPr id="17" name="Text Box 75">
              <a:extLst>
                <a:ext uri="{FF2B5EF4-FFF2-40B4-BE49-F238E27FC236}">
                  <a16:creationId xmlns:a16="http://schemas.microsoft.com/office/drawing/2014/main" id="{9EE8C6FE-A283-3440-85B2-3DC5AB737FA4}"/>
                </a:ext>
              </a:extLst>
            </p:cNvPr>
            <p:cNvSpPr txBox="1">
              <a:spLocks noChangeArrowheads="1"/>
            </p:cNvSpPr>
            <p:nvPr/>
          </p:nvSpPr>
          <p:spPr bwMode="auto">
            <a:xfrm>
              <a:off x="4320" y="1254"/>
              <a:ext cx="1136" cy="2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Database Design</a:t>
              </a:r>
              <a:endParaRPr lang="en-US" sz="1600"/>
            </a:p>
          </p:txBody>
        </p:sp>
        <p:grpSp>
          <p:nvGrpSpPr>
            <p:cNvPr id="18" name="Group 76">
              <a:extLst>
                <a:ext uri="{FF2B5EF4-FFF2-40B4-BE49-F238E27FC236}">
                  <a16:creationId xmlns:a16="http://schemas.microsoft.com/office/drawing/2014/main" id="{DD164875-EB09-F646-B816-0B5257F387BB}"/>
                </a:ext>
              </a:extLst>
            </p:cNvPr>
            <p:cNvGrpSpPr>
              <a:grpSpLocks/>
            </p:cNvGrpSpPr>
            <p:nvPr/>
          </p:nvGrpSpPr>
          <p:grpSpPr bwMode="auto">
            <a:xfrm>
              <a:off x="2352" y="1686"/>
              <a:ext cx="144" cy="1488"/>
              <a:chOff x="2304" y="2304"/>
              <a:chExt cx="144" cy="864"/>
            </a:xfrm>
          </p:grpSpPr>
          <p:sp>
            <p:nvSpPr>
              <p:cNvPr id="46" name="Line 77">
                <a:extLst>
                  <a:ext uri="{FF2B5EF4-FFF2-40B4-BE49-F238E27FC236}">
                    <a16:creationId xmlns:a16="http://schemas.microsoft.com/office/drawing/2014/main" id="{BEC871CA-54BD-FF4C-8C8D-F1580C8BB1FC}"/>
                  </a:ext>
                </a:extLst>
              </p:cNvPr>
              <p:cNvSpPr>
                <a:spLocks noChangeShapeType="1"/>
              </p:cNvSpPr>
              <p:nvPr/>
            </p:nvSpPr>
            <p:spPr bwMode="auto">
              <a:xfrm>
                <a:off x="2304" y="2304"/>
                <a:ext cx="0" cy="8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Line 78">
                <a:extLst>
                  <a:ext uri="{FF2B5EF4-FFF2-40B4-BE49-F238E27FC236}">
                    <a16:creationId xmlns:a16="http://schemas.microsoft.com/office/drawing/2014/main" id="{9A2A502A-F87E-6540-B850-FA67DCA24221}"/>
                  </a:ext>
                </a:extLst>
              </p:cNvPr>
              <p:cNvSpPr>
                <a:spLocks noChangeShapeType="1"/>
              </p:cNvSpPr>
              <p:nvPr/>
            </p:nvSpPr>
            <p:spPr bwMode="auto">
              <a:xfrm>
                <a:off x="2304" y="3168"/>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Line 79">
                <a:extLst>
                  <a:ext uri="{FF2B5EF4-FFF2-40B4-BE49-F238E27FC236}">
                    <a16:creationId xmlns:a16="http://schemas.microsoft.com/office/drawing/2014/main" id="{B2F24C2B-67A6-FE4E-968F-E97C4254F7CC}"/>
                  </a:ext>
                </a:extLst>
              </p:cNvPr>
              <p:cNvSpPr>
                <a:spLocks noChangeShapeType="1"/>
              </p:cNvSpPr>
              <p:nvPr/>
            </p:nvSpPr>
            <p:spPr bwMode="auto">
              <a:xfrm>
                <a:off x="2304" y="2304"/>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9" name="Group 80">
              <a:extLst>
                <a:ext uri="{FF2B5EF4-FFF2-40B4-BE49-F238E27FC236}">
                  <a16:creationId xmlns:a16="http://schemas.microsoft.com/office/drawing/2014/main" id="{E6E333E8-E79A-1A41-A474-09B716F212D9}"/>
                </a:ext>
              </a:extLst>
            </p:cNvPr>
            <p:cNvGrpSpPr>
              <a:grpSpLocks/>
            </p:cNvGrpSpPr>
            <p:nvPr/>
          </p:nvGrpSpPr>
          <p:grpSpPr bwMode="auto">
            <a:xfrm>
              <a:off x="2448" y="1830"/>
              <a:ext cx="144" cy="864"/>
              <a:chOff x="2304" y="2304"/>
              <a:chExt cx="144" cy="864"/>
            </a:xfrm>
          </p:grpSpPr>
          <p:sp>
            <p:nvSpPr>
              <p:cNvPr id="43" name="Line 81">
                <a:extLst>
                  <a:ext uri="{FF2B5EF4-FFF2-40B4-BE49-F238E27FC236}">
                    <a16:creationId xmlns:a16="http://schemas.microsoft.com/office/drawing/2014/main" id="{20FE546B-E2FF-AF48-B965-9BB0E4E379F1}"/>
                  </a:ext>
                </a:extLst>
              </p:cNvPr>
              <p:cNvSpPr>
                <a:spLocks noChangeShapeType="1"/>
              </p:cNvSpPr>
              <p:nvPr/>
            </p:nvSpPr>
            <p:spPr bwMode="auto">
              <a:xfrm>
                <a:off x="2304" y="2304"/>
                <a:ext cx="0" cy="8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4" name="Line 82">
                <a:extLst>
                  <a:ext uri="{FF2B5EF4-FFF2-40B4-BE49-F238E27FC236}">
                    <a16:creationId xmlns:a16="http://schemas.microsoft.com/office/drawing/2014/main" id="{1A78D790-B8D4-4448-9EF2-2E3954240C25}"/>
                  </a:ext>
                </a:extLst>
              </p:cNvPr>
              <p:cNvSpPr>
                <a:spLocks noChangeShapeType="1"/>
              </p:cNvSpPr>
              <p:nvPr/>
            </p:nvSpPr>
            <p:spPr bwMode="auto">
              <a:xfrm>
                <a:off x="2304" y="3168"/>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83">
                <a:extLst>
                  <a:ext uri="{FF2B5EF4-FFF2-40B4-BE49-F238E27FC236}">
                    <a16:creationId xmlns:a16="http://schemas.microsoft.com/office/drawing/2014/main" id="{533D19D6-5B77-F845-A57C-CDDA425AEDBA}"/>
                  </a:ext>
                </a:extLst>
              </p:cNvPr>
              <p:cNvSpPr>
                <a:spLocks noChangeShapeType="1"/>
              </p:cNvSpPr>
              <p:nvPr/>
            </p:nvSpPr>
            <p:spPr bwMode="auto">
              <a:xfrm>
                <a:off x="2304" y="2304"/>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0" name="Group 84">
              <a:extLst>
                <a:ext uri="{FF2B5EF4-FFF2-40B4-BE49-F238E27FC236}">
                  <a16:creationId xmlns:a16="http://schemas.microsoft.com/office/drawing/2014/main" id="{51BDEAE1-D85D-544E-9A4E-69017E741560}"/>
                </a:ext>
              </a:extLst>
            </p:cNvPr>
            <p:cNvGrpSpPr>
              <a:grpSpLocks/>
            </p:cNvGrpSpPr>
            <p:nvPr/>
          </p:nvGrpSpPr>
          <p:grpSpPr bwMode="auto">
            <a:xfrm>
              <a:off x="2496" y="2022"/>
              <a:ext cx="144" cy="528"/>
              <a:chOff x="2304" y="2304"/>
              <a:chExt cx="144" cy="864"/>
            </a:xfrm>
          </p:grpSpPr>
          <p:sp>
            <p:nvSpPr>
              <p:cNvPr id="40" name="Line 85">
                <a:extLst>
                  <a:ext uri="{FF2B5EF4-FFF2-40B4-BE49-F238E27FC236}">
                    <a16:creationId xmlns:a16="http://schemas.microsoft.com/office/drawing/2014/main" id="{8E65587E-3EEE-F14C-8D01-7B75D764A7FA}"/>
                  </a:ext>
                </a:extLst>
              </p:cNvPr>
              <p:cNvSpPr>
                <a:spLocks noChangeShapeType="1"/>
              </p:cNvSpPr>
              <p:nvPr/>
            </p:nvSpPr>
            <p:spPr bwMode="auto">
              <a:xfrm>
                <a:off x="2304" y="2304"/>
                <a:ext cx="0" cy="8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Line 86">
                <a:extLst>
                  <a:ext uri="{FF2B5EF4-FFF2-40B4-BE49-F238E27FC236}">
                    <a16:creationId xmlns:a16="http://schemas.microsoft.com/office/drawing/2014/main" id="{48D3220B-C394-3D45-B3AA-2BF50DBFC0A9}"/>
                  </a:ext>
                </a:extLst>
              </p:cNvPr>
              <p:cNvSpPr>
                <a:spLocks noChangeShapeType="1"/>
              </p:cNvSpPr>
              <p:nvPr/>
            </p:nvSpPr>
            <p:spPr bwMode="auto">
              <a:xfrm>
                <a:off x="2304" y="3168"/>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Line 87">
                <a:extLst>
                  <a:ext uri="{FF2B5EF4-FFF2-40B4-BE49-F238E27FC236}">
                    <a16:creationId xmlns:a16="http://schemas.microsoft.com/office/drawing/2014/main" id="{71E7FE34-528A-B142-82EA-D762DD0933D8}"/>
                  </a:ext>
                </a:extLst>
              </p:cNvPr>
              <p:cNvSpPr>
                <a:spLocks noChangeShapeType="1"/>
              </p:cNvSpPr>
              <p:nvPr/>
            </p:nvSpPr>
            <p:spPr bwMode="auto">
              <a:xfrm>
                <a:off x="2304" y="2304"/>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1" name="Group 88">
              <a:extLst>
                <a:ext uri="{FF2B5EF4-FFF2-40B4-BE49-F238E27FC236}">
                  <a16:creationId xmlns:a16="http://schemas.microsoft.com/office/drawing/2014/main" id="{1C8C65EA-FC09-B241-ADE3-5F3146E4D852}"/>
                </a:ext>
              </a:extLst>
            </p:cNvPr>
            <p:cNvGrpSpPr>
              <a:grpSpLocks/>
            </p:cNvGrpSpPr>
            <p:nvPr/>
          </p:nvGrpSpPr>
          <p:grpSpPr bwMode="auto">
            <a:xfrm>
              <a:off x="2592" y="2070"/>
              <a:ext cx="144" cy="432"/>
              <a:chOff x="2304" y="2304"/>
              <a:chExt cx="144" cy="864"/>
            </a:xfrm>
          </p:grpSpPr>
          <p:sp>
            <p:nvSpPr>
              <p:cNvPr id="37" name="Line 89">
                <a:extLst>
                  <a:ext uri="{FF2B5EF4-FFF2-40B4-BE49-F238E27FC236}">
                    <a16:creationId xmlns:a16="http://schemas.microsoft.com/office/drawing/2014/main" id="{420031D9-ACB5-E34F-9542-753D96CD5456}"/>
                  </a:ext>
                </a:extLst>
              </p:cNvPr>
              <p:cNvSpPr>
                <a:spLocks noChangeShapeType="1"/>
              </p:cNvSpPr>
              <p:nvPr/>
            </p:nvSpPr>
            <p:spPr bwMode="auto">
              <a:xfrm>
                <a:off x="2304" y="2304"/>
                <a:ext cx="0" cy="8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Line 90">
                <a:extLst>
                  <a:ext uri="{FF2B5EF4-FFF2-40B4-BE49-F238E27FC236}">
                    <a16:creationId xmlns:a16="http://schemas.microsoft.com/office/drawing/2014/main" id="{FA79106F-D2A4-3142-BFF6-221D98177587}"/>
                  </a:ext>
                </a:extLst>
              </p:cNvPr>
              <p:cNvSpPr>
                <a:spLocks noChangeShapeType="1"/>
              </p:cNvSpPr>
              <p:nvPr/>
            </p:nvSpPr>
            <p:spPr bwMode="auto">
              <a:xfrm>
                <a:off x="2304" y="3168"/>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Line 91">
                <a:extLst>
                  <a:ext uri="{FF2B5EF4-FFF2-40B4-BE49-F238E27FC236}">
                    <a16:creationId xmlns:a16="http://schemas.microsoft.com/office/drawing/2014/main" id="{EDFA993F-884F-6349-8117-388FFC834111}"/>
                  </a:ext>
                </a:extLst>
              </p:cNvPr>
              <p:cNvSpPr>
                <a:spLocks noChangeShapeType="1"/>
              </p:cNvSpPr>
              <p:nvPr/>
            </p:nvSpPr>
            <p:spPr bwMode="auto">
              <a:xfrm>
                <a:off x="2304" y="2304"/>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2" name="Group 92">
              <a:extLst>
                <a:ext uri="{FF2B5EF4-FFF2-40B4-BE49-F238E27FC236}">
                  <a16:creationId xmlns:a16="http://schemas.microsoft.com/office/drawing/2014/main" id="{3670708D-22AA-8E4C-AC24-21EFC8879BED}"/>
                </a:ext>
              </a:extLst>
            </p:cNvPr>
            <p:cNvGrpSpPr>
              <a:grpSpLocks/>
            </p:cNvGrpSpPr>
            <p:nvPr/>
          </p:nvGrpSpPr>
          <p:grpSpPr bwMode="auto">
            <a:xfrm>
              <a:off x="2544" y="2790"/>
              <a:ext cx="144" cy="336"/>
              <a:chOff x="2304" y="2304"/>
              <a:chExt cx="144" cy="864"/>
            </a:xfrm>
          </p:grpSpPr>
          <p:sp>
            <p:nvSpPr>
              <p:cNvPr id="34" name="Line 93">
                <a:extLst>
                  <a:ext uri="{FF2B5EF4-FFF2-40B4-BE49-F238E27FC236}">
                    <a16:creationId xmlns:a16="http://schemas.microsoft.com/office/drawing/2014/main" id="{5C942E65-5923-BB45-9340-B5B8630CD7F3}"/>
                  </a:ext>
                </a:extLst>
              </p:cNvPr>
              <p:cNvSpPr>
                <a:spLocks noChangeShapeType="1"/>
              </p:cNvSpPr>
              <p:nvPr/>
            </p:nvSpPr>
            <p:spPr bwMode="auto">
              <a:xfrm>
                <a:off x="2304" y="2304"/>
                <a:ext cx="0" cy="86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 name="Line 94">
                <a:extLst>
                  <a:ext uri="{FF2B5EF4-FFF2-40B4-BE49-F238E27FC236}">
                    <a16:creationId xmlns:a16="http://schemas.microsoft.com/office/drawing/2014/main" id="{7064C693-265D-4C44-8B24-36A38433FDCC}"/>
                  </a:ext>
                </a:extLst>
              </p:cNvPr>
              <p:cNvSpPr>
                <a:spLocks noChangeShapeType="1"/>
              </p:cNvSpPr>
              <p:nvPr/>
            </p:nvSpPr>
            <p:spPr bwMode="auto">
              <a:xfrm>
                <a:off x="2304" y="3168"/>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Line 95">
                <a:extLst>
                  <a:ext uri="{FF2B5EF4-FFF2-40B4-BE49-F238E27FC236}">
                    <a16:creationId xmlns:a16="http://schemas.microsoft.com/office/drawing/2014/main" id="{E4A76022-7632-0544-9FD2-6BCAE9D4AB22}"/>
                  </a:ext>
                </a:extLst>
              </p:cNvPr>
              <p:cNvSpPr>
                <a:spLocks noChangeShapeType="1"/>
              </p:cNvSpPr>
              <p:nvPr/>
            </p:nvSpPr>
            <p:spPr bwMode="auto">
              <a:xfrm>
                <a:off x="2304" y="2304"/>
                <a:ext cx="144"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3" name="Oval 96">
              <a:extLst>
                <a:ext uri="{FF2B5EF4-FFF2-40B4-BE49-F238E27FC236}">
                  <a16:creationId xmlns:a16="http://schemas.microsoft.com/office/drawing/2014/main" id="{6105037F-37DF-4D4C-AE2F-3D8123E00931}"/>
                </a:ext>
              </a:extLst>
            </p:cNvPr>
            <p:cNvSpPr>
              <a:spLocks noChangeArrowheads="1"/>
            </p:cNvSpPr>
            <p:nvPr/>
          </p:nvSpPr>
          <p:spPr bwMode="auto">
            <a:xfrm>
              <a:off x="4320" y="1734"/>
              <a:ext cx="43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Oval 97">
              <a:extLst>
                <a:ext uri="{FF2B5EF4-FFF2-40B4-BE49-F238E27FC236}">
                  <a16:creationId xmlns:a16="http://schemas.microsoft.com/office/drawing/2014/main" id="{AD6304C0-5DEF-054A-9346-42A603E737BF}"/>
                </a:ext>
              </a:extLst>
            </p:cNvPr>
            <p:cNvSpPr>
              <a:spLocks noChangeArrowheads="1"/>
            </p:cNvSpPr>
            <p:nvPr/>
          </p:nvSpPr>
          <p:spPr bwMode="auto">
            <a:xfrm>
              <a:off x="4464" y="2742"/>
              <a:ext cx="43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5" name="Group 98">
              <a:extLst>
                <a:ext uri="{FF2B5EF4-FFF2-40B4-BE49-F238E27FC236}">
                  <a16:creationId xmlns:a16="http://schemas.microsoft.com/office/drawing/2014/main" id="{473A76BF-4798-EE4A-8A2B-6411D5FD598B}"/>
                </a:ext>
              </a:extLst>
            </p:cNvPr>
            <p:cNvGrpSpPr>
              <a:grpSpLocks/>
            </p:cNvGrpSpPr>
            <p:nvPr/>
          </p:nvGrpSpPr>
          <p:grpSpPr bwMode="auto">
            <a:xfrm>
              <a:off x="4752" y="1926"/>
              <a:ext cx="384" cy="240"/>
              <a:chOff x="4704" y="2400"/>
              <a:chExt cx="384" cy="240"/>
            </a:xfrm>
          </p:grpSpPr>
          <p:sp>
            <p:nvSpPr>
              <p:cNvPr id="31" name="Line 99">
                <a:extLst>
                  <a:ext uri="{FF2B5EF4-FFF2-40B4-BE49-F238E27FC236}">
                    <a16:creationId xmlns:a16="http://schemas.microsoft.com/office/drawing/2014/main" id="{D09C9D69-6454-4C45-A35D-0CE3CCE5FC18}"/>
                  </a:ext>
                </a:extLst>
              </p:cNvPr>
              <p:cNvSpPr>
                <a:spLocks noChangeShapeType="1"/>
              </p:cNvSpPr>
              <p:nvPr/>
            </p:nvSpPr>
            <p:spPr bwMode="auto">
              <a:xfrm>
                <a:off x="4704" y="2400"/>
                <a:ext cx="192"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2" name="Line 100">
                <a:extLst>
                  <a:ext uri="{FF2B5EF4-FFF2-40B4-BE49-F238E27FC236}">
                    <a16:creationId xmlns:a16="http://schemas.microsoft.com/office/drawing/2014/main" id="{FCDCB8C1-CC60-D74B-A9E8-AB5826F1D698}"/>
                  </a:ext>
                </a:extLst>
              </p:cNvPr>
              <p:cNvSpPr>
                <a:spLocks noChangeShapeType="1"/>
              </p:cNvSpPr>
              <p:nvPr/>
            </p:nvSpPr>
            <p:spPr bwMode="auto">
              <a:xfrm flipV="1">
                <a:off x="4896" y="2496"/>
                <a:ext cx="0" cy="4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Line 101">
                <a:extLst>
                  <a:ext uri="{FF2B5EF4-FFF2-40B4-BE49-F238E27FC236}">
                    <a16:creationId xmlns:a16="http://schemas.microsoft.com/office/drawing/2014/main" id="{8B21E334-2232-7F4E-9CAE-28A6947A981E}"/>
                  </a:ext>
                </a:extLst>
              </p:cNvPr>
              <p:cNvSpPr>
                <a:spLocks noChangeShapeType="1"/>
              </p:cNvSpPr>
              <p:nvPr/>
            </p:nvSpPr>
            <p:spPr bwMode="auto">
              <a:xfrm>
                <a:off x="4896" y="2496"/>
                <a:ext cx="192"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6" name="Group 102">
              <a:extLst>
                <a:ext uri="{FF2B5EF4-FFF2-40B4-BE49-F238E27FC236}">
                  <a16:creationId xmlns:a16="http://schemas.microsoft.com/office/drawing/2014/main" id="{6ED1672E-7045-8C4C-B637-0B82D7AAD25C}"/>
                </a:ext>
              </a:extLst>
            </p:cNvPr>
            <p:cNvGrpSpPr>
              <a:grpSpLocks/>
            </p:cNvGrpSpPr>
            <p:nvPr/>
          </p:nvGrpSpPr>
          <p:grpSpPr bwMode="auto">
            <a:xfrm rot="-4749178">
              <a:off x="4710" y="2389"/>
              <a:ext cx="456" cy="312"/>
              <a:chOff x="4704" y="2400"/>
              <a:chExt cx="384" cy="240"/>
            </a:xfrm>
          </p:grpSpPr>
          <p:sp>
            <p:nvSpPr>
              <p:cNvPr id="28" name="Line 103">
                <a:extLst>
                  <a:ext uri="{FF2B5EF4-FFF2-40B4-BE49-F238E27FC236}">
                    <a16:creationId xmlns:a16="http://schemas.microsoft.com/office/drawing/2014/main" id="{B41F5AF9-1ED7-E94A-8AE8-464CE43D9370}"/>
                  </a:ext>
                </a:extLst>
              </p:cNvPr>
              <p:cNvSpPr>
                <a:spLocks noChangeShapeType="1"/>
              </p:cNvSpPr>
              <p:nvPr/>
            </p:nvSpPr>
            <p:spPr bwMode="auto">
              <a:xfrm>
                <a:off x="4704" y="2400"/>
                <a:ext cx="192"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104">
                <a:extLst>
                  <a:ext uri="{FF2B5EF4-FFF2-40B4-BE49-F238E27FC236}">
                    <a16:creationId xmlns:a16="http://schemas.microsoft.com/office/drawing/2014/main" id="{CBD8C6B6-989E-FC44-9F23-C749E0984628}"/>
                  </a:ext>
                </a:extLst>
              </p:cNvPr>
              <p:cNvSpPr>
                <a:spLocks noChangeShapeType="1"/>
              </p:cNvSpPr>
              <p:nvPr/>
            </p:nvSpPr>
            <p:spPr bwMode="auto">
              <a:xfrm flipV="1">
                <a:off x="4896" y="2496"/>
                <a:ext cx="0" cy="4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Line 105">
                <a:extLst>
                  <a:ext uri="{FF2B5EF4-FFF2-40B4-BE49-F238E27FC236}">
                    <a16:creationId xmlns:a16="http://schemas.microsoft.com/office/drawing/2014/main" id="{74C3A842-8D24-A549-AE62-A743C58B5796}"/>
                  </a:ext>
                </a:extLst>
              </p:cNvPr>
              <p:cNvSpPr>
                <a:spLocks noChangeShapeType="1"/>
              </p:cNvSpPr>
              <p:nvPr/>
            </p:nvSpPr>
            <p:spPr bwMode="auto">
              <a:xfrm>
                <a:off x="4896" y="2496"/>
                <a:ext cx="192"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27" name="Oval 106">
              <a:extLst>
                <a:ext uri="{FF2B5EF4-FFF2-40B4-BE49-F238E27FC236}">
                  <a16:creationId xmlns:a16="http://schemas.microsoft.com/office/drawing/2014/main" id="{CC46868E-30FB-2D40-B95C-F4D30C4F0BEA}"/>
                </a:ext>
              </a:extLst>
            </p:cNvPr>
            <p:cNvSpPr>
              <a:spLocks noChangeArrowheads="1"/>
            </p:cNvSpPr>
            <p:nvPr/>
          </p:nvSpPr>
          <p:spPr bwMode="auto">
            <a:xfrm>
              <a:off x="5088" y="2118"/>
              <a:ext cx="432"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4081168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dirty="0"/>
              <a:t>Information System </a:t>
            </a:r>
            <a:r>
              <a:rPr lang="en-US" sz="4200"/>
              <a:t>Architecture (8)</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17</a:t>
            </a:fld>
            <a:r>
              <a:rPr lang="en-US" altLang="en-US" sz="1800" i="1" dirty="0"/>
              <a:t>     </a:t>
            </a:r>
          </a:p>
        </p:txBody>
      </p:sp>
      <p:grpSp>
        <p:nvGrpSpPr>
          <p:cNvPr id="8" name="Group 49">
            <a:extLst>
              <a:ext uri="{FF2B5EF4-FFF2-40B4-BE49-F238E27FC236}">
                <a16:creationId xmlns:a16="http://schemas.microsoft.com/office/drawing/2014/main" id="{E602A934-75A8-404C-BC7E-88479C0B47D2}"/>
              </a:ext>
            </a:extLst>
          </p:cNvPr>
          <p:cNvGrpSpPr>
            <a:grpSpLocks/>
          </p:cNvGrpSpPr>
          <p:nvPr/>
        </p:nvGrpSpPr>
        <p:grpSpPr bwMode="auto">
          <a:xfrm>
            <a:off x="457200" y="1358106"/>
            <a:ext cx="8420100" cy="4887913"/>
            <a:chOff x="240" y="1338"/>
            <a:chExt cx="5304" cy="3079"/>
          </a:xfrm>
        </p:grpSpPr>
        <p:sp>
          <p:nvSpPr>
            <p:cNvPr id="9" name="Text Box 3">
              <a:extLst>
                <a:ext uri="{FF2B5EF4-FFF2-40B4-BE49-F238E27FC236}">
                  <a16:creationId xmlns:a16="http://schemas.microsoft.com/office/drawing/2014/main" id="{899CC0A4-3F57-0941-B5C0-73359F74EABF}"/>
                </a:ext>
              </a:extLst>
            </p:cNvPr>
            <p:cNvSpPr txBox="1">
              <a:spLocks noChangeArrowheads="1"/>
            </p:cNvSpPr>
            <p:nvPr/>
          </p:nvSpPr>
          <p:spPr bwMode="auto">
            <a:xfrm>
              <a:off x="566" y="1338"/>
              <a:ext cx="476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2800" b="1">
                  <a:solidFill>
                    <a:srgbClr val="FF3300"/>
                  </a:solidFill>
                </a:rPr>
                <a:t>Data                         Process                      Network</a:t>
              </a:r>
              <a:endParaRPr lang="en-US" sz="2800"/>
            </a:p>
          </p:txBody>
        </p:sp>
        <p:sp>
          <p:nvSpPr>
            <p:cNvPr id="10" name="Text Box 4">
              <a:extLst>
                <a:ext uri="{FF2B5EF4-FFF2-40B4-BE49-F238E27FC236}">
                  <a16:creationId xmlns:a16="http://schemas.microsoft.com/office/drawing/2014/main" id="{FB0A62F2-AE27-6E4F-B597-38535C748860}"/>
                </a:ext>
              </a:extLst>
            </p:cNvPr>
            <p:cNvSpPr txBox="1">
              <a:spLocks noChangeArrowheads="1"/>
            </p:cNvSpPr>
            <p:nvPr/>
          </p:nvSpPr>
          <p:spPr bwMode="auto">
            <a:xfrm>
              <a:off x="1649" y="3552"/>
              <a:ext cx="2524" cy="8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800" b="1"/>
                <a:t>5. Technology Definition/</a:t>
              </a:r>
            </a:p>
            <a:p>
              <a:pPr eaLnBrk="0" hangingPunct="0"/>
              <a:r>
                <a:rPr lang="en-US" sz="2800" b="1"/>
                <a:t>Detailed Representations</a:t>
              </a:r>
            </a:p>
            <a:p>
              <a:pPr eaLnBrk="0" hangingPunct="0"/>
              <a:r>
                <a:rPr lang="en-US" sz="2800" b="1">
                  <a:solidFill>
                    <a:srgbClr val="FF3300"/>
                  </a:solidFill>
                </a:rPr>
                <a:t>(Contractor)</a:t>
              </a:r>
              <a:endParaRPr lang="en-US" sz="2800"/>
            </a:p>
          </p:txBody>
        </p:sp>
        <p:grpSp>
          <p:nvGrpSpPr>
            <p:cNvPr id="11" name="Group 5">
              <a:extLst>
                <a:ext uri="{FF2B5EF4-FFF2-40B4-BE49-F238E27FC236}">
                  <a16:creationId xmlns:a16="http://schemas.microsoft.com/office/drawing/2014/main" id="{E3D2F11B-7131-7F40-B543-8703119B8F36}"/>
                </a:ext>
              </a:extLst>
            </p:cNvPr>
            <p:cNvGrpSpPr>
              <a:grpSpLocks/>
            </p:cNvGrpSpPr>
            <p:nvPr/>
          </p:nvGrpSpPr>
          <p:grpSpPr bwMode="auto">
            <a:xfrm>
              <a:off x="384" y="2448"/>
              <a:ext cx="864" cy="768"/>
              <a:chOff x="720" y="1824"/>
              <a:chExt cx="576" cy="768"/>
            </a:xfrm>
          </p:grpSpPr>
          <p:sp>
            <p:nvSpPr>
              <p:cNvPr id="44" name="Rectangle 6">
                <a:extLst>
                  <a:ext uri="{FF2B5EF4-FFF2-40B4-BE49-F238E27FC236}">
                    <a16:creationId xmlns:a16="http://schemas.microsoft.com/office/drawing/2014/main" id="{DA681597-E380-EE45-841C-4791A6F7CBAB}"/>
                  </a:ext>
                </a:extLst>
              </p:cNvPr>
              <p:cNvSpPr>
                <a:spLocks noChangeArrowheads="1"/>
              </p:cNvSpPr>
              <p:nvPr/>
            </p:nvSpPr>
            <p:spPr bwMode="auto">
              <a:xfrm>
                <a:off x="720" y="1824"/>
                <a:ext cx="576" cy="76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5" name="Line 7">
                <a:extLst>
                  <a:ext uri="{FF2B5EF4-FFF2-40B4-BE49-F238E27FC236}">
                    <a16:creationId xmlns:a16="http://schemas.microsoft.com/office/drawing/2014/main" id="{F5B034FB-ABAC-4545-A8DE-7ADD956D428C}"/>
                  </a:ext>
                </a:extLst>
              </p:cNvPr>
              <p:cNvSpPr>
                <a:spLocks noChangeShapeType="1"/>
              </p:cNvSpPr>
              <p:nvPr/>
            </p:nvSpPr>
            <p:spPr bwMode="auto">
              <a:xfrm>
                <a:off x="768" y="192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6" name="Line 8">
                <a:extLst>
                  <a:ext uri="{FF2B5EF4-FFF2-40B4-BE49-F238E27FC236}">
                    <a16:creationId xmlns:a16="http://schemas.microsoft.com/office/drawing/2014/main" id="{BC157C76-3454-BE44-BC30-B831CA20DB00}"/>
                  </a:ext>
                </a:extLst>
              </p:cNvPr>
              <p:cNvSpPr>
                <a:spLocks noChangeShapeType="1"/>
              </p:cNvSpPr>
              <p:nvPr/>
            </p:nvSpPr>
            <p:spPr bwMode="auto">
              <a:xfrm>
                <a:off x="768" y="1968"/>
                <a:ext cx="38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 name="Line 9">
                <a:extLst>
                  <a:ext uri="{FF2B5EF4-FFF2-40B4-BE49-F238E27FC236}">
                    <a16:creationId xmlns:a16="http://schemas.microsoft.com/office/drawing/2014/main" id="{14C27E79-72C6-CE47-AC4C-FCAC1A28A240}"/>
                  </a:ext>
                </a:extLst>
              </p:cNvPr>
              <p:cNvSpPr>
                <a:spLocks noChangeShapeType="1"/>
              </p:cNvSpPr>
              <p:nvPr/>
            </p:nvSpPr>
            <p:spPr bwMode="auto">
              <a:xfrm>
                <a:off x="864" y="2016"/>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8" name="Line 10">
                <a:extLst>
                  <a:ext uri="{FF2B5EF4-FFF2-40B4-BE49-F238E27FC236}">
                    <a16:creationId xmlns:a16="http://schemas.microsoft.com/office/drawing/2014/main" id="{59ADF3A8-EC82-FE4B-9C7C-16D4E91F8B42}"/>
                  </a:ext>
                </a:extLst>
              </p:cNvPr>
              <p:cNvSpPr>
                <a:spLocks noChangeShapeType="1"/>
              </p:cNvSpPr>
              <p:nvPr/>
            </p:nvSpPr>
            <p:spPr bwMode="auto">
              <a:xfrm>
                <a:off x="768" y="206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Line 11">
                <a:extLst>
                  <a:ext uri="{FF2B5EF4-FFF2-40B4-BE49-F238E27FC236}">
                    <a16:creationId xmlns:a16="http://schemas.microsoft.com/office/drawing/2014/main" id="{895B50A6-95FB-C24C-B728-AB6781306CAC}"/>
                  </a:ext>
                </a:extLst>
              </p:cNvPr>
              <p:cNvSpPr>
                <a:spLocks noChangeShapeType="1"/>
              </p:cNvSpPr>
              <p:nvPr/>
            </p:nvSpPr>
            <p:spPr bwMode="auto">
              <a:xfrm>
                <a:off x="864" y="2208"/>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0" name="Line 12">
                <a:extLst>
                  <a:ext uri="{FF2B5EF4-FFF2-40B4-BE49-F238E27FC236}">
                    <a16:creationId xmlns:a16="http://schemas.microsoft.com/office/drawing/2014/main" id="{C8623920-F992-0D47-8377-48D7CDF55255}"/>
                  </a:ext>
                </a:extLst>
              </p:cNvPr>
              <p:cNvSpPr>
                <a:spLocks noChangeShapeType="1"/>
              </p:cNvSpPr>
              <p:nvPr/>
            </p:nvSpPr>
            <p:spPr bwMode="auto">
              <a:xfrm>
                <a:off x="768" y="211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1" name="Line 13">
                <a:extLst>
                  <a:ext uri="{FF2B5EF4-FFF2-40B4-BE49-F238E27FC236}">
                    <a16:creationId xmlns:a16="http://schemas.microsoft.com/office/drawing/2014/main" id="{4E41DE4D-3393-7941-9CFF-77E77E1D53A7}"/>
                  </a:ext>
                </a:extLst>
              </p:cNvPr>
              <p:cNvSpPr>
                <a:spLocks noChangeShapeType="1"/>
              </p:cNvSpPr>
              <p:nvPr/>
            </p:nvSpPr>
            <p:spPr bwMode="auto">
              <a:xfrm>
                <a:off x="768" y="216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2" name="Line 14">
                <a:extLst>
                  <a:ext uri="{FF2B5EF4-FFF2-40B4-BE49-F238E27FC236}">
                    <a16:creationId xmlns:a16="http://schemas.microsoft.com/office/drawing/2014/main" id="{88E98079-B54C-0F4F-9C06-3A28D31CF454}"/>
                  </a:ext>
                </a:extLst>
              </p:cNvPr>
              <p:cNvSpPr>
                <a:spLocks noChangeShapeType="1"/>
              </p:cNvSpPr>
              <p:nvPr/>
            </p:nvSpPr>
            <p:spPr bwMode="auto">
              <a:xfrm>
                <a:off x="768" y="2256"/>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3" name="Line 15">
                <a:extLst>
                  <a:ext uri="{FF2B5EF4-FFF2-40B4-BE49-F238E27FC236}">
                    <a16:creationId xmlns:a16="http://schemas.microsoft.com/office/drawing/2014/main" id="{AB88F1BD-4FD5-CA4F-B460-837D8E958D4F}"/>
                  </a:ext>
                </a:extLst>
              </p:cNvPr>
              <p:cNvSpPr>
                <a:spLocks noChangeShapeType="1"/>
              </p:cNvSpPr>
              <p:nvPr/>
            </p:nvSpPr>
            <p:spPr bwMode="auto">
              <a:xfrm>
                <a:off x="768" y="230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4" name="Line 16">
                <a:extLst>
                  <a:ext uri="{FF2B5EF4-FFF2-40B4-BE49-F238E27FC236}">
                    <a16:creationId xmlns:a16="http://schemas.microsoft.com/office/drawing/2014/main" id="{49332E17-C315-EB47-A958-3AB646102D39}"/>
                  </a:ext>
                </a:extLst>
              </p:cNvPr>
              <p:cNvSpPr>
                <a:spLocks noChangeShapeType="1"/>
              </p:cNvSpPr>
              <p:nvPr/>
            </p:nvSpPr>
            <p:spPr bwMode="auto">
              <a:xfrm>
                <a:off x="768" y="235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55" name="Line 17">
                <a:extLst>
                  <a:ext uri="{FF2B5EF4-FFF2-40B4-BE49-F238E27FC236}">
                    <a16:creationId xmlns:a16="http://schemas.microsoft.com/office/drawing/2014/main" id="{02F6A44B-BF09-1B49-8FE4-7653653C5065}"/>
                  </a:ext>
                </a:extLst>
              </p:cNvPr>
              <p:cNvSpPr>
                <a:spLocks noChangeShapeType="1"/>
              </p:cNvSpPr>
              <p:nvPr/>
            </p:nvSpPr>
            <p:spPr bwMode="auto">
              <a:xfrm>
                <a:off x="768" y="240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2" name="Line 18">
              <a:extLst>
                <a:ext uri="{FF2B5EF4-FFF2-40B4-BE49-F238E27FC236}">
                  <a16:creationId xmlns:a16="http://schemas.microsoft.com/office/drawing/2014/main" id="{77202349-D531-2F41-A79F-E6C756C980CA}"/>
                </a:ext>
              </a:extLst>
            </p:cNvPr>
            <p:cNvSpPr>
              <a:spLocks noChangeShapeType="1"/>
            </p:cNvSpPr>
            <p:nvPr/>
          </p:nvSpPr>
          <p:spPr bwMode="auto">
            <a:xfrm>
              <a:off x="1824" y="1440"/>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19">
              <a:extLst>
                <a:ext uri="{FF2B5EF4-FFF2-40B4-BE49-F238E27FC236}">
                  <a16:creationId xmlns:a16="http://schemas.microsoft.com/office/drawing/2014/main" id="{50D60763-F847-894D-8924-E0634A809256}"/>
                </a:ext>
              </a:extLst>
            </p:cNvPr>
            <p:cNvSpPr>
              <a:spLocks noChangeShapeType="1"/>
            </p:cNvSpPr>
            <p:nvPr/>
          </p:nvSpPr>
          <p:spPr bwMode="auto">
            <a:xfrm>
              <a:off x="3888" y="1488"/>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Text Box 20">
              <a:extLst>
                <a:ext uri="{FF2B5EF4-FFF2-40B4-BE49-F238E27FC236}">
                  <a16:creationId xmlns:a16="http://schemas.microsoft.com/office/drawing/2014/main" id="{C6D118C0-FFB9-3544-B858-871EA3EB318B}"/>
                </a:ext>
              </a:extLst>
            </p:cNvPr>
            <p:cNvSpPr txBox="1">
              <a:spLocks noChangeArrowheads="1"/>
            </p:cNvSpPr>
            <p:nvPr/>
          </p:nvSpPr>
          <p:spPr bwMode="auto">
            <a:xfrm>
              <a:off x="240" y="1728"/>
              <a:ext cx="1236"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Database Schema </a:t>
              </a:r>
            </a:p>
            <a:p>
              <a:pPr algn="l" eaLnBrk="0" hangingPunct="0"/>
              <a:r>
                <a:rPr lang="en-US" sz="1800" b="1"/>
                <a:t>and subschema </a:t>
              </a:r>
            </a:p>
            <a:p>
              <a:pPr algn="l" eaLnBrk="0" hangingPunct="0"/>
              <a:r>
                <a:rPr lang="en-US" sz="1800" b="1"/>
                <a:t>definition</a:t>
              </a:r>
              <a:endParaRPr lang="en-US" sz="1600"/>
            </a:p>
          </p:txBody>
        </p:sp>
        <p:grpSp>
          <p:nvGrpSpPr>
            <p:cNvPr id="15" name="Group 21">
              <a:extLst>
                <a:ext uri="{FF2B5EF4-FFF2-40B4-BE49-F238E27FC236}">
                  <a16:creationId xmlns:a16="http://schemas.microsoft.com/office/drawing/2014/main" id="{F9C940B8-3650-B649-8A0B-DA17AE61E0A5}"/>
                </a:ext>
              </a:extLst>
            </p:cNvPr>
            <p:cNvGrpSpPr>
              <a:grpSpLocks/>
            </p:cNvGrpSpPr>
            <p:nvPr/>
          </p:nvGrpSpPr>
          <p:grpSpPr bwMode="auto">
            <a:xfrm>
              <a:off x="2448" y="2496"/>
              <a:ext cx="864" cy="768"/>
              <a:chOff x="720" y="1824"/>
              <a:chExt cx="576" cy="768"/>
            </a:xfrm>
          </p:grpSpPr>
          <p:sp>
            <p:nvSpPr>
              <p:cNvPr id="32" name="Rectangle 22">
                <a:extLst>
                  <a:ext uri="{FF2B5EF4-FFF2-40B4-BE49-F238E27FC236}">
                    <a16:creationId xmlns:a16="http://schemas.microsoft.com/office/drawing/2014/main" id="{C5C505F8-D8B6-A445-9CCF-C2D6D75D7564}"/>
                  </a:ext>
                </a:extLst>
              </p:cNvPr>
              <p:cNvSpPr>
                <a:spLocks noChangeArrowheads="1"/>
              </p:cNvSpPr>
              <p:nvPr/>
            </p:nvSpPr>
            <p:spPr bwMode="auto">
              <a:xfrm>
                <a:off x="720" y="1824"/>
                <a:ext cx="576" cy="76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3" name="Line 23">
                <a:extLst>
                  <a:ext uri="{FF2B5EF4-FFF2-40B4-BE49-F238E27FC236}">
                    <a16:creationId xmlns:a16="http://schemas.microsoft.com/office/drawing/2014/main" id="{696C0611-F99D-CB43-88C2-E3136D5CEE2A}"/>
                  </a:ext>
                </a:extLst>
              </p:cNvPr>
              <p:cNvSpPr>
                <a:spLocks noChangeShapeType="1"/>
              </p:cNvSpPr>
              <p:nvPr/>
            </p:nvSpPr>
            <p:spPr bwMode="auto">
              <a:xfrm>
                <a:off x="768" y="192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 name="Line 24">
                <a:extLst>
                  <a:ext uri="{FF2B5EF4-FFF2-40B4-BE49-F238E27FC236}">
                    <a16:creationId xmlns:a16="http://schemas.microsoft.com/office/drawing/2014/main" id="{9DE7A673-B11D-AA47-A32E-916C42382807}"/>
                  </a:ext>
                </a:extLst>
              </p:cNvPr>
              <p:cNvSpPr>
                <a:spLocks noChangeShapeType="1"/>
              </p:cNvSpPr>
              <p:nvPr/>
            </p:nvSpPr>
            <p:spPr bwMode="auto">
              <a:xfrm>
                <a:off x="768" y="1968"/>
                <a:ext cx="38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 name="Line 25">
                <a:extLst>
                  <a:ext uri="{FF2B5EF4-FFF2-40B4-BE49-F238E27FC236}">
                    <a16:creationId xmlns:a16="http://schemas.microsoft.com/office/drawing/2014/main" id="{A704751D-B4A7-7547-A656-9E1193A7B067}"/>
                  </a:ext>
                </a:extLst>
              </p:cNvPr>
              <p:cNvSpPr>
                <a:spLocks noChangeShapeType="1"/>
              </p:cNvSpPr>
              <p:nvPr/>
            </p:nvSpPr>
            <p:spPr bwMode="auto">
              <a:xfrm>
                <a:off x="864" y="2016"/>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6" name="Line 26">
                <a:extLst>
                  <a:ext uri="{FF2B5EF4-FFF2-40B4-BE49-F238E27FC236}">
                    <a16:creationId xmlns:a16="http://schemas.microsoft.com/office/drawing/2014/main" id="{ABDEEAB7-DDD5-2E4B-95AF-78E4CFAFB7A4}"/>
                  </a:ext>
                </a:extLst>
              </p:cNvPr>
              <p:cNvSpPr>
                <a:spLocks noChangeShapeType="1"/>
              </p:cNvSpPr>
              <p:nvPr/>
            </p:nvSpPr>
            <p:spPr bwMode="auto">
              <a:xfrm>
                <a:off x="768" y="206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7" name="Line 27">
                <a:extLst>
                  <a:ext uri="{FF2B5EF4-FFF2-40B4-BE49-F238E27FC236}">
                    <a16:creationId xmlns:a16="http://schemas.microsoft.com/office/drawing/2014/main" id="{78D0960F-5ECD-954A-A7C3-357DE36D997C}"/>
                  </a:ext>
                </a:extLst>
              </p:cNvPr>
              <p:cNvSpPr>
                <a:spLocks noChangeShapeType="1"/>
              </p:cNvSpPr>
              <p:nvPr/>
            </p:nvSpPr>
            <p:spPr bwMode="auto">
              <a:xfrm>
                <a:off x="864" y="2208"/>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8" name="Line 28">
                <a:extLst>
                  <a:ext uri="{FF2B5EF4-FFF2-40B4-BE49-F238E27FC236}">
                    <a16:creationId xmlns:a16="http://schemas.microsoft.com/office/drawing/2014/main" id="{75A94E18-16D7-A54D-9CB6-5896B154DB8D}"/>
                  </a:ext>
                </a:extLst>
              </p:cNvPr>
              <p:cNvSpPr>
                <a:spLocks noChangeShapeType="1"/>
              </p:cNvSpPr>
              <p:nvPr/>
            </p:nvSpPr>
            <p:spPr bwMode="auto">
              <a:xfrm>
                <a:off x="768" y="211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 name="Line 29">
                <a:extLst>
                  <a:ext uri="{FF2B5EF4-FFF2-40B4-BE49-F238E27FC236}">
                    <a16:creationId xmlns:a16="http://schemas.microsoft.com/office/drawing/2014/main" id="{9873436C-09E5-C642-9095-3BCBBB1AA957}"/>
                  </a:ext>
                </a:extLst>
              </p:cNvPr>
              <p:cNvSpPr>
                <a:spLocks noChangeShapeType="1"/>
              </p:cNvSpPr>
              <p:nvPr/>
            </p:nvSpPr>
            <p:spPr bwMode="auto">
              <a:xfrm>
                <a:off x="768" y="216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 name="Line 30">
                <a:extLst>
                  <a:ext uri="{FF2B5EF4-FFF2-40B4-BE49-F238E27FC236}">
                    <a16:creationId xmlns:a16="http://schemas.microsoft.com/office/drawing/2014/main" id="{BA010B55-C8A5-4B40-A129-57740426E002}"/>
                  </a:ext>
                </a:extLst>
              </p:cNvPr>
              <p:cNvSpPr>
                <a:spLocks noChangeShapeType="1"/>
              </p:cNvSpPr>
              <p:nvPr/>
            </p:nvSpPr>
            <p:spPr bwMode="auto">
              <a:xfrm>
                <a:off x="768" y="2256"/>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 name="Line 31">
                <a:extLst>
                  <a:ext uri="{FF2B5EF4-FFF2-40B4-BE49-F238E27FC236}">
                    <a16:creationId xmlns:a16="http://schemas.microsoft.com/office/drawing/2014/main" id="{0227FD4C-C412-114A-9F70-807FBC0212CB}"/>
                  </a:ext>
                </a:extLst>
              </p:cNvPr>
              <p:cNvSpPr>
                <a:spLocks noChangeShapeType="1"/>
              </p:cNvSpPr>
              <p:nvPr/>
            </p:nvSpPr>
            <p:spPr bwMode="auto">
              <a:xfrm>
                <a:off x="768" y="230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 name="Line 32">
                <a:extLst>
                  <a:ext uri="{FF2B5EF4-FFF2-40B4-BE49-F238E27FC236}">
                    <a16:creationId xmlns:a16="http://schemas.microsoft.com/office/drawing/2014/main" id="{270399EE-0800-F746-A7AF-865FC7E62C0C}"/>
                  </a:ext>
                </a:extLst>
              </p:cNvPr>
              <p:cNvSpPr>
                <a:spLocks noChangeShapeType="1"/>
              </p:cNvSpPr>
              <p:nvPr/>
            </p:nvSpPr>
            <p:spPr bwMode="auto">
              <a:xfrm>
                <a:off x="768" y="235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3" name="Line 33">
                <a:extLst>
                  <a:ext uri="{FF2B5EF4-FFF2-40B4-BE49-F238E27FC236}">
                    <a16:creationId xmlns:a16="http://schemas.microsoft.com/office/drawing/2014/main" id="{791741A2-05CB-BE4B-83DD-7FA63419A8A6}"/>
                  </a:ext>
                </a:extLst>
              </p:cNvPr>
              <p:cNvSpPr>
                <a:spLocks noChangeShapeType="1"/>
              </p:cNvSpPr>
              <p:nvPr/>
            </p:nvSpPr>
            <p:spPr bwMode="auto">
              <a:xfrm>
                <a:off x="768" y="240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 name="Group 34">
              <a:extLst>
                <a:ext uri="{FF2B5EF4-FFF2-40B4-BE49-F238E27FC236}">
                  <a16:creationId xmlns:a16="http://schemas.microsoft.com/office/drawing/2014/main" id="{875210B7-C1AA-1841-840A-5DAE3E79C442}"/>
                </a:ext>
              </a:extLst>
            </p:cNvPr>
            <p:cNvGrpSpPr>
              <a:grpSpLocks/>
            </p:cNvGrpSpPr>
            <p:nvPr/>
          </p:nvGrpSpPr>
          <p:grpSpPr bwMode="auto">
            <a:xfrm>
              <a:off x="4464" y="2592"/>
              <a:ext cx="864" cy="768"/>
              <a:chOff x="720" y="1824"/>
              <a:chExt cx="576" cy="768"/>
            </a:xfrm>
          </p:grpSpPr>
          <p:sp>
            <p:nvSpPr>
              <p:cNvPr id="20" name="Rectangle 35">
                <a:extLst>
                  <a:ext uri="{FF2B5EF4-FFF2-40B4-BE49-F238E27FC236}">
                    <a16:creationId xmlns:a16="http://schemas.microsoft.com/office/drawing/2014/main" id="{19E854F6-D7A7-564E-BD46-7174F31A761E}"/>
                  </a:ext>
                </a:extLst>
              </p:cNvPr>
              <p:cNvSpPr>
                <a:spLocks noChangeArrowheads="1"/>
              </p:cNvSpPr>
              <p:nvPr/>
            </p:nvSpPr>
            <p:spPr bwMode="auto">
              <a:xfrm>
                <a:off x="720" y="1824"/>
                <a:ext cx="576" cy="76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36">
                <a:extLst>
                  <a:ext uri="{FF2B5EF4-FFF2-40B4-BE49-F238E27FC236}">
                    <a16:creationId xmlns:a16="http://schemas.microsoft.com/office/drawing/2014/main" id="{B91B9A0D-FA11-3345-A99B-7A557E3CD94B}"/>
                  </a:ext>
                </a:extLst>
              </p:cNvPr>
              <p:cNvSpPr>
                <a:spLocks noChangeShapeType="1"/>
              </p:cNvSpPr>
              <p:nvPr/>
            </p:nvSpPr>
            <p:spPr bwMode="auto">
              <a:xfrm>
                <a:off x="768" y="192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2" name="Line 37">
                <a:extLst>
                  <a:ext uri="{FF2B5EF4-FFF2-40B4-BE49-F238E27FC236}">
                    <a16:creationId xmlns:a16="http://schemas.microsoft.com/office/drawing/2014/main" id="{6879E3F5-C197-074A-8993-1C58E52CD403}"/>
                  </a:ext>
                </a:extLst>
              </p:cNvPr>
              <p:cNvSpPr>
                <a:spLocks noChangeShapeType="1"/>
              </p:cNvSpPr>
              <p:nvPr/>
            </p:nvSpPr>
            <p:spPr bwMode="auto">
              <a:xfrm>
                <a:off x="768" y="1968"/>
                <a:ext cx="384"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3" name="Line 38">
                <a:extLst>
                  <a:ext uri="{FF2B5EF4-FFF2-40B4-BE49-F238E27FC236}">
                    <a16:creationId xmlns:a16="http://schemas.microsoft.com/office/drawing/2014/main" id="{BEFC73AD-EA8C-EF46-9458-E9985C0D481F}"/>
                  </a:ext>
                </a:extLst>
              </p:cNvPr>
              <p:cNvSpPr>
                <a:spLocks noChangeShapeType="1"/>
              </p:cNvSpPr>
              <p:nvPr/>
            </p:nvSpPr>
            <p:spPr bwMode="auto">
              <a:xfrm>
                <a:off x="864" y="2016"/>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4" name="Line 39">
                <a:extLst>
                  <a:ext uri="{FF2B5EF4-FFF2-40B4-BE49-F238E27FC236}">
                    <a16:creationId xmlns:a16="http://schemas.microsoft.com/office/drawing/2014/main" id="{64EE98E4-9E7E-804A-988C-59775CC9CE60}"/>
                  </a:ext>
                </a:extLst>
              </p:cNvPr>
              <p:cNvSpPr>
                <a:spLocks noChangeShapeType="1"/>
              </p:cNvSpPr>
              <p:nvPr/>
            </p:nvSpPr>
            <p:spPr bwMode="auto">
              <a:xfrm>
                <a:off x="768" y="206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5" name="Line 40">
                <a:extLst>
                  <a:ext uri="{FF2B5EF4-FFF2-40B4-BE49-F238E27FC236}">
                    <a16:creationId xmlns:a16="http://schemas.microsoft.com/office/drawing/2014/main" id="{C8C15388-C98C-694B-8D96-8DBD69FB6FCC}"/>
                  </a:ext>
                </a:extLst>
              </p:cNvPr>
              <p:cNvSpPr>
                <a:spLocks noChangeShapeType="1"/>
              </p:cNvSpPr>
              <p:nvPr/>
            </p:nvSpPr>
            <p:spPr bwMode="auto">
              <a:xfrm>
                <a:off x="864" y="2208"/>
                <a:ext cx="33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 name="Line 41">
                <a:extLst>
                  <a:ext uri="{FF2B5EF4-FFF2-40B4-BE49-F238E27FC236}">
                    <a16:creationId xmlns:a16="http://schemas.microsoft.com/office/drawing/2014/main" id="{5A3A50C5-6170-F04D-87DB-8C598D7A6D98}"/>
                  </a:ext>
                </a:extLst>
              </p:cNvPr>
              <p:cNvSpPr>
                <a:spLocks noChangeShapeType="1"/>
              </p:cNvSpPr>
              <p:nvPr/>
            </p:nvSpPr>
            <p:spPr bwMode="auto">
              <a:xfrm>
                <a:off x="768" y="211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7" name="Line 42">
                <a:extLst>
                  <a:ext uri="{FF2B5EF4-FFF2-40B4-BE49-F238E27FC236}">
                    <a16:creationId xmlns:a16="http://schemas.microsoft.com/office/drawing/2014/main" id="{2820948F-92CA-744C-88C9-8FFD47261D0B}"/>
                  </a:ext>
                </a:extLst>
              </p:cNvPr>
              <p:cNvSpPr>
                <a:spLocks noChangeShapeType="1"/>
              </p:cNvSpPr>
              <p:nvPr/>
            </p:nvSpPr>
            <p:spPr bwMode="auto">
              <a:xfrm>
                <a:off x="768" y="216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8" name="Line 43">
                <a:extLst>
                  <a:ext uri="{FF2B5EF4-FFF2-40B4-BE49-F238E27FC236}">
                    <a16:creationId xmlns:a16="http://schemas.microsoft.com/office/drawing/2014/main" id="{954A1BC4-B46F-3940-9435-DC765FDBF7B9}"/>
                  </a:ext>
                </a:extLst>
              </p:cNvPr>
              <p:cNvSpPr>
                <a:spLocks noChangeShapeType="1"/>
              </p:cNvSpPr>
              <p:nvPr/>
            </p:nvSpPr>
            <p:spPr bwMode="auto">
              <a:xfrm>
                <a:off x="768" y="2256"/>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 name="Line 44">
                <a:extLst>
                  <a:ext uri="{FF2B5EF4-FFF2-40B4-BE49-F238E27FC236}">
                    <a16:creationId xmlns:a16="http://schemas.microsoft.com/office/drawing/2014/main" id="{07250506-335B-8B4E-BB55-FDF8558959A0}"/>
                  </a:ext>
                </a:extLst>
              </p:cNvPr>
              <p:cNvSpPr>
                <a:spLocks noChangeShapeType="1"/>
              </p:cNvSpPr>
              <p:nvPr/>
            </p:nvSpPr>
            <p:spPr bwMode="auto">
              <a:xfrm>
                <a:off x="768" y="2304"/>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 name="Line 45">
                <a:extLst>
                  <a:ext uri="{FF2B5EF4-FFF2-40B4-BE49-F238E27FC236}">
                    <a16:creationId xmlns:a16="http://schemas.microsoft.com/office/drawing/2014/main" id="{1B364812-167A-834B-8F86-76C8F969DAA2}"/>
                  </a:ext>
                </a:extLst>
              </p:cNvPr>
              <p:cNvSpPr>
                <a:spLocks noChangeShapeType="1"/>
              </p:cNvSpPr>
              <p:nvPr/>
            </p:nvSpPr>
            <p:spPr bwMode="auto">
              <a:xfrm>
                <a:off x="768" y="2352"/>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1" name="Line 46">
                <a:extLst>
                  <a:ext uri="{FF2B5EF4-FFF2-40B4-BE49-F238E27FC236}">
                    <a16:creationId xmlns:a16="http://schemas.microsoft.com/office/drawing/2014/main" id="{D61AE7E1-CE40-B146-9509-A6134CA69E1F}"/>
                  </a:ext>
                </a:extLst>
              </p:cNvPr>
              <p:cNvSpPr>
                <a:spLocks noChangeShapeType="1"/>
              </p:cNvSpPr>
              <p:nvPr/>
            </p:nvSpPr>
            <p:spPr bwMode="auto">
              <a:xfrm>
                <a:off x="768" y="2400"/>
                <a:ext cx="432"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18" name="Text Box 47">
              <a:extLst>
                <a:ext uri="{FF2B5EF4-FFF2-40B4-BE49-F238E27FC236}">
                  <a16:creationId xmlns:a16="http://schemas.microsoft.com/office/drawing/2014/main" id="{AF5D97A5-52D1-434E-8A3A-99A34F1FCAB0}"/>
                </a:ext>
              </a:extLst>
            </p:cNvPr>
            <p:cNvSpPr txBox="1">
              <a:spLocks noChangeArrowheads="1"/>
            </p:cNvSpPr>
            <p:nvPr/>
          </p:nvSpPr>
          <p:spPr bwMode="auto">
            <a:xfrm>
              <a:off x="2208" y="1776"/>
              <a:ext cx="1292" cy="4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Program Code and</a:t>
              </a:r>
            </a:p>
            <a:p>
              <a:pPr algn="l" eaLnBrk="0" hangingPunct="0"/>
              <a:r>
                <a:rPr lang="en-US" sz="1800" b="1"/>
                <a:t>control blocks</a:t>
              </a:r>
              <a:endParaRPr lang="en-US" sz="1600"/>
            </a:p>
          </p:txBody>
        </p:sp>
        <p:sp>
          <p:nvSpPr>
            <p:cNvPr id="19" name="Text Box 48">
              <a:extLst>
                <a:ext uri="{FF2B5EF4-FFF2-40B4-BE49-F238E27FC236}">
                  <a16:creationId xmlns:a16="http://schemas.microsoft.com/office/drawing/2014/main" id="{A2BB4594-80FF-6B40-A9D3-4F4B6522F938}"/>
                </a:ext>
              </a:extLst>
            </p:cNvPr>
            <p:cNvSpPr txBox="1">
              <a:spLocks noChangeArrowheads="1"/>
            </p:cNvSpPr>
            <p:nvPr/>
          </p:nvSpPr>
          <p:spPr bwMode="auto">
            <a:xfrm>
              <a:off x="4224" y="1728"/>
              <a:ext cx="1320"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Configuration</a:t>
              </a:r>
            </a:p>
            <a:p>
              <a:pPr algn="l" eaLnBrk="0" hangingPunct="0"/>
              <a:r>
                <a:rPr lang="en-US" sz="1800" b="1"/>
                <a:t>definition/ Network</a:t>
              </a:r>
            </a:p>
            <a:p>
              <a:pPr algn="l" eaLnBrk="0" hangingPunct="0"/>
              <a:r>
                <a:rPr lang="en-US" sz="1800" b="1"/>
                <a:t>Architecture</a:t>
              </a:r>
              <a:endParaRPr lang="en-US" sz="1600"/>
            </a:p>
          </p:txBody>
        </p:sp>
      </p:grpSp>
    </p:spTree>
    <p:extLst>
      <p:ext uri="{BB962C8B-B14F-4D97-AF65-F5344CB8AC3E}">
        <p14:creationId xmlns:p14="http://schemas.microsoft.com/office/powerpoint/2010/main" val="2428852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dirty="0"/>
              <a:t>Information System </a:t>
            </a:r>
            <a:r>
              <a:rPr lang="en-US" sz="4200"/>
              <a:t>Architecture (9)</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18</a:t>
            </a:fld>
            <a:r>
              <a:rPr lang="en-US" altLang="en-US" sz="1800" i="1" dirty="0"/>
              <a:t>     </a:t>
            </a:r>
          </a:p>
        </p:txBody>
      </p:sp>
      <p:grpSp>
        <p:nvGrpSpPr>
          <p:cNvPr id="8" name="Group 10">
            <a:extLst>
              <a:ext uri="{FF2B5EF4-FFF2-40B4-BE49-F238E27FC236}">
                <a16:creationId xmlns:a16="http://schemas.microsoft.com/office/drawing/2014/main" id="{479F861F-B4B7-5D4E-B01C-F0C0113B30A9}"/>
              </a:ext>
            </a:extLst>
          </p:cNvPr>
          <p:cNvGrpSpPr>
            <a:grpSpLocks/>
          </p:cNvGrpSpPr>
          <p:nvPr/>
        </p:nvGrpSpPr>
        <p:grpSpPr bwMode="auto">
          <a:xfrm>
            <a:off x="457200" y="1676400"/>
            <a:ext cx="8274050" cy="4384675"/>
            <a:chOff x="240" y="1338"/>
            <a:chExt cx="5212" cy="2762"/>
          </a:xfrm>
        </p:grpSpPr>
        <p:sp>
          <p:nvSpPr>
            <p:cNvPr id="9" name="Text Box 3">
              <a:extLst>
                <a:ext uri="{FF2B5EF4-FFF2-40B4-BE49-F238E27FC236}">
                  <a16:creationId xmlns:a16="http://schemas.microsoft.com/office/drawing/2014/main" id="{F33C0E58-8B69-B74C-B989-8DA7693076E0}"/>
                </a:ext>
              </a:extLst>
            </p:cNvPr>
            <p:cNvSpPr txBox="1">
              <a:spLocks noChangeArrowheads="1"/>
            </p:cNvSpPr>
            <p:nvPr/>
          </p:nvSpPr>
          <p:spPr bwMode="auto">
            <a:xfrm>
              <a:off x="566" y="1338"/>
              <a:ext cx="4763" cy="3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2800" b="1">
                  <a:solidFill>
                    <a:srgbClr val="FF3300"/>
                  </a:solidFill>
                </a:rPr>
                <a:t>Data                         Process                      Network</a:t>
              </a:r>
              <a:endParaRPr lang="en-US" sz="2800"/>
            </a:p>
          </p:txBody>
        </p:sp>
        <p:sp>
          <p:nvSpPr>
            <p:cNvPr id="10" name="Text Box 4">
              <a:extLst>
                <a:ext uri="{FF2B5EF4-FFF2-40B4-BE49-F238E27FC236}">
                  <a16:creationId xmlns:a16="http://schemas.microsoft.com/office/drawing/2014/main" id="{50DBE225-CDC4-4D41-B1D4-62C1A55676FF}"/>
                </a:ext>
              </a:extLst>
            </p:cNvPr>
            <p:cNvSpPr txBox="1">
              <a:spLocks noChangeArrowheads="1"/>
            </p:cNvSpPr>
            <p:nvPr/>
          </p:nvSpPr>
          <p:spPr bwMode="auto">
            <a:xfrm>
              <a:off x="1573" y="3504"/>
              <a:ext cx="2574" cy="5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800" b="1"/>
                <a:t>6. Functioning Enterprise</a:t>
              </a:r>
            </a:p>
            <a:p>
              <a:pPr eaLnBrk="0" hangingPunct="0"/>
              <a:r>
                <a:rPr lang="en-US" sz="2800" b="1">
                  <a:solidFill>
                    <a:srgbClr val="FF3300"/>
                  </a:solidFill>
                </a:rPr>
                <a:t>(User)</a:t>
              </a:r>
              <a:endParaRPr lang="en-US" sz="2800"/>
            </a:p>
          </p:txBody>
        </p:sp>
        <p:sp>
          <p:nvSpPr>
            <p:cNvPr id="11" name="Line 5">
              <a:extLst>
                <a:ext uri="{FF2B5EF4-FFF2-40B4-BE49-F238E27FC236}">
                  <a16:creationId xmlns:a16="http://schemas.microsoft.com/office/drawing/2014/main" id="{674B5B86-5FB6-D443-AA4A-A3B15D4C8FE7}"/>
                </a:ext>
              </a:extLst>
            </p:cNvPr>
            <p:cNvSpPr>
              <a:spLocks noChangeShapeType="1"/>
            </p:cNvSpPr>
            <p:nvPr/>
          </p:nvSpPr>
          <p:spPr bwMode="auto">
            <a:xfrm>
              <a:off x="1824" y="1440"/>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Line 6">
              <a:extLst>
                <a:ext uri="{FF2B5EF4-FFF2-40B4-BE49-F238E27FC236}">
                  <a16:creationId xmlns:a16="http://schemas.microsoft.com/office/drawing/2014/main" id="{6B265799-E49B-DF4C-AA16-654ACC2954D8}"/>
                </a:ext>
              </a:extLst>
            </p:cNvPr>
            <p:cNvSpPr>
              <a:spLocks noChangeShapeType="1"/>
            </p:cNvSpPr>
            <p:nvPr/>
          </p:nvSpPr>
          <p:spPr bwMode="auto">
            <a:xfrm>
              <a:off x="3888" y="1488"/>
              <a:ext cx="0" cy="2064"/>
            </a:xfrm>
            <a:prstGeom prst="line">
              <a:avLst/>
            </a:prstGeom>
            <a:noFill/>
            <a:ln w="57150">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Text Box 7">
              <a:extLst>
                <a:ext uri="{FF2B5EF4-FFF2-40B4-BE49-F238E27FC236}">
                  <a16:creationId xmlns:a16="http://schemas.microsoft.com/office/drawing/2014/main" id="{3A28D64F-D8B6-A741-AE89-63101173C519}"/>
                </a:ext>
              </a:extLst>
            </p:cNvPr>
            <p:cNvSpPr txBox="1">
              <a:spLocks noChangeArrowheads="1"/>
            </p:cNvSpPr>
            <p:nvPr/>
          </p:nvSpPr>
          <p:spPr bwMode="auto">
            <a:xfrm>
              <a:off x="240" y="1728"/>
              <a:ext cx="988"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Implemented</a:t>
              </a:r>
            </a:p>
            <a:p>
              <a:pPr algn="l" eaLnBrk="0" hangingPunct="0"/>
              <a:r>
                <a:rPr lang="en-US" sz="1800" b="1"/>
                <a:t>Database and </a:t>
              </a:r>
            </a:p>
            <a:p>
              <a:pPr algn="l" eaLnBrk="0" hangingPunct="0"/>
              <a:r>
                <a:rPr lang="en-US" sz="1800" b="1"/>
                <a:t>information</a:t>
              </a:r>
              <a:endParaRPr lang="en-US" sz="1600"/>
            </a:p>
          </p:txBody>
        </p:sp>
        <p:sp>
          <p:nvSpPr>
            <p:cNvPr id="14" name="Text Box 8">
              <a:extLst>
                <a:ext uri="{FF2B5EF4-FFF2-40B4-BE49-F238E27FC236}">
                  <a16:creationId xmlns:a16="http://schemas.microsoft.com/office/drawing/2014/main" id="{4C930A45-BAAB-A14E-910F-8E4DDBE7E8B2}"/>
                </a:ext>
              </a:extLst>
            </p:cNvPr>
            <p:cNvSpPr txBox="1">
              <a:spLocks noChangeArrowheads="1"/>
            </p:cNvSpPr>
            <p:nvPr/>
          </p:nvSpPr>
          <p:spPr bwMode="auto">
            <a:xfrm>
              <a:off x="4464" y="1824"/>
              <a:ext cx="988"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Current</a:t>
              </a:r>
            </a:p>
            <a:p>
              <a:pPr algn="l" eaLnBrk="0" hangingPunct="0"/>
              <a:r>
                <a:rPr lang="en-US" sz="1800" b="1"/>
                <a:t>System</a:t>
              </a:r>
            </a:p>
            <a:p>
              <a:pPr algn="l" eaLnBrk="0" hangingPunct="0"/>
              <a:r>
                <a:rPr lang="en-US" sz="1800" b="1"/>
                <a:t>Configuration</a:t>
              </a:r>
              <a:endParaRPr lang="en-US" sz="1600"/>
            </a:p>
          </p:txBody>
        </p:sp>
        <p:sp>
          <p:nvSpPr>
            <p:cNvPr id="15" name="Text Box 9">
              <a:extLst>
                <a:ext uri="{FF2B5EF4-FFF2-40B4-BE49-F238E27FC236}">
                  <a16:creationId xmlns:a16="http://schemas.microsoft.com/office/drawing/2014/main" id="{127BB779-C6AF-CD48-8334-4A87CFEDFA4F}"/>
                </a:ext>
              </a:extLst>
            </p:cNvPr>
            <p:cNvSpPr txBox="1">
              <a:spLocks noChangeArrowheads="1"/>
            </p:cNvSpPr>
            <p:nvPr/>
          </p:nvSpPr>
          <p:spPr bwMode="auto">
            <a:xfrm>
              <a:off x="2400" y="1824"/>
              <a:ext cx="932" cy="5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800" b="1"/>
                <a:t>Implemented</a:t>
              </a:r>
            </a:p>
            <a:p>
              <a:pPr algn="l" eaLnBrk="0" hangingPunct="0"/>
              <a:r>
                <a:rPr lang="en-US" sz="1800" b="1"/>
                <a:t>Application</a:t>
              </a:r>
            </a:p>
            <a:p>
              <a:pPr algn="l" eaLnBrk="0" hangingPunct="0"/>
              <a:r>
                <a:rPr lang="en-US" sz="1800" b="1"/>
                <a:t>Programs</a:t>
              </a:r>
              <a:endParaRPr lang="en-US" sz="1600"/>
            </a:p>
          </p:txBody>
        </p:sp>
      </p:grpSp>
    </p:spTree>
    <p:extLst>
      <p:ext uri="{BB962C8B-B14F-4D97-AF65-F5344CB8AC3E}">
        <p14:creationId xmlns:p14="http://schemas.microsoft.com/office/powerpoint/2010/main" val="176245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ea typeface="ＭＳ Ｐゴシック" panose="020B0600070205080204" pitchFamily="34" charset="-128"/>
              </a:rPr>
              <a:t>Outline</a:t>
            </a:r>
            <a:endParaRPr lang="id-ID"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19</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Planning</a:t>
            </a:r>
          </a:p>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Architecture</a:t>
            </a:r>
          </a:p>
          <a:p>
            <a:pPr>
              <a:lnSpc>
                <a:spcPct val="90000"/>
              </a:lnSpc>
              <a:spcBef>
                <a:spcPts val="375"/>
              </a:spcBef>
            </a:pPr>
            <a:r>
              <a:rPr lang="en-US" altLang="en-US" sz="2500" dirty="0">
                <a:ea typeface="ＭＳ Ｐゴシック" panose="020B0600070205080204" pitchFamily="34" charset="-128"/>
              </a:rPr>
              <a:t>Information Engineering &amp; Rapid Application Development</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System Definition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Requirements Formulation &amp; Analysis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Design Process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Conceptual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Logical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Physical Database Design</a:t>
            </a:r>
          </a:p>
          <a:p>
            <a:pPr>
              <a:lnSpc>
                <a:spcPct val="90000"/>
              </a:lnSpc>
              <a:spcBef>
                <a:spcPts val="375"/>
              </a:spcBef>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123136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76869" y="0"/>
            <a:ext cx="8229600" cy="1143000"/>
          </a:xfrm>
        </p:spPr>
        <p:txBody>
          <a:bodyPr/>
          <a:lstStyle/>
          <a:p>
            <a:r>
              <a:rPr lang="en-US" sz="4000" b="1"/>
              <a:t>Learning Objectives &amp; Book Reading</a:t>
            </a:r>
          </a:p>
        </p:txBody>
      </p:sp>
      <p:sp>
        <p:nvSpPr>
          <p:cNvPr id="217091" name="Rectangle 3"/>
          <p:cNvSpPr>
            <a:spLocks noGrp="1" noChangeArrowheads="1"/>
          </p:cNvSpPr>
          <p:nvPr>
            <p:ph type="body" idx="1"/>
          </p:nvPr>
        </p:nvSpPr>
        <p:spPr>
          <a:xfrm>
            <a:off x="304800" y="914400"/>
            <a:ext cx="8686799" cy="4525963"/>
          </a:xfrm>
        </p:spPr>
        <p:txBody>
          <a:bodyPr/>
          <a:lstStyle/>
          <a:p>
            <a:r>
              <a:rPr lang="en-US" sz="2800" b="1"/>
              <a:t>Learning Objectives - </a:t>
            </a:r>
            <a:r>
              <a:rPr lang="en-US" sz="2200">
                <a:latin typeface="+mj-lt"/>
              </a:rPr>
              <a:t>To </a:t>
            </a:r>
            <a:r>
              <a:rPr lang="en-US" sz="2200" i="0" u="none" strike="noStrike" baseline="0">
                <a:latin typeface="+mj-lt"/>
              </a:rPr>
              <a:t>Understand:</a:t>
            </a:r>
            <a:endParaRPr lang="en-US" sz="2200">
              <a:latin typeface="+mj-lt"/>
            </a:endParaRPr>
          </a:p>
          <a:p>
            <a:pPr lvl="1"/>
            <a:r>
              <a:rPr lang="en-US" sz="2200" b="0" i="0" u="none" strike="noStrike" baseline="0">
                <a:latin typeface="+mj-lt"/>
              </a:rPr>
              <a:t>the life cycle of a systems development project, with an emphasis on the purpose of database analysis, design, and implementation activities</a:t>
            </a:r>
          </a:p>
          <a:p>
            <a:pPr lvl="1"/>
            <a:r>
              <a:rPr lang="en-US" sz="2200" b="0" i="0" u="none" strike="noStrike" baseline="0">
                <a:latin typeface="+mj-lt"/>
              </a:rPr>
              <a:t>the prototyping and agile-development approaches to database and </a:t>
            </a:r>
            <a:r>
              <a:rPr lang="en-ID" sz="2200" b="0" i="0" u="none" strike="noStrike" baseline="0">
                <a:latin typeface="+mj-lt"/>
              </a:rPr>
              <a:t>application development</a:t>
            </a:r>
          </a:p>
          <a:p>
            <a:pPr lvl="1"/>
            <a:r>
              <a:rPr lang="en-US" sz="2200">
                <a:latin typeface="+mj-lt"/>
              </a:rPr>
              <a:t>t</a:t>
            </a:r>
            <a:r>
              <a:rPr lang="en-US" sz="2200" b="0" i="0" u="none" strike="noStrike" baseline="0">
                <a:latin typeface="+mj-lt"/>
              </a:rPr>
              <a:t>he roles of individuals who design, implement, use, and administer </a:t>
            </a:r>
            <a:r>
              <a:rPr lang="en-ID" sz="2200" b="0" i="0" u="none" strike="noStrike" baseline="0">
                <a:latin typeface="+mj-lt"/>
              </a:rPr>
              <a:t>databases</a:t>
            </a:r>
          </a:p>
          <a:p>
            <a:pPr lvl="1"/>
            <a:r>
              <a:rPr lang="en-US" sz="2200" b="0" i="0" u="none" strike="noStrike" baseline="0">
                <a:latin typeface="+mj-lt"/>
              </a:rPr>
              <a:t>the differences among external, conceptual, and internal schemas and the reasons for the three-schema architecture for databases</a:t>
            </a:r>
            <a:endParaRPr lang="en-US" sz="2200">
              <a:latin typeface="+mj-lt"/>
            </a:endParaRPr>
          </a:p>
          <a:p>
            <a:r>
              <a:rPr lang="en-US" sz="2800" b="1"/>
              <a:t>Book reading: </a:t>
            </a:r>
          </a:p>
          <a:p>
            <a:pPr lvl="1"/>
            <a:r>
              <a:rPr lang="en-US" sz="2200">
                <a:latin typeface="+mj-lt"/>
              </a:rPr>
              <a:t>Hoffer, Chapter 1</a:t>
            </a:r>
          </a:p>
          <a:p>
            <a:pPr lvl="1"/>
            <a:r>
              <a:rPr lang="en-US" sz="2200">
                <a:latin typeface="+mj-lt"/>
              </a:rPr>
              <a:t>Connolly, Chapter 9</a:t>
            </a:r>
            <a:endParaRPr lang="en-US" sz="2200" b="0" i="0" u="none" strike="noStrike" baseline="0">
              <a:latin typeface="+mj-lt"/>
            </a:endParaRPr>
          </a:p>
        </p:txBody>
      </p:sp>
      <p:grpSp>
        <p:nvGrpSpPr>
          <p:cNvPr id="10" name="Group 9">
            <a:extLst>
              <a:ext uri="{FF2B5EF4-FFF2-40B4-BE49-F238E27FC236}">
                <a16:creationId xmlns:a16="http://schemas.microsoft.com/office/drawing/2014/main" id="{74565BE0-FB90-4A6F-996E-994DEF64A0CA}"/>
              </a:ext>
            </a:extLst>
          </p:cNvPr>
          <p:cNvGrpSpPr/>
          <p:nvPr/>
        </p:nvGrpSpPr>
        <p:grpSpPr>
          <a:xfrm>
            <a:off x="457200" y="6215063"/>
            <a:ext cx="8229600" cy="490537"/>
            <a:chOff x="457200" y="6215063"/>
            <a:chExt cx="8229600" cy="490537"/>
          </a:xfrm>
        </p:grpSpPr>
        <p:sp>
          <p:nvSpPr>
            <p:cNvPr id="12" name="Rectangle 11">
              <a:extLst>
                <a:ext uri="{FF2B5EF4-FFF2-40B4-BE49-F238E27FC236}">
                  <a16:creationId xmlns:a16="http://schemas.microsoft.com/office/drawing/2014/main" id="{377BE86B-3DCF-475A-A38D-B0E1C03A107C}"/>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3" name="Picture 2">
              <a:extLst>
                <a:ext uri="{FF2B5EF4-FFF2-40B4-BE49-F238E27FC236}">
                  <a16:creationId xmlns:a16="http://schemas.microsoft.com/office/drawing/2014/main" id="{5E2D50AD-C255-4D7F-9D5F-21583FC1CE49}"/>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a:extLst>
                <a:ext uri="{FF2B5EF4-FFF2-40B4-BE49-F238E27FC236}">
                  <a16:creationId xmlns:a16="http://schemas.microsoft.com/office/drawing/2014/main" id="{7DC7A4F4-6059-4987-81BD-5C12E383382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5" name="TextBox 17">
              <a:extLst>
                <a:ext uri="{FF2B5EF4-FFF2-40B4-BE49-F238E27FC236}">
                  <a16:creationId xmlns:a16="http://schemas.microsoft.com/office/drawing/2014/main" id="{C4C07C8D-F880-4519-A719-8BD37E04F5A1}"/>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 name="TextBox 18">
              <a:extLst>
                <a:ext uri="{FF2B5EF4-FFF2-40B4-BE49-F238E27FC236}">
                  <a16:creationId xmlns:a16="http://schemas.microsoft.com/office/drawing/2014/main" id="{EC1253DB-E8BF-44DF-B664-4964B30C5198}"/>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2</a:t>
              </a:fld>
              <a:r>
                <a:rPr lang="en-US" altLang="en-US" sz="1800" i="1" dirty="0"/>
                <a:t>     </a:t>
              </a:r>
            </a:p>
          </p:txBody>
        </p:sp>
      </p:grpSp>
    </p:spTree>
    <p:extLst>
      <p:ext uri="{BB962C8B-B14F-4D97-AF65-F5344CB8AC3E}">
        <p14:creationId xmlns:p14="http://schemas.microsoft.com/office/powerpoint/2010/main" val="224945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dirty="0"/>
              <a:t>Information Engineering (1)</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20</a:t>
            </a:fld>
            <a:r>
              <a:rPr lang="en-US" altLang="en-US" sz="1800" i="1" dirty="0"/>
              <a:t>     </a:t>
            </a:r>
          </a:p>
        </p:txBody>
      </p:sp>
      <p:sp>
        <p:nvSpPr>
          <p:cNvPr id="8" name="Rectangle 3">
            <a:extLst>
              <a:ext uri="{FF2B5EF4-FFF2-40B4-BE49-F238E27FC236}">
                <a16:creationId xmlns:a16="http://schemas.microsoft.com/office/drawing/2014/main" id="{F218189E-735C-5344-9635-EA402408D484}"/>
              </a:ext>
            </a:extLst>
          </p:cNvPr>
          <p:cNvSpPr txBox="1">
            <a:spLocks noChangeArrowheads="1"/>
          </p:cNvSpPr>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formal methodology that is used to create and maintain information systems</a:t>
            </a:r>
          </a:p>
          <a:p>
            <a:r>
              <a:rPr lang="en-US" dirty="0"/>
              <a:t>Starts with the Business Model and works in a Top-Down fashion to build supporting data models and process models for that business model</a:t>
            </a:r>
          </a:p>
        </p:txBody>
      </p:sp>
    </p:spTree>
    <p:extLst>
      <p:ext uri="{BB962C8B-B14F-4D97-AF65-F5344CB8AC3E}">
        <p14:creationId xmlns:p14="http://schemas.microsoft.com/office/powerpoint/2010/main" val="4110044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dirty="0"/>
              <a:t>Information Engineering (2)</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21</a:t>
            </a:fld>
            <a:r>
              <a:rPr lang="en-US" altLang="en-US" sz="1800" i="1" dirty="0"/>
              <a:t>     </a:t>
            </a:r>
          </a:p>
        </p:txBody>
      </p:sp>
      <p:sp>
        <p:nvSpPr>
          <p:cNvPr id="10" name="Text Box 3">
            <a:extLst>
              <a:ext uri="{FF2B5EF4-FFF2-40B4-BE49-F238E27FC236}">
                <a16:creationId xmlns:a16="http://schemas.microsoft.com/office/drawing/2014/main" id="{C93FE64E-988D-A643-895B-5C83F864D042}"/>
              </a:ext>
            </a:extLst>
          </p:cNvPr>
          <p:cNvSpPr txBox="1">
            <a:spLocks noChangeArrowheads="1"/>
          </p:cNvSpPr>
          <p:nvPr/>
        </p:nvSpPr>
        <p:spPr bwMode="auto">
          <a:xfrm>
            <a:off x="623222" y="1575927"/>
            <a:ext cx="144780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2800" dirty="0">
                <a:solidFill>
                  <a:srgbClr val="FF3300"/>
                </a:solidFill>
              </a:rPr>
              <a:t>Planning</a:t>
            </a:r>
          </a:p>
        </p:txBody>
      </p:sp>
      <p:sp>
        <p:nvSpPr>
          <p:cNvPr id="11" name="Text Box 4">
            <a:extLst>
              <a:ext uri="{FF2B5EF4-FFF2-40B4-BE49-F238E27FC236}">
                <a16:creationId xmlns:a16="http://schemas.microsoft.com/office/drawing/2014/main" id="{4FE6E60E-CAB6-F849-82ED-D1344AF8F783}"/>
              </a:ext>
            </a:extLst>
          </p:cNvPr>
          <p:cNvSpPr txBox="1">
            <a:spLocks noChangeArrowheads="1"/>
          </p:cNvSpPr>
          <p:nvPr/>
        </p:nvSpPr>
        <p:spPr bwMode="auto">
          <a:xfrm>
            <a:off x="4677697" y="2880852"/>
            <a:ext cx="1192213"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2800">
                <a:solidFill>
                  <a:srgbClr val="FF3300"/>
                </a:solidFill>
              </a:rPr>
              <a:t>Design</a:t>
            </a:r>
          </a:p>
        </p:txBody>
      </p:sp>
      <p:sp>
        <p:nvSpPr>
          <p:cNvPr id="12" name="Text Box 5">
            <a:extLst>
              <a:ext uri="{FF2B5EF4-FFF2-40B4-BE49-F238E27FC236}">
                <a16:creationId xmlns:a16="http://schemas.microsoft.com/office/drawing/2014/main" id="{AD10D984-435C-0749-82F4-892160A9D010}"/>
              </a:ext>
            </a:extLst>
          </p:cNvPr>
          <p:cNvSpPr txBox="1">
            <a:spLocks noChangeArrowheads="1"/>
          </p:cNvSpPr>
          <p:nvPr/>
        </p:nvSpPr>
        <p:spPr bwMode="auto">
          <a:xfrm>
            <a:off x="2544097" y="2271252"/>
            <a:ext cx="1428750"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2800" dirty="0">
                <a:solidFill>
                  <a:srgbClr val="FF3300"/>
                </a:solidFill>
              </a:rPr>
              <a:t>Analysis</a:t>
            </a:r>
            <a:endParaRPr lang="en-US" sz="2800" dirty="0"/>
          </a:p>
        </p:txBody>
      </p:sp>
      <p:sp>
        <p:nvSpPr>
          <p:cNvPr id="13" name="Text Box 6">
            <a:extLst>
              <a:ext uri="{FF2B5EF4-FFF2-40B4-BE49-F238E27FC236}">
                <a16:creationId xmlns:a16="http://schemas.microsoft.com/office/drawing/2014/main" id="{F0C9A36B-A2D3-4F4C-81AD-F12E755845C9}"/>
              </a:ext>
            </a:extLst>
          </p:cNvPr>
          <p:cNvSpPr txBox="1">
            <a:spLocks noChangeArrowheads="1"/>
          </p:cNvSpPr>
          <p:nvPr/>
        </p:nvSpPr>
        <p:spPr bwMode="auto">
          <a:xfrm>
            <a:off x="6582697" y="3566652"/>
            <a:ext cx="2435225" cy="519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2800">
                <a:solidFill>
                  <a:srgbClr val="FF3300"/>
                </a:solidFill>
              </a:rPr>
              <a:t>Implementation</a:t>
            </a:r>
            <a:endParaRPr lang="en-US" sz="2800"/>
          </a:p>
        </p:txBody>
      </p:sp>
      <p:sp>
        <p:nvSpPr>
          <p:cNvPr id="14" name="AutoShape 7">
            <a:extLst>
              <a:ext uri="{FF2B5EF4-FFF2-40B4-BE49-F238E27FC236}">
                <a16:creationId xmlns:a16="http://schemas.microsoft.com/office/drawing/2014/main" id="{1814B5EB-763F-FB4B-8077-4B3F5ECEF210}"/>
              </a:ext>
            </a:extLst>
          </p:cNvPr>
          <p:cNvSpPr>
            <a:spLocks noChangeArrowheads="1"/>
          </p:cNvSpPr>
          <p:nvPr/>
        </p:nvSpPr>
        <p:spPr bwMode="auto">
          <a:xfrm>
            <a:off x="2010697" y="1585452"/>
            <a:ext cx="1219200" cy="304800"/>
          </a:xfrm>
          <a:prstGeom prst="curvedDownArrow">
            <a:avLst>
              <a:gd name="adj1" fmla="val 80000"/>
              <a:gd name="adj2" fmla="val 16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AutoShape 8">
            <a:extLst>
              <a:ext uri="{FF2B5EF4-FFF2-40B4-BE49-F238E27FC236}">
                <a16:creationId xmlns:a16="http://schemas.microsoft.com/office/drawing/2014/main" id="{D994E8FA-AF9D-234B-BC04-E74D7FC21CD9}"/>
              </a:ext>
            </a:extLst>
          </p:cNvPr>
          <p:cNvSpPr>
            <a:spLocks noChangeArrowheads="1"/>
          </p:cNvSpPr>
          <p:nvPr/>
        </p:nvSpPr>
        <p:spPr bwMode="auto">
          <a:xfrm>
            <a:off x="3991897" y="2271252"/>
            <a:ext cx="1219200" cy="304800"/>
          </a:xfrm>
          <a:prstGeom prst="curvedDownArrow">
            <a:avLst>
              <a:gd name="adj1" fmla="val 80000"/>
              <a:gd name="adj2" fmla="val 16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AutoShape 9">
            <a:extLst>
              <a:ext uri="{FF2B5EF4-FFF2-40B4-BE49-F238E27FC236}">
                <a16:creationId xmlns:a16="http://schemas.microsoft.com/office/drawing/2014/main" id="{6DAC9B79-E714-FA48-B67E-666E3EF3B1C3}"/>
              </a:ext>
            </a:extLst>
          </p:cNvPr>
          <p:cNvSpPr>
            <a:spLocks noChangeArrowheads="1"/>
          </p:cNvSpPr>
          <p:nvPr/>
        </p:nvSpPr>
        <p:spPr bwMode="auto">
          <a:xfrm>
            <a:off x="6125497" y="2957052"/>
            <a:ext cx="1219200" cy="304800"/>
          </a:xfrm>
          <a:prstGeom prst="curvedDownArrow">
            <a:avLst>
              <a:gd name="adj1" fmla="val 80000"/>
              <a:gd name="adj2" fmla="val 16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8" name="AutoShape 10">
            <a:extLst>
              <a:ext uri="{FF2B5EF4-FFF2-40B4-BE49-F238E27FC236}">
                <a16:creationId xmlns:a16="http://schemas.microsoft.com/office/drawing/2014/main" id="{82E66215-F8F2-DF43-B1BD-1D64DE6758DF}"/>
              </a:ext>
            </a:extLst>
          </p:cNvPr>
          <p:cNvSpPr>
            <a:spLocks noChangeArrowheads="1"/>
          </p:cNvSpPr>
          <p:nvPr/>
        </p:nvSpPr>
        <p:spPr bwMode="auto">
          <a:xfrm rot="10986902">
            <a:off x="3458497" y="3033252"/>
            <a:ext cx="1219200" cy="304800"/>
          </a:xfrm>
          <a:prstGeom prst="curvedDownArrow">
            <a:avLst>
              <a:gd name="adj1" fmla="val 80000"/>
              <a:gd name="adj2" fmla="val 16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AutoShape 11">
            <a:extLst>
              <a:ext uri="{FF2B5EF4-FFF2-40B4-BE49-F238E27FC236}">
                <a16:creationId xmlns:a16="http://schemas.microsoft.com/office/drawing/2014/main" id="{9CEC667D-6FD4-A347-A9D2-1F182D2450E0}"/>
              </a:ext>
            </a:extLst>
          </p:cNvPr>
          <p:cNvSpPr>
            <a:spLocks noChangeArrowheads="1"/>
          </p:cNvSpPr>
          <p:nvPr/>
        </p:nvSpPr>
        <p:spPr bwMode="auto">
          <a:xfrm rot="10986902">
            <a:off x="1324897" y="2423652"/>
            <a:ext cx="1219200" cy="304800"/>
          </a:xfrm>
          <a:prstGeom prst="curvedDownArrow">
            <a:avLst>
              <a:gd name="adj1" fmla="val 80000"/>
              <a:gd name="adj2" fmla="val 16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0" name="AutoShape 12">
            <a:extLst>
              <a:ext uri="{FF2B5EF4-FFF2-40B4-BE49-F238E27FC236}">
                <a16:creationId xmlns:a16="http://schemas.microsoft.com/office/drawing/2014/main" id="{EAB656D0-8687-6F48-A4EB-455D207B204D}"/>
              </a:ext>
            </a:extLst>
          </p:cNvPr>
          <p:cNvSpPr>
            <a:spLocks noChangeArrowheads="1"/>
          </p:cNvSpPr>
          <p:nvPr/>
        </p:nvSpPr>
        <p:spPr bwMode="auto">
          <a:xfrm rot="10986902">
            <a:off x="5363497" y="3795252"/>
            <a:ext cx="1219200" cy="304800"/>
          </a:xfrm>
          <a:prstGeom prst="curvedDownArrow">
            <a:avLst>
              <a:gd name="adj1" fmla="val 80000"/>
              <a:gd name="adj2" fmla="val 160000"/>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Text Box 13">
            <a:extLst>
              <a:ext uri="{FF2B5EF4-FFF2-40B4-BE49-F238E27FC236}">
                <a16:creationId xmlns:a16="http://schemas.microsoft.com/office/drawing/2014/main" id="{DC42A476-EE49-B740-8631-4C73EAE50681}"/>
              </a:ext>
            </a:extLst>
          </p:cNvPr>
          <p:cNvSpPr txBox="1">
            <a:spLocks noChangeArrowheads="1"/>
          </p:cNvSpPr>
          <p:nvPr/>
        </p:nvSpPr>
        <p:spPr bwMode="auto">
          <a:xfrm>
            <a:off x="181897" y="2801477"/>
            <a:ext cx="2286000" cy="30226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marL="457200" indent="-457200" algn="l">
              <a:defRPr sz="2400">
                <a:solidFill>
                  <a:schemeClr val="tx1"/>
                </a:solidFill>
                <a:latin typeface="Times New Roman" charset="0"/>
                <a:ea typeface="ＭＳ Ｐゴシック" charset="0"/>
              </a:defRPr>
            </a:lvl1pPr>
            <a:lvl2pPr marL="914400" indent="-457200" algn="l">
              <a:defRPr sz="2400">
                <a:solidFill>
                  <a:schemeClr val="tx1"/>
                </a:solidFill>
                <a:latin typeface="Times New Roman" charset="0"/>
                <a:ea typeface="ＭＳ Ｐゴシック" charset="0"/>
              </a:defRPr>
            </a:lvl2pPr>
            <a:lvl3pPr marL="1371600" indent="-457200" algn="l">
              <a:defRPr sz="2400">
                <a:solidFill>
                  <a:schemeClr val="tx1"/>
                </a:solidFill>
                <a:latin typeface="Times New Roman" charset="0"/>
                <a:ea typeface="ＭＳ Ｐゴシック" charset="0"/>
              </a:defRPr>
            </a:lvl3pPr>
            <a:lvl4pPr marL="1828800" indent="-457200" algn="l">
              <a:defRPr sz="2400">
                <a:solidFill>
                  <a:schemeClr val="tx1"/>
                </a:solidFill>
                <a:latin typeface="Times New Roman" charset="0"/>
                <a:ea typeface="ＭＳ Ｐゴシック" charset="0"/>
              </a:defRPr>
            </a:lvl4pPr>
            <a:lvl5pPr marL="2286000" indent="-457200" algn="l">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r>
              <a:rPr lang="en-US" sz="1200">
                <a:latin typeface="Arial" charset="0"/>
              </a:rPr>
              <a:t>1. Identify Strategic Planning </a:t>
            </a:r>
          </a:p>
          <a:p>
            <a:r>
              <a:rPr lang="en-US" sz="1200">
                <a:latin typeface="Arial" charset="0"/>
              </a:rPr>
              <a:t>    Factors</a:t>
            </a:r>
          </a:p>
          <a:p>
            <a:r>
              <a:rPr lang="en-US" sz="1200">
                <a:latin typeface="Arial" charset="0"/>
              </a:rPr>
              <a:t>    a. Goals</a:t>
            </a:r>
          </a:p>
          <a:p>
            <a:r>
              <a:rPr lang="en-US" sz="1200">
                <a:latin typeface="Arial" charset="0"/>
              </a:rPr>
              <a:t>    b. Critical Success Factors</a:t>
            </a:r>
          </a:p>
          <a:p>
            <a:r>
              <a:rPr lang="en-US" sz="1200">
                <a:latin typeface="Arial" charset="0"/>
              </a:rPr>
              <a:t>    c. Problem Areas</a:t>
            </a:r>
          </a:p>
          <a:p>
            <a:r>
              <a:rPr lang="en-US" sz="1200">
                <a:latin typeface="Arial" charset="0"/>
              </a:rPr>
              <a:t>2. Identify  Corporate Planning </a:t>
            </a:r>
          </a:p>
          <a:p>
            <a:r>
              <a:rPr lang="en-US" sz="1200">
                <a:latin typeface="Arial" charset="0"/>
              </a:rPr>
              <a:t>    Objects</a:t>
            </a:r>
          </a:p>
          <a:p>
            <a:r>
              <a:rPr lang="en-US" sz="1200">
                <a:latin typeface="Arial" charset="0"/>
              </a:rPr>
              <a:t>    a. Org. Units</a:t>
            </a:r>
          </a:p>
          <a:p>
            <a:r>
              <a:rPr lang="en-US" sz="1200">
                <a:latin typeface="Arial" charset="0"/>
              </a:rPr>
              <a:t>    b. Locations</a:t>
            </a:r>
          </a:p>
          <a:p>
            <a:r>
              <a:rPr lang="en-US" sz="1200">
                <a:latin typeface="Arial" charset="0"/>
              </a:rPr>
              <a:t>    c. Business Functions</a:t>
            </a:r>
          </a:p>
          <a:p>
            <a:r>
              <a:rPr lang="en-US" sz="1200">
                <a:latin typeface="Arial" charset="0"/>
              </a:rPr>
              <a:t>    d. Entity types</a:t>
            </a:r>
          </a:p>
          <a:p>
            <a:r>
              <a:rPr lang="en-US" sz="1200">
                <a:latin typeface="Arial" charset="0"/>
              </a:rPr>
              <a:t>3. Develop Enterprise Model</a:t>
            </a:r>
          </a:p>
          <a:p>
            <a:r>
              <a:rPr lang="en-US" sz="1200">
                <a:latin typeface="Arial" charset="0"/>
              </a:rPr>
              <a:t>    a. Function decomposition</a:t>
            </a:r>
          </a:p>
          <a:p>
            <a:r>
              <a:rPr lang="en-US" sz="1200">
                <a:latin typeface="Arial" charset="0"/>
              </a:rPr>
              <a:t>    b. Entity-Relationship </a:t>
            </a:r>
          </a:p>
          <a:p>
            <a:r>
              <a:rPr lang="en-US" sz="1200">
                <a:latin typeface="Arial" charset="0"/>
              </a:rPr>
              <a:t>        Diagram</a:t>
            </a:r>
          </a:p>
          <a:p>
            <a:r>
              <a:rPr lang="en-US" sz="1200">
                <a:latin typeface="Arial" charset="0"/>
              </a:rPr>
              <a:t>    c. Planning Matrices</a:t>
            </a:r>
          </a:p>
        </p:txBody>
      </p:sp>
      <p:sp>
        <p:nvSpPr>
          <p:cNvPr id="22" name="Text Box 14">
            <a:extLst>
              <a:ext uri="{FF2B5EF4-FFF2-40B4-BE49-F238E27FC236}">
                <a16:creationId xmlns:a16="http://schemas.microsoft.com/office/drawing/2014/main" id="{E38365E0-A921-9D4A-B02A-924C243444BE}"/>
              </a:ext>
            </a:extLst>
          </p:cNvPr>
          <p:cNvSpPr txBox="1">
            <a:spLocks noChangeArrowheads="1"/>
          </p:cNvSpPr>
          <p:nvPr/>
        </p:nvSpPr>
        <p:spPr bwMode="auto">
          <a:xfrm>
            <a:off x="2544097" y="3414252"/>
            <a:ext cx="1920875" cy="1196975"/>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lgn="l">
              <a:defRPr sz="2400">
                <a:solidFill>
                  <a:schemeClr val="tx1"/>
                </a:solidFill>
                <a:latin typeface="Times New Roman" charset="0"/>
                <a:ea typeface="ＭＳ Ｐゴシック" charset="0"/>
              </a:defRPr>
            </a:lvl1pPr>
            <a:lvl2pPr marL="914400" indent="-457200" algn="l">
              <a:defRPr sz="2400">
                <a:solidFill>
                  <a:schemeClr val="tx1"/>
                </a:solidFill>
                <a:latin typeface="Times New Roman" charset="0"/>
                <a:ea typeface="ＭＳ Ｐゴシック" charset="0"/>
              </a:defRPr>
            </a:lvl2pPr>
            <a:lvl3pPr marL="1371600" indent="-457200" algn="l">
              <a:defRPr sz="2400">
                <a:solidFill>
                  <a:schemeClr val="tx1"/>
                </a:solidFill>
                <a:latin typeface="Times New Roman" charset="0"/>
                <a:ea typeface="ＭＳ Ｐゴシック" charset="0"/>
              </a:defRPr>
            </a:lvl3pPr>
            <a:lvl4pPr marL="1828800" indent="-457200" algn="l">
              <a:defRPr sz="2400">
                <a:solidFill>
                  <a:schemeClr val="tx1"/>
                </a:solidFill>
                <a:latin typeface="Times New Roman" charset="0"/>
                <a:ea typeface="ＭＳ Ｐゴシック" charset="0"/>
              </a:defRPr>
            </a:lvl4pPr>
            <a:lvl5pPr marL="2286000" indent="-457200" algn="l">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r>
              <a:rPr lang="en-US" sz="1200">
                <a:latin typeface="Arial" charset="0"/>
              </a:rPr>
              <a:t>1. Develop Conceptual </a:t>
            </a:r>
          </a:p>
          <a:p>
            <a:r>
              <a:rPr lang="en-US" sz="1200">
                <a:latin typeface="Arial" charset="0"/>
              </a:rPr>
              <a:t>    Model</a:t>
            </a:r>
          </a:p>
          <a:p>
            <a:r>
              <a:rPr lang="en-US" sz="1200">
                <a:latin typeface="Arial" charset="0"/>
              </a:rPr>
              <a:t>    (detailed E-R Diagram)</a:t>
            </a:r>
          </a:p>
          <a:p>
            <a:r>
              <a:rPr lang="en-US" sz="1200">
                <a:latin typeface="Arial" charset="0"/>
              </a:rPr>
              <a:t>2. Develop Process </a:t>
            </a:r>
          </a:p>
          <a:p>
            <a:r>
              <a:rPr lang="en-US" sz="1200">
                <a:latin typeface="Arial" charset="0"/>
              </a:rPr>
              <a:t>    Models</a:t>
            </a:r>
          </a:p>
          <a:p>
            <a:r>
              <a:rPr lang="en-US" sz="1200">
                <a:latin typeface="Arial" charset="0"/>
              </a:rPr>
              <a:t>    (data flow diagrams)</a:t>
            </a:r>
          </a:p>
        </p:txBody>
      </p:sp>
      <p:sp>
        <p:nvSpPr>
          <p:cNvPr id="23" name="Text Box 15">
            <a:extLst>
              <a:ext uri="{FF2B5EF4-FFF2-40B4-BE49-F238E27FC236}">
                <a16:creationId xmlns:a16="http://schemas.microsoft.com/office/drawing/2014/main" id="{CF6E2B7E-7250-7245-AA0E-7BFDA7C3B8DF}"/>
              </a:ext>
            </a:extLst>
          </p:cNvPr>
          <p:cNvSpPr txBox="1">
            <a:spLocks noChangeArrowheads="1"/>
          </p:cNvSpPr>
          <p:nvPr/>
        </p:nvSpPr>
        <p:spPr bwMode="auto">
          <a:xfrm>
            <a:off x="4525297" y="4481052"/>
            <a:ext cx="1828800" cy="1379538"/>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lgn="l">
              <a:defRPr sz="2400">
                <a:solidFill>
                  <a:schemeClr val="tx1"/>
                </a:solidFill>
                <a:latin typeface="Times New Roman" charset="0"/>
                <a:ea typeface="ＭＳ Ｐゴシック" charset="0"/>
              </a:defRPr>
            </a:lvl1pPr>
            <a:lvl2pPr marL="914400" indent="-457200" algn="l">
              <a:defRPr sz="2400">
                <a:solidFill>
                  <a:schemeClr val="tx1"/>
                </a:solidFill>
                <a:latin typeface="Times New Roman" charset="0"/>
                <a:ea typeface="ＭＳ Ｐゴシック" charset="0"/>
              </a:defRPr>
            </a:lvl2pPr>
            <a:lvl3pPr marL="1371600" indent="-457200" algn="l">
              <a:defRPr sz="2400">
                <a:solidFill>
                  <a:schemeClr val="tx1"/>
                </a:solidFill>
                <a:latin typeface="Times New Roman" charset="0"/>
                <a:ea typeface="ＭＳ Ｐゴシック" charset="0"/>
              </a:defRPr>
            </a:lvl3pPr>
            <a:lvl4pPr marL="1828800" indent="-457200" algn="l">
              <a:defRPr sz="2400">
                <a:solidFill>
                  <a:schemeClr val="tx1"/>
                </a:solidFill>
                <a:latin typeface="Times New Roman" charset="0"/>
                <a:ea typeface="ＭＳ Ｐゴシック" charset="0"/>
              </a:defRPr>
            </a:lvl4pPr>
            <a:lvl5pPr marL="2286000" indent="-457200" algn="l">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r>
              <a:rPr lang="en-US" sz="1200">
                <a:latin typeface="Arial" charset="0"/>
              </a:rPr>
              <a:t>1. Design Databases</a:t>
            </a:r>
          </a:p>
          <a:p>
            <a:r>
              <a:rPr lang="en-US" sz="1200">
                <a:latin typeface="Arial" charset="0"/>
              </a:rPr>
              <a:t>    (normalized relations)</a:t>
            </a:r>
          </a:p>
          <a:p>
            <a:r>
              <a:rPr lang="en-US" sz="1200">
                <a:latin typeface="Arial" charset="0"/>
              </a:rPr>
              <a:t>2. Design Processes</a:t>
            </a:r>
          </a:p>
          <a:p>
            <a:r>
              <a:rPr lang="en-US" sz="1200">
                <a:latin typeface="Arial" charset="0"/>
              </a:rPr>
              <a:t>    a. Action Diagrams</a:t>
            </a:r>
          </a:p>
          <a:p>
            <a:r>
              <a:rPr lang="en-US" sz="1200">
                <a:latin typeface="Arial" charset="0"/>
              </a:rPr>
              <a:t>    b. User Interfaces: </a:t>
            </a:r>
          </a:p>
          <a:p>
            <a:r>
              <a:rPr lang="en-US" sz="1200">
                <a:latin typeface="Arial" charset="0"/>
              </a:rPr>
              <a:t>        menus, screens,</a:t>
            </a:r>
          </a:p>
          <a:p>
            <a:r>
              <a:rPr lang="en-US" sz="1200">
                <a:latin typeface="Arial" charset="0"/>
              </a:rPr>
              <a:t>        reports</a:t>
            </a:r>
          </a:p>
        </p:txBody>
      </p:sp>
      <p:sp>
        <p:nvSpPr>
          <p:cNvPr id="24" name="Text Box 16">
            <a:extLst>
              <a:ext uri="{FF2B5EF4-FFF2-40B4-BE49-F238E27FC236}">
                <a16:creationId xmlns:a16="http://schemas.microsoft.com/office/drawing/2014/main" id="{8A8A7737-AA64-F842-A799-27F22A31D19C}"/>
              </a:ext>
            </a:extLst>
          </p:cNvPr>
          <p:cNvSpPr txBox="1">
            <a:spLocks noChangeArrowheads="1"/>
          </p:cNvSpPr>
          <p:nvPr/>
        </p:nvSpPr>
        <p:spPr bwMode="auto">
          <a:xfrm>
            <a:off x="6658897" y="5014452"/>
            <a:ext cx="2100263" cy="101441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457200" indent="-457200" algn="l">
              <a:defRPr sz="2400">
                <a:solidFill>
                  <a:schemeClr val="tx1"/>
                </a:solidFill>
                <a:latin typeface="Times New Roman" charset="0"/>
                <a:ea typeface="ＭＳ Ｐゴシック" charset="0"/>
              </a:defRPr>
            </a:lvl1pPr>
            <a:lvl2pPr marL="914400" indent="-457200" algn="l">
              <a:defRPr sz="2400">
                <a:solidFill>
                  <a:schemeClr val="tx1"/>
                </a:solidFill>
                <a:latin typeface="Times New Roman" charset="0"/>
                <a:ea typeface="ＭＳ Ｐゴシック" charset="0"/>
              </a:defRPr>
            </a:lvl2pPr>
            <a:lvl3pPr marL="1371600" indent="-457200" algn="l">
              <a:defRPr sz="2400">
                <a:solidFill>
                  <a:schemeClr val="tx1"/>
                </a:solidFill>
                <a:latin typeface="Times New Roman" charset="0"/>
                <a:ea typeface="ＭＳ Ｐゴシック" charset="0"/>
              </a:defRPr>
            </a:lvl3pPr>
            <a:lvl4pPr marL="1828800" indent="-457200" algn="l">
              <a:defRPr sz="2400">
                <a:solidFill>
                  <a:schemeClr val="tx1"/>
                </a:solidFill>
                <a:latin typeface="Times New Roman" charset="0"/>
                <a:ea typeface="ＭＳ Ｐゴシック" charset="0"/>
              </a:defRPr>
            </a:lvl4pPr>
            <a:lvl5pPr marL="2286000" indent="-457200" algn="l">
              <a:defRPr sz="2400">
                <a:solidFill>
                  <a:schemeClr val="tx1"/>
                </a:solidFill>
                <a:latin typeface="Times New Roman" charset="0"/>
                <a:ea typeface="ＭＳ Ｐゴシック" charset="0"/>
              </a:defRPr>
            </a:lvl5pPr>
            <a:lvl6pPr marL="2743200" indent="-457200" fontAlgn="base">
              <a:spcBef>
                <a:spcPct val="0"/>
              </a:spcBef>
              <a:spcAft>
                <a:spcPct val="0"/>
              </a:spcAft>
              <a:defRPr sz="2400">
                <a:solidFill>
                  <a:schemeClr val="tx1"/>
                </a:solidFill>
                <a:latin typeface="Times New Roman" charset="0"/>
                <a:ea typeface="ＭＳ Ｐゴシック" charset="0"/>
              </a:defRPr>
            </a:lvl6pPr>
            <a:lvl7pPr marL="3200400" indent="-457200" fontAlgn="base">
              <a:spcBef>
                <a:spcPct val="0"/>
              </a:spcBef>
              <a:spcAft>
                <a:spcPct val="0"/>
              </a:spcAft>
              <a:defRPr sz="2400">
                <a:solidFill>
                  <a:schemeClr val="tx1"/>
                </a:solidFill>
                <a:latin typeface="Times New Roman" charset="0"/>
                <a:ea typeface="ＭＳ Ｐゴシック" charset="0"/>
              </a:defRPr>
            </a:lvl7pPr>
            <a:lvl8pPr marL="3657600" indent="-457200" fontAlgn="base">
              <a:spcBef>
                <a:spcPct val="0"/>
              </a:spcBef>
              <a:spcAft>
                <a:spcPct val="0"/>
              </a:spcAft>
              <a:defRPr sz="2400">
                <a:solidFill>
                  <a:schemeClr val="tx1"/>
                </a:solidFill>
                <a:latin typeface="Times New Roman" charset="0"/>
                <a:ea typeface="ＭＳ Ｐゴシック" charset="0"/>
              </a:defRPr>
            </a:lvl8pPr>
            <a:lvl9pPr marL="4114800" indent="-457200" fontAlgn="base">
              <a:spcBef>
                <a:spcPct val="0"/>
              </a:spcBef>
              <a:spcAft>
                <a:spcPct val="0"/>
              </a:spcAft>
              <a:defRPr sz="2400">
                <a:solidFill>
                  <a:schemeClr val="tx1"/>
                </a:solidFill>
                <a:latin typeface="Times New Roman" charset="0"/>
                <a:ea typeface="ＭＳ Ｐゴシック" charset="0"/>
              </a:defRPr>
            </a:lvl9pPr>
          </a:lstStyle>
          <a:p>
            <a:r>
              <a:rPr lang="en-US" sz="1200">
                <a:latin typeface="Arial" charset="0"/>
              </a:rPr>
              <a:t>1. Build database definitions</a:t>
            </a:r>
          </a:p>
          <a:p>
            <a:r>
              <a:rPr lang="en-US" sz="1200">
                <a:latin typeface="Arial" charset="0"/>
              </a:rPr>
              <a:t>    (tables, indexes, etc.)</a:t>
            </a:r>
          </a:p>
          <a:p>
            <a:r>
              <a:rPr lang="en-US" sz="1200">
                <a:latin typeface="Arial" charset="0"/>
              </a:rPr>
              <a:t>2. Generate Applications</a:t>
            </a:r>
          </a:p>
          <a:p>
            <a:r>
              <a:rPr lang="en-US" sz="1200">
                <a:latin typeface="Arial" charset="0"/>
              </a:rPr>
              <a:t>    (program code, control</a:t>
            </a:r>
          </a:p>
          <a:p>
            <a:r>
              <a:rPr lang="en-US" sz="1200">
                <a:latin typeface="Arial" charset="0"/>
              </a:rPr>
              <a:t>      blocks, etc.)</a:t>
            </a:r>
          </a:p>
        </p:txBody>
      </p:sp>
    </p:spTree>
    <p:extLst>
      <p:ext uri="{BB962C8B-B14F-4D97-AF65-F5344CB8AC3E}">
        <p14:creationId xmlns:p14="http://schemas.microsoft.com/office/powerpoint/2010/main" val="287393278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dirty="0"/>
              <a:t>Rapid Application Development</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22</a:t>
            </a:fld>
            <a:r>
              <a:rPr lang="en-US" altLang="en-US" sz="1800" i="1" dirty="0"/>
              <a:t>     </a:t>
            </a:r>
          </a:p>
        </p:txBody>
      </p:sp>
      <p:sp>
        <p:nvSpPr>
          <p:cNvPr id="25" name="Content Placeholder 3">
            <a:extLst>
              <a:ext uri="{FF2B5EF4-FFF2-40B4-BE49-F238E27FC236}">
                <a16:creationId xmlns:a16="http://schemas.microsoft.com/office/drawing/2014/main" id="{E2FDA3AF-1209-7848-80D3-2F159F1C9046}"/>
              </a:ext>
            </a:extLst>
          </p:cNvPr>
          <p:cNvSpPr>
            <a:spLocks noGrp="1"/>
          </p:cNvSpPr>
          <p:nvPr>
            <p:ph idx="1"/>
          </p:nvPr>
        </p:nvSpPr>
        <p:spPr>
          <a:xfrm>
            <a:off x="457200" y="1290936"/>
            <a:ext cx="8229600" cy="835460"/>
          </a:xfrm>
        </p:spPr>
        <p:txBody>
          <a:bodyPr/>
          <a:lstStyle/>
          <a:p>
            <a:r>
              <a:rPr lang="en-US" sz="2600" dirty="0"/>
              <a:t>One more recent, and very popular, development methods is RAD Prototyping</a:t>
            </a:r>
          </a:p>
        </p:txBody>
      </p:sp>
      <p:sp>
        <p:nvSpPr>
          <p:cNvPr id="41" name="TextBox 40">
            <a:extLst>
              <a:ext uri="{FF2B5EF4-FFF2-40B4-BE49-F238E27FC236}">
                <a16:creationId xmlns:a16="http://schemas.microsoft.com/office/drawing/2014/main" id="{0C9F8F4A-0339-2743-8879-7796B20FA885}"/>
              </a:ext>
            </a:extLst>
          </p:cNvPr>
          <p:cNvSpPr txBox="1"/>
          <p:nvPr/>
        </p:nvSpPr>
        <p:spPr>
          <a:xfrm>
            <a:off x="3797044" y="5778798"/>
            <a:ext cx="1813317" cy="461665"/>
          </a:xfrm>
          <a:prstGeom prst="rect">
            <a:avLst/>
          </a:prstGeom>
          <a:noFill/>
        </p:spPr>
        <p:txBody>
          <a:bodyPr wrap="none" rtlCol="0">
            <a:spAutoFit/>
          </a:bodyPr>
          <a:lstStyle/>
          <a:p>
            <a:r>
              <a:rPr lang="en-US" dirty="0"/>
              <a:t>Next Version</a:t>
            </a:r>
          </a:p>
        </p:txBody>
      </p:sp>
      <p:grpSp>
        <p:nvGrpSpPr>
          <p:cNvPr id="2" name="Group 1">
            <a:extLst>
              <a:ext uri="{FF2B5EF4-FFF2-40B4-BE49-F238E27FC236}">
                <a16:creationId xmlns:a16="http://schemas.microsoft.com/office/drawing/2014/main" id="{9FCF83C6-CC38-0947-B6E1-6C4726D42118}"/>
              </a:ext>
            </a:extLst>
          </p:cNvPr>
          <p:cNvGrpSpPr/>
          <p:nvPr/>
        </p:nvGrpSpPr>
        <p:grpSpPr>
          <a:xfrm>
            <a:off x="977644" y="2053798"/>
            <a:ext cx="7607755" cy="3962400"/>
            <a:chOff x="990600" y="2209800"/>
            <a:chExt cx="7607755" cy="3962400"/>
          </a:xfrm>
        </p:grpSpPr>
        <p:sp>
          <p:nvSpPr>
            <p:cNvPr id="26" name="Rectangle 25">
              <a:extLst>
                <a:ext uri="{FF2B5EF4-FFF2-40B4-BE49-F238E27FC236}">
                  <a16:creationId xmlns:a16="http://schemas.microsoft.com/office/drawing/2014/main" id="{5A125BF7-413D-D343-A7B4-B56C753D2093}"/>
                </a:ext>
              </a:extLst>
            </p:cNvPr>
            <p:cNvSpPr/>
            <p:nvPr/>
          </p:nvSpPr>
          <p:spPr bwMode="auto">
            <a:xfrm>
              <a:off x="990600" y="2667000"/>
              <a:ext cx="1447800" cy="8382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charset="0"/>
                  <a:ea typeface="ＭＳ Ｐゴシック" charset="0"/>
                </a:rPr>
                <a:t>Identify Problem</a:t>
              </a:r>
            </a:p>
          </p:txBody>
        </p:sp>
        <p:sp>
          <p:nvSpPr>
            <p:cNvPr id="27" name="Rectangle 26">
              <a:extLst>
                <a:ext uri="{FF2B5EF4-FFF2-40B4-BE49-F238E27FC236}">
                  <a16:creationId xmlns:a16="http://schemas.microsoft.com/office/drawing/2014/main" id="{889DBEC6-0C78-E543-A65E-98FE224489E0}"/>
                </a:ext>
              </a:extLst>
            </p:cNvPr>
            <p:cNvSpPr/>
            <p:nvPr/>
          </p:nvSpPr>
          <p:spPr bwMode="auto">
            <a:xfrm>
              <a:off x="990600" y="4038600"/>
              <a:ext cx="1447800" cy="8382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charset="0"/>
                  <a:ea typeface="ＭＳ Ｐゴシック" charset="0"/>
                </a:rPr>
                <a:t>Convert to Operational </a:t>
              </a:r>
              <a:r>
                <a:rPr lang="en-US" sz="1600" dirty="0">
                  <a:solidFill>
                    <a:schemeClr val="bg1"/>
                  </a:solidFill>
                </a:rPr>
                <a:t>S</a:t>
              </a:r>
              <a:r>
                <a:rPr kumimoji="0" lang="en-US" sz="1600" b="0" i="0" u="none" strike="noStrike" cap="none" normalizeH="0" baseline="0" dirty="0">
                  <a:ln>
                    <a:noFill/>
                  </a:ln>
                  <a:solidFill>
                    <a:schemeClr val="bg1"/>
                  </a:solidFill>
                  <a:effectLst/>
                  <a:latin typeface="Times New Roman" charset="0"/>
                  <a:ea typeface="ＭＳ Ｐゴシック" charset="0"/>
                </a:rPr>
                <a:t>ystem</a:t>
              </a:r>
            </a:p>
          </p:txBody>
        </p:sp>
        <p:sp>
          <p:nvSpPr>
            <p:cNvPr id="28" name="Rectangle 27">
              <a:extLst>
                <a:ext uri="{FF2B5EF4-FFF2-40B4-BE49-F238E27FC236}">
                  <a16:creationId xmlns:a16="http://schemas.microsoft.com/office/drawing/2014/main" id="{4362AC79-8F1C-C74D-845D-5C4DF724FDAD}"/>
                </a:ext>
              </a:extLst>
            </p:cNvPr>
            <p:cNvSpPr/>
            <p:nvPr/>
          </p:nvSpPr>
          <p:spPr bwMode="auto">
            <a:xfrm>
              <a:off x="990600" y="5334000"/>
              <a:ext cx="1447800" cy="8382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charset="0"/>
                  <a:ea typeface="ＭＳ Ｐゴシック" charset="0"/>
                </a:rPr>
                <a:t>Implement and use Prototype</a:t>
              </a:r>
            </a:p>
          </p:txBody>
        </p:sp>
        <p:sp>
          <p:nvSpPr>
            <p:cNvPr id="29" name="Rectangle 28">
              <a:extLst>
                <a:ext uri="{FF2B5EF4-FFF2-40B4-BE49-F238E27FC236}">
                  <a16:creationId xmlns:a16="http://schemas.microsoft.com/office/drawing/2014/main" id="{9D991D87-F5C9-F04F-B650-AD7DF21450FC}"/>
                </a:ext>
              </a:extLst>
            </p:cNvPr>
            <p:cNvSpPr/>
            <p:nvPr/>
          </p:nvSpPr>
          <p:spPr bwMode="auto">
            <a:xfrm>
              <a:off x="6858000" y="5334000"/>
              <a:ext cx="1447800" cy="8382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bg1"/>
                  </a:solidFill>
                  <a:effectLst/>
                  <a:latin typeface="Times New Roman" charset="0"/>
                  <a:ea typeface="ＭＳ Ｐゴシック" charset="0"/>
                </a:rPr>
                <a:t>Revise and enhance Prototype</a:t>
              </a:r>
            </a:p>
          </p:txBody>
        </p:sp>
        <p:sp>
          <p:nvSpPr>
            <p:cNvPr id="30" name="Rectangle 29">
              <a:extLst>
                <a:ext uri="{FF2B5EF4-FFF2-40B4-BE49-F238E27FC236}">
                  <a16:creationId xmlns:a16="http://schemas.microsoft.com/office/drawing/2014/main" id="{2655921A-A647-FE4F-969E-CFDA0E0FE42D}"/>
                </a:ext>
              </a:extLst>
            </p:cNvPr>
            <p:cNvSpPr/>
            <p:nvPr/>
          </p:nvSpPr>
          <p:spPr bwMode="auto">
            <a:xfrm>
              <a:off x="6858000" y="2667000"/>
              <a:ext cx="1447800" cy="838200"/>
            </a:xfrm>
            <a:prstGeom prst="rect">
              <a:avLst/>
            </a:prstGeom>
            <a:solidFill>
              <a:schemeClr val="accent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Times New Roman" charset="0"/>
                  <a:ea typeface="ＭＳ Ｐゴシック" charset="0"/>
                </a:rPr>
                <a:t>Develop Prototype</a:t>
              </a:r>
            </a:p>
          </p:txBody>
        </p:sp>
        <p:cxnSp>
          <p:nvCxnSpPr>
            <p:cNvPr id="31" name="Straight Arrow Connector 30">
              <a:extLst>
                <a:ext uri="{FF2B5EF4-FFF2-40B4-BE49-F238E27FC236}">
                  <a16:creationId xmlns:a16="http://schemas.microsoft.com/office/drawing/2014/main" id="{F9ECD9C0-FF1C-1447-ACEA-8AFF1FE8FEBD}"/>
                </a:ext>
              </a:extLst>
            </p:cNvPr>
            <p:cNvCxnSpPr>
              <a:stCxn id="26" idx="3"/>
              <a:endCxn id="30" idx="1"/>
            </p:cNvCxnSpPr>
            <p:nvPr/>
          </p:nvCxnSpPr>
          <p:spPr bwMode="auto">
            <a:xfrm>
              <a:off x="2438400" y="3086100"/>
              <a:ext cx="4419600" cy="0"/>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71F76848-3C9D-AC46-9E66-F9A60EF2694C}"/>
                </a:ext>
              </a:extLst>
            </p:cNvPr>
            <p:cNvCxnSpPr>
              <a:stCxn id="30" idx="2"/>
            </p:cNvCxnSpPr>
            <p:nvPr/>
          </p:nvCxnSpPr>
          <p:spPr bwMode="auto">
            <a:xfrm flipH="1">
              <a:off x="2438400" y="3505200"/>
              <a:ext cx="5143500" cy="1828800"/>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4F4508D6-8B0C-0547-9EEF-D7B4A83CA2C7}"/>
                </a:ext>
              </a:extLst>
            </p:cNvPr>
            <p:cNvCxnSpPr>
              <a:stCxn id="28" idx="0"/>
              <a:endCxn id="27" idx="2"/>
            </p:cNvCxnSpPr>
            <p:nvPr/>
          </p:nvCxnSpPr>
          <p:spPr bwMode="auto">
            <a:xfrm flipV="1">
              <a:off x="1714500" y="4876800"/>
              <a:ext cx="0" cy="457200"/>
            </a:xfrm>
            <a:prstGeom prst="straightConnector1">
              <a:avLst/>
            </a:prstGeom>
            <a:ln>
              <a:headEnd type="none" w="med" len="med"/>
              <a:tailEnd type="arrow"/>
            </a:ln>
          </p:spPr>
          <p:style>
            <a:lnRef idx="2">
              <a:schemeClr val="accent5"/>
            </a:lnRef>
            <a:fillRef idx="0">
              <a:schemeClr val="accent5"/>
            </a:fillRef>
            <a:effectRef idx="1">
              <a:schemeClr val="accent5"/>
            </a:effectRef>
            <a:fontRef idx="minor">
              <a:schemeClr val="tx1"/>
            </a:fontRef>
          </p:style>
        </p:cxnSp>
        <p:cxnSp>
          <p:nvCxnSpPr>
            <p:cNvPr id="34" name="Straight Arrow Connector 33">
              <a:extLst>
                <a:ext uri="{FF2B5EF4-FFF2-40B4-BE49-F238E27FC236}">
                  <a16:creationId xmlns:a16="http://schemas.microsoft.com/office/drawing/2014/main" id="{3EFE2C99-8908-1245-8E40-410A202DB4CE}"/>
                </a:ext>
              </a:extLst>
            </p:cNvPr>
            <p:cNvCxnSpPr/>
            <p:nvPr/>
          </p:nvCxnSpPr>
          <p:spPr bwMode="auto">
            <a:xfrm flipV="1">
              <a:off x="2438400" y="5486400"/>
              <a:ext cx="4419600" cy="76200"/>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1187F41F-C172-674B-BB27-C53B027BA3A7}"/>
                </a:ext>
              </a:extLst>
            </p:cNvPr>
            <p:cNvCxnSpPr/>
            <p:nvPr/>
          </p:nvCxnSpPr>
          <p:spPr bwMode="auto">
            <a:xfrm flipH="1">
              <a:off x="2438400" y="5943600"/>
              <a:ext cx="4419600" cy="0"/>
            </a:xfrm>
            <a:prstGeom prst="straightConnector1">
              <a:avLst/>
            </a:prstGeom>
            <a:ln>
              <a:headEnd type="none" w="med" len="med"/>
              <a:tailEnd type="arrow"/>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441CD50C-6D7A-1643-82A2-B9CF5310DCFC}"/>
                </a:ext>
              </a:extLst>
            </p:cNvPr>
            <p:cNvSpPr txBox="1"/>
            <p:nvPr/>
          </p:nvSpPr>
          <p:spPr>
            <a:xfrm>
              <a:off x="3200400" y="2590800"/>
              <a:ext cx="2603297" cy="461665"/>
            </a:xfrm>
            <a:prstGeom prst="rect">
              <a:avLst/>
            </a:prstGeom>
            <a:noFill/>
          </p:spPr>
          <p:txBody>
            <a:bodyPr wrap="none" rtlCol="0">
              <a:spAutoFit/>
            </a:bodyPr>
            <a:lstStyle/>
            <a:p>
              <a:r>
                <a:rPr lang="en-US" dirty="0"/>
                <a:t>Initial requirements</a:t>
              </a:r>
            </a:p>
          </p:txBody>
        </p:sp>
        <p:sp>
          <p:nvSpPr>
            <p:cNvPr id="37" name="TextBox 36">
              <a:extLst>
                <a:ext uri="{FF2B5EF4-FFF2-40B4-BE49-F238E27FC236}">
                  <a16:creationId xmlns:a16="http://schemas.microsoft.com/office/drawing/2014/main" id="{CD5B290C-E0E7-BB42-A00C-54191AA24612}"/>
                </a:ext>
              </a:extLst>
            </p:cNvPr>
            <p:cNvSpPr txBox="1"/>
            <p:nvPr/>
          </p:nvSpPr>
          <p:spPr>
            <a:xfrm>
              <a:off x="3886200" y="4114800"/>
              <a:ext cx="1381508" cy="830997"/>
            </a:xfrm>
            <a:prstGeom prst="rect">
              <a:avLst/>
            </a:prstGeom>
            <a:noFill/>
          </p:spPr>
          <p:txBody>
            <a:bodyPr wrap="none" rtlCol="0">
              <a:spAutoFit/>
            </a:bodyPr>
            <a:lstStyle/>
            <a:p>
              <a:r>
                <a:rPr lang="en-US" dirty="0"/>
                <a:t>Working </a:t>
              </a:r>
            </a:p>
            <a:p>
              <a:r>
                <a:rPr lang="en-US" dirty="0"/>
                <a:t>Prototype</a:t>
              </a:r>
            </a:p>
          </p:txBody>
        </p:sp>
        <p:cxnSp>
          <p:nvCxnSpPr>
            <p:cNvPr id="39" name="Straight Arrow Connector 38">
              <a:extLst>
                <a:ext uri="{FF2B5EF4-FFF2-40B4-BE49-F238E27FC236}">
                  <a16:creationId xmlns:a16="http://schemas.microsoft.com/office/drawing/2014/main" id="{F3FA61A9-EC4E-1D48-906B-E99AFEAD4CBA}"/>
                </a:ext>
              </a:extLst>
            </p:cNvPr>
            <p:cNvCxnSpPr>
              <a:cxnSpLocks/>
              <a:endCxn id="29" idx="0"/>
            </p:cNvCxnSpPr>
            <p:nvPr/>
          </p:nvCxnSpPr>
          <p:spPr bwMode="auto">
            <a:xfrm>
              <a:off x="7581900" y="5017063"/>
              <a:ext cx="0" cy="316937"/>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sp>
          <p:nvSpPr>
            <p:cNvPr id="40" name="TextBox 39">
              <a:extLst>
                <a:ext uri="{FF2B5EF4-FFF2-40B4-BE49-F238E27FC236}">
                  <a16:creationId xmlns:a16="http://schemas.microsoft.com/office/drawing/2014/main" id="{99122D19-2360-204D-A9CE-4B122A182054}"/>
                </a:ext>
              </a:extLst>
            </p:cNvPr>
            <p:cNvSpPr txBox="1"/>
            <p:nvPr/>
          </p:nvSpPr>
          <p:spPr>
            <a:xfrm>
              <a:off x="3903257" y="5177134"/>
              <a:ext cx="1347394" cy="461665"/>
            </a:xfrm>
            <a:prstGeom prst="rect">
              <a:avLst/>
            </a:prstGeom>
            <a:noFill/>
          </p:spPr>
          <p:txBody>
            <a:bodyPr wrap="none" rtlCol="0">
              <a:spAutoFit/>
            </a:bodyPr>
            <a:lstStyle/>
            <a:p>
              <a:r>
                <a:rPr lang="en-US" dirty="0"/>
                <a:t>Problems</a:t>
              </a:r>
            </a:p>
          </p:txBody>
        </p:sp>
        <p:sp>
          <p:nvSpPr>
            <p:cNvPr id="42" name="TextBox 41">
              <a:extLst>
                <a:ext uri="{FF2B5EF4-FFF2-40B4-BE49-F238E27FC236}">
                  <a16:creationId xmlns:a16="http://schemas.microsoft.com/office/drawing/2014/main" id="{9E15475D-C0CF-E94A-9403-B9EC7507D396}"/>
                </a:ext>
              </a:extLst>
            </p:cNvPr>
            <p:cNvSpPr txBox="1"/>
            <p:nvPr/>
          </p:nvSpPr>
          <p:spPr>
            <a:xfrm>
              <a:off x="1161938" y="2209800"/>
              <a:ext cx="1346217" cy="523220"/>
            </a:xfrm>
            <a:prstGeom prst="rect">
              <a:avLst/>
            </a:prstGeom>
            <a:noFill/>
          </p:spPr>
          <p:txBody>
            <a:bodyPr wrap="none" rtlCol="0">
              <a:spAutoFit/>
            </a:bodyPr>
            <a:lstStyle/>
            <a:p>
              <a:r>
                <a:rPr lang="en-US" sz="1400" dirty="0"/>
                <a:t>Conceptual data</a:t>
              </a:r>
            </a:p>
            <a:p>
              <a:r>
                <a:rPr lang="en-US" sz="1400" dirty="0"/>
                <a:t>modeling</a:t>
              </a:r>
            </a:p>
          </p:txBody>
        </p:sp>
        <p:sp>
          <p:nvSpPr>
            <p:cNvPr id="43" name="TextBox 42">
              <a:extLst>
                <a:ext uri="{FF2B5EF4-FFF2-40B4-BE49-F238E27FC236}">
                  <a16:creationId xmlns:a16="http://schemas.microsoft.com/office/drawing/2014/main" id="{80FA1798-E471-AF46-9EAA-18C20B30D9CD}"/>
                </a:ext>
              </a:extLst>
            </p:cNvPr>
            <p:cNvSpPr txBox="1"/>
            <p:nvPr/>
          </p:nvSpPr>
          <p:spPr>
            <a:xfrm>
              <a:off x="6992652" y="2209800"/>
              <a:ext cx="1076912" cy="523220"/>
            </a:xfrm>
            <a:prstGeom prst="rect">
              <a:avLst/>
            </a:prstGeom>
            <a:noFill/>
          </p:spPr>
          <p:txBody>
            <a:bodyPr wrap="none" rtlCol="0">
              <a:spAutoFit/>
            </a:bodyPr>
            <a:lstStyle/>
            <a:p>
              <a:r>
                <a:rPr lang="en-US" sz="1400" dirty="0"/>
                <a:t>Logical data</a:t>
              </a:r>
            </a:p>
            <a:p>
              <a:r>
                <a:rPr lang="en-US" sz="1400" dirty="0"/>
                <a:t>modeling</a:t>
              </a:r>
            </a:p>
          </p:txBody>
        </p:sp>
        <p:sp>
          <p:nvSpPr>
            <p:cNvPr id="44" name="TextBox 43">
              <a:extLst>
                <a:ext uri="{FF2B5EF4-FFF2-40B4-BE49-F238E27FC236}">
                  <a16:creationId xmlns:a16="http://schemas.microsoft.com/office/drawing/2014/main" id="{5335076D-AA40-BC44-8C44-A051BE1F8951}"/>
                </a:ext>
              </a:extLst>
            </p:cNvPr>
            <p:cNvSpPr txBox="1"/>
            <p:nvPr/>
          </p:nvSpPr>
          <p:spPr>
            <a:xfrm>
              <a:off x="6858000" y="3581400"/>
              <a:ext cx="1740355" cy="523220"/>
            </a:xfrm>
            <a:prstGeom prst="rect">
              <a:avLst/>
            </a:prstGeom>
            <a:noFill/>
          </p:spPr>
          <p:txBody>
            <a:bodyPr wrap="none" rtlCol="0">
              <a:spAutoFit/>
            </a:bodyPr>
            <a:lstStyle/>
            <a:p>
              <a:r>
                <a:rPr lang="en-US" sz="1400" dirty="0"/>
                <a:t> Physical database</a:t>
              </a:r>
            </a:p>
            <a:p>
              <a:r>
                <a:rPr lang="en-US" sz="1400" dirty="0"/>
                <a:t>Design and definition</a:t>
              </a:r>
            </a:p>
          </p:txBody>
        </p:sp>
      </p:grpSp>
      <p:sp>
        <p:nvSpPr>
          <p:cNvPr id="46" name="TextBox 45">
            <a:extLst>
              <a:ext uri="{FF2B5EF4-FFF2-40B4-BE49-F238E27FC236}">
                <a16:creationId xmlns:a16="http://schemas.microsoft.com/office/drawing/2014/main" id="{FA27A920-267E-5C47-A019-DBC73590D48B}"/>
              </a:ext>
            </a:extLst>
          </p:cNvPr>
          <p:cNvSpPr txBox="1"/>
          <p:nvPr/>
        </p:nvSpPr>
        <p:spPr>
          <a:xfrm>
            <a:off x="6709079" y="4512205"/>
            <a:ext cx="1977721" cy="369332"/>
          </a:xfrm>
          <a:prstGeom prst="rect">
            <a:avLst/>
          </a:prstGeom>
          <a:noFill/>
        </p:spPr>
        <p:txBody>
          <a:bodyPr wrap="none" rtlCol="0">
            <a:spAutoFit/>
          </a:bodyPr>
          <a:lstStyle/>
          <a:p>
            <a:r>
              <a:rPr lang="en-US" dirty="0"/>
              <a:t>New Requirements</a:t>
            </a:r>
          </a:p>
        </p:txBody>
      </p:sp>
    </p:spTree>
    <p:extLst>
      <p:ext uri="{BB962C8B-B14F-4D97-AF65-F5344CB8AC3E}">
        <p14:creationId xmlns:p14="http://schemas.microsoft.com/office/powerpoint/2010/main" val="2481450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ea typeface="ＭＳ Ｐゴシック" panose="020B0600070205080204" pitchFamily="34" charset="-128"/>
              </a:rPr>
              <a:t>Outline</a:t>
            </a:r>
            <a:endParaRPr lang="id-ID"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23</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Architecture</a:t>
            </a:r>
          </a:p>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Architecture</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Engineering &amp; Rapid Application Development</a:t>
            </a:r>
          </a:p>
          <a:p>
            <a:pPr>
              <a:lnSpc>
                <a:spcPct val="90000"/>
              </a:lnSpc>
              <a:spcBef>
                <a:spcPts val="375"/>
              </a:spcBef>
            </a:pPr>
            <a:r>
              <a:rPr lang="en-US" altLang="en-US" sz="2500" dirty="0">
                <a:ea typeface="ＭＳ Ｐゴシック" panose="020B0600070205080204" pitchFamily="34" charset="-128"/>
              </a:rPr>
              <a:t>Database 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System Definition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Requirements Formulation &amp; Analysis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Design Process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Conceptual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Logical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Physical Database Design</a:t>
            </a:r>
          </a:p>
          <a:p>
            <a:pPr>
              <a:lnSpc>
                <a:spcPct val="90000"/>
              </a:lnSpc>
              <a:spcBef>
                <a:spcPts val="375"/>
              </a:spcBef>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36020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8CEF510-97E4-B744-983C-AABCA28FB8D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23554" name="Picture 2">
            <a:extLst>
              <a:ext uri="{FF2B5EF4-FFF2-40B4-BE49-F238E27FC236}">
                <a16:creationId xmlns:a16="http://schemas.microsoft.com/office/drawing/2014/main" id="{AE080C80-808A-8A47-846F-2F23458F1E7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Title 1">
            <a:extLst>
              <a:ext uri="{FF2B5EF4-FFF2-40B4-BE49-F238E27FC236}">
                <a16:creationId xmlns:a16="http://schemas.microsoft.com/office/drawing/2014/main" id="{7E399371-D368-E244-B645-847F6E09D888}"/>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dirty="0">
                <a:latin typeface="Arial" panose="020B0604020202020204" pitchFamily="34" charset="0"/>
                <a:ea typeface="ＭＳ Ｐゴシック" panose="020B0600070205080204" pitchFamily="34" charset="-128"/>
              </a:rPr>
              <a:t>Database Planning (1)</a:t>
            </a:r>
            <a:endParaRPr lang="id-ID" altLang="en-US" sz="4000" dirty="0">
              <a:ea typeface="ＭＳ Ｐゴシック" panose="020B0600070205080204" pitchFamily="34" charset="-128"/>
            </a:endParaRPr>
          </a:p>
        </p:txBody>
      </p:sp>
      <p:sp>
        <p:nvSpPr>
          <p:cNvPr id="5" name="Rectangle 4">
            <a:extLst>
              <a:ext uri="{FF2B5EF4-FFF2-40B4-BE49-F238E27FC236}">
                <a16:creationId xmlns:a16="http://schemas.microsoft.com/office/drawing/2014/main" id="{1FECE7D0-B7E4-584A-A011-0C3303605F0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3557" name="TextBox 12">
            <a:extLst>
              <a:ext uri="{FF2B5EF4-FFF2-40B4-BE49-F238E27FC236}">
                <a16:creationId xmlns:a16="http://schemas.microsoft.com/office/drawing/2014/main" id="{37B4F396-38C4-8A46-AA35-0FCBDBE52FC5}"/>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23558" name="TextBox 17">
            <a:extLst>
              <a:ext uri="{FF2B5EF4-FFF2-40B4-BE49-F238E27FC236}">
                <a16:creationId xmlns:a16="http://schemas.microsoft.com/office/drawing/2014/main" id="{3CEB4D3A-F947-2D49-B294-F8D0E35E7AD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F411BB10-C381-0843-865E-7126A61B1E2B}" type="slidenum">
              <a:rPr lang="en-US" altLang="en-US" sz="1800" i="1"/>
              <a:pPr algn="r" eaLnBrk="1" hangingPunct="1">
                <a:spcBef>
                  <a:spcPct val="0"/>
                </a:spcBef>
                <a:buFontTx/>
                <a:buNone/>
              </a:pPr>
              <a:t>24</a:t>
            </a:fld>
            <a:r>
              <a:rPr lang="en-US" altLang="en-US" sz="1800" i="1" dirty="0"/>
              <a:t>     </a:t>
            </a:r>
          </a:p>
        </p:txBody>
      </p:sp>
      <p:sp>
        <p:nvSpPr>
          <p:cNvPr id="23559" name="Rectangle 6">
            <a:extLst>
              <a:ext uri="{FF2B5EF4-FFF2-40B4-BE49-F238E27FC236}">
                <a16:creationId xmlns:a16="http://schemas.microsoft.com/office/drawing/2014/main" id="{A19A31D4-1401-0D48-B4E6-BCBA26964D1F}"/>
              </a:ext>
            </a:extLst>
          </p:cNvPr>
          <p:cNvSpPr>
            <a:spLocks noGrp="1"/>
          </p:cNvSpPr>
          <p:nvPr>
            <p:ph idx="1"/>
          </p:nvPr>
        </p:nvSpPr>
        <p:spPr>
          <a:xfrm>
            <a:off x="457200" y="1295400"/>
            <a:ext cx="8229600" cy="4876800"/>
          </a:xfrm>
        </p:spPr>
        <p:txBody>
          <a:bodyPr/>
          <a:lstStyle/>
          <a:p>
            <a:r>
              <a:rPr lang="en-US" altLang="en-US" sz="2600" b="1">
                <a:ea typeface="ＭＳ Ｐゴシック" panose="020B0600070205080204" pitchFamily="34" charset="-128"/>
              </a:rPr>
              <a:t>Database Planning</a:t>
            </a:r>
          </a:p>
          <a:p>
            <a:pPr lvl="1">
              <a:lnSpc>
                <a:spcPct val="90000"/>
              </a:lnSpc>
            </a:pPr>
            <a:r>
              <a:rPr lang="en-US" altLang="en-US" sz="2200">
                <a:ea typeface="ＭＳ Ｐゴシック" panose="020B0600070205080204" pitchFamily="34" charset="-128"/>
              </a:rPr>
              <a:t>The management activities that allow the stages of the database system development lifecycle to be realized as efficiently and effectively as  </a:t>
            </a:r>
          </a:p>
          <a:p>
            <a:pPr>
              <a:lnSpc>
                <a:spcPct val="90000"/>
              </a:lnSpc>
            </a:pPr>
            <a:r>
              <a:rPr lang="en-US" altLang="en-US" sz="2600">
                <a:ea typeface="ＭＳ Ｐゴシック" panose="020B0600070205080204" pitchFamily="34" charset="-128"/>
              </a:rPr>
              <a:t>Database planning must be integrated with the overall IS strategy of the organization. There are three main issues involved in formulating an IS strategy </a:t>
            </a:r>
          </a:p>
          <a:p>
            <a:pPr lvl="1">
              <a:lnSpc>
                <a:spcPct val="90000"/>
              </a:lnSpc>
            </a:pPr>
            <a:r>
              <a:rPr lang="en-US" altLang="en-US" sz="2200">
                <a:ea typeface="ＭＳ Ｐゴシック" panose="020B0600070205080204" pitchFamily="34" charset="-128"/>
              </a:rPr>
              <a:t>identification of enterprise plans and goals with subsequent determination of information systems needs;</a:t>
            </a:r>
          </a:p>
          <a:p>
            <a:pPr lvl="1">
              <a:lnSpc>
                <a:spcPct val="90000"/>
              </a:lnSpc>
            </a:pPr>
            <a:r>
              <a:rPr lang="en-US" altLang="en-US" sz="2200">
                <a:ea typeface="ＭＳ Ｐゴシック" panose="020B0600070205080204" pitchFamily="34" charset="-128"/>
              </a:rPr>
              <a:t>evaluation of current information systems to determine existing strengths and weaknesses;</a:t>
            </a:r>
          </a:p>
          <a:p>
            <a:pPr lvl="1">
              <a:lnSpc>
                <a:spcPct val="90000"/>
              </a:lnSpc>
            </a:pPr>
            <a:r>
              <a:rPr lang="en-US" altLang="en-US" sz="2200">
                <a:ea typeface="ＭＳ Ｐゴシック" panose="020B0600070205080204" pitchFamily="34" charset="-128"/>
              </a:rPr>
              <a:t>appraisal of IT opportunities that might yield competitive advantage. </a:t>
            </a:r>
          </a:p>
          <a:p>
            <a:pPr lvl="1" eaLnBrk="1" hangingPunct="1"/>
            <a:endParaRPr lang="en-US" altLang="en-US" sz="22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678657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B87039-4656-9C47-80D7-0C43E780410B}"/>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24578" name="Picture 2">
            <a:extLst>
              <a:ext uri="{FF2B5EF4-FFF2-40B4-BE49-F238E27FC236}">
                <a16:creationId xmlns:a16="http://schemas.microsoft.com/office/drawing/2014/main" id="{9299EA77-98FB-B847-B34A-7156FE58E88F}"/>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 name="Title 1">
            <a:extLst>
              <a:ext uri="{FF2B5EF4-FFF2-40B4-BE49-F238E27FC236}">
                <a16:creationId xmlns:a16="http://schemas.microsoft.com/office/drawing/2014/main" id="{89A9E29A-E8D5-6941-B7D0-A2894F1D3FEA}"/>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dirty="0">
                <a:latin typeface="Arial" panose="020B0604020202020204" pitchFamily="34" charset="0"/>
                <a:ea typeface="ＭＳ Ｐゴシック" panose="020B0600070205080204" pitchFamily="34" charset="-128"/>
              </a:rPr>
              <a:t>Database Planning (2)</a:t>
            </a:r>
            <a:endParaRPr lang="id-ID" altLang="en-US" sz="4000" dirty="0">
              <a:ea typeface="ＭＳ Ｐゴシック" panose="020B0600070205080204" pitchFamily="34" charset="-128"/>
            </a:endParaRPr>
          </a:p>
        </p:txBody>
      </p:sp>
      <p:sp>
        <p:nvSpPr>
          <p:cNvPr id="5" name="Rectangle 4">
            <a:extLst>
              <a:ext uri="{FF2B5EF4-FFF2-40B4-BE49-F238E27FC236}">
                <a16:creationId xmlns:a16="http://schemas.microsoft.com/office/drawing/2014/main" id="{1DB5BF4F-6C84-B747-AC7B-6D9B038FED4C}"/>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4581" name="TextBox 12">
            <a:extLst>
              <a:ext uri="{FF2B5EF4-FFF2-40B4-BE49-F238E27FC236}">
                <a16:creationId xmlns:a16="http://schemas.microsoft.com/office/drawing/2014/main" id="{8B179757-3605-3846-B7B5-1BCAA3D37C94}"/>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24582" name="TextBox 17">
            <a:extLst>
              <a:ext uri="{FF2B5EF4-FFF2-40B4-BE49-F238E27FC236}">
                <a16:creationId xmlns:a16="http://schemas.microsoft.com/office/drawing/2014/main" id="{B9B4B157-2321-3D4E-9D50-38BD8489DC2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C784A6F1-AE2B-294F-9163-A493C33A2534}" type="slidenum">
              <a:rPr lang="en-US" altLang="en-US" sz="1800" i="1"/>
              <a:pPr algn="r" eaLnBrk="1" hangingPunct="1">
                <a:spcBef>
                  <a:spcPct val="0"/>
                </a:spcBef>
                <a:buFontTx/>
                <a:buNone/>
              </a:pPr>
              <a:t>25</a:t>
            </a:fld>
            <a:r>
              <a:rPr lang="en-US" altLang="en-US" sz="1800" i="1" dirty="0"/>
              <a:t>     </a:t>
            </a:r>
          </a:p>
        </p:txBody>
      </p:sp>
      <p:sp>
        <p:nvSpPr>
          <p:cNvPr id="24583" name="Rectangle 6">
            <a:extLst>
              <a:ext uri="{FF2B5EF4-FFF2-40B4-BE49-F238E27FC236}">
                <a16:creationId xmlns:a16="http://schemas.microsoft.com/office/drawing/2014/main" id="{24B0567E-C6C7-1945-B667-AA32C03F193C}"/>
              </a:ext>
            </a:extLst>
          </p:cNvPr>
          <p:cNvSpPr>
            <a:spLocks noGrp="1"/>
          </p:cNvSpPr>
          <p:nvPr>
            <p:ph idx="1"/>
          </p:nvPr>
        </p:nvSpPr>
        <p:spPr>
          <a:xfrm>
            <a:off x="457200" y="1295400"/>
            <a:ext cx="8229600" cy="4876800"/>
          </a:xfrm>
        </p:spPr>
        <p:txBody>
          <a:bodyPr/>
          <a:lstStyle/>
          <a:p>
            <a:pPr>
              <a:lnSpc>
                <a:spcPct val="90000"/>
              </a:lnSpc>
            </a:pPr>
            <a:r>
              <a:rPr lang="en-US" altLang="en-US" sz="2600">
                <a:ea typeface="ＭＳ Ｐゴシック" panose="020B0600070205080204" pitchFamily="34" charset="-128"/>
              </a:rPr>
              <a:t>An important first step in database planning is to clearly define the </a:t>
            </a:r>
            <a:r>
              <a:rPr lang="en-US" altLang="en-US" sz="2600" b="1">
                <a:ea typeface="ＭＳ Ｐゴシック" panose="020B0600070205080204" pitchFamily="34" charset="-128"/>
              </a:rPr>
              <a:t>mission statement </a:t>
            </a:r>
            <a:r>
              <a:rPr lang="en-US" altLang="en-US" sz="2600">
                <a:ea typeface="ＭＳ Ｐゴシック" panose="020B0600070205080204" pitchFamily="34" charset="-128"/>
              </a:rPr>
              <a:t>for the database system </a:t>
            </a:r>
          </a:p>
          <a:p>
            <a:pPr lvl="1">
              <a:lnSpc>
                <a:spcPct val="90000"/>
              </a:lnSpc>
            </a:pPr>
            <a:r>
              <a:rPr lang="en-US" altLang="en-US" sz="2200">
                <a:ea typeface="ＭＳ Ｐゴシック" panose="020B0600070205080204" pitchFamily="34" charset="-128"/>
              </a:rPr>
              <a:t>The mission statement defines the major aims of the database system</a:t>
            </a:r>
          </a:p>
          <a:p>
            <a:pPr lvl="1">
              <a:lnSpc>
                <a:spcPct val="90000"/>
              </a:lnSpc>
            </a:pPr>
            <a:r>
              <a:rPr lang="en-US" altLang="en-US" sz="2200">
                <a:ea typeface="ＭＳ Ｐゴシック" panose="020B0600070205080204" pitchFamily="34" charset="-128"/>
              </a:rPr>
              <a:t>A mission statement helps to clarify the purpose of the database system and provide a clearer path towards the efficient and effective creation of the required database system </a:t>
            </a:r>
          </a:p>
          <a:p>
            <a:pPr>
              <a:lnSpc>
                <a:spcPct val="90000"/>
              </a:lnSpc>
            </a:pPr>
            <a:r>
              <a:rPr lang="en-US" altLang="en-US" sz="2600">
                <a:ea typeface="ＭＳ Ｐゴシック" panose="020B0600070205080204" pitchFamily="34" charset="-128"/>
              </a:rPr>
              <a:t>Once the mission statement is defined, the next activity involves identifying the </a:t>
            </a:r>
            <a:r>
              <a:rPr lang="en-US" altLang="en-US" sz="2600" b="1">
                <a:ea typeface="ＭＳ Ｐゴシック" panose="020B0600070205080204" pitchFamily="34" charset="-128"/>
              </a:rPr>
              <a:t>mission objectives</a:t>
            </a:r>
            <a:r>
              <a:rPr lang="en-US" altLang="en-US" sz="2600">
                <a:ea typeface="ＭＳ Ｐゴシック" panose="020B0600070205080204" pitchFamily="34" charset="-128"/>
              </a:rPr>
              <a:t>. </a:t>
            </a:r>
          </a:p>
          <a:p>
            <a:pPr lvl="1">
              <a:lnSpc>
                <a:spcPct val="90000"/>
              </a:lnSpc>
            </a:pPr>
            <a:r>
              <a:rPr lang="en-US" altLang="en-US" sz="2200">
                <a:ea typeface="ＭＳ Ｐゴシック" panose="020B0600070205080204" pitchFamily="34" charset="-128"/>
              </a:rPr>
              <a:t>Each mission objective should identify a particular task that the database system must support</a:t>
            </a:r>
          </a:p>
          <a:p>
            <a:pPr lvl="1">
              <a:lnSpc>
                <a:spcPct val="90000"/>
              </a:lnSpc>
            </a:pPr>
            <a:r>
              <a:rPr lang="en-US" altLang="en-US" sz="2200">
                <a:ea typeface="ＭＳ Ｐゴシック" panose="020B0600070205080204" pitchFamily="34" charset="-128"/>
              </a:rPr>
              <a:t>The assumption is that if the database system supports the mission objectives then the mission statement should be met </a:t>
            </a:r>
          </a:p>
          <a:p>
            <a:pPr lvl="1" eaLnBrk="1" hangingPunct="1"/>
            <a:endParaRPr lang="en-US" altLang="en-US" sz="22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10687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FDA3D4E-354B-1C4D-826E-46791EA189A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25602" name="Picture 2">
            <a:extLst>
              <a:ext uri="{FF2B5EF4-FFF2-40B4-BE49-F238E27FC236}">
                <a16:creationId xmlns:a16="http://schemas.microsoft.com/office/drawing/2014/main" id="{C510003C-53C3-8848-8D08-DFA71FA8208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Title 1">
            <a:extLst>
              <a:ext uri="{FF2B5EF4-FFF2-40B4-BE49-F238E27FC236}">
                <a16:creationId xmlns:a16="http://schemas.microsoft.com/office/drawing/2014/main" id="{7FCC2067-C514-654E-9299-1DED44B47C86}"/>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dirty="0">
                <a:latin typeface="Arial" panose="020B0604020202020204" pitchFamily="34" charset="0"/>
                <a:ea typeface="ＭＳ Ｐゴシック" panose="020B0600070205080204" pitchFamily="34" charset="-128"/>
              </a:rPr>
              <a:t>Database Planning (3)</a:t>
            </a:r>
            <a:endParaRPr lang="id-ID" altLang="en-US" sz="4000" dirty="0">
              <a:ea typeface="ＭＳ Ｐゴシック" panose="020B0600070205080204" pitchFamily="34" charset="-128"/>
            </a:endParaRPr>
          </a:p>
        </p:txBody>
      </p:sp>
      <p:sp>
        <p:nvSpPr>
          <p:cNvPr id="5" name="Rectangle 4">
            <a:extLst>
              <a:ext uri="{FF2B5EF4-FFF2-40B4-BE49-F238E27FC236}">
                <a16:creationId xmlns:a16="http://schemas.microsoft.com/office/drawing/2014/main" id="{3567B3E5-DFB2-794A-9726-76A5FBF5D41A}"/>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5605" name="TextBox 12">
            <a:extLst>
              <a:ext uri="{FF2B5EF4-FFF2-40B4-BE49-F238E27FC236}">
                <a16:creationId xmlns:a16="http://schemas.microsoft.com/office/drawing/2014/main" id="{8E1D1E29-42BF-964B-A737-7F466730738F}"/>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25606" name="TextBox 17">
            <a:extLst>
              <a:ext uri="{FF2B5EF4-FFF2-40B4-BE49-F238E27FC236}">
                <a16:creationId xmlns:a16="http://schemas.microsoft.com/office/drawing/2014/main" id="{854D85A6-E12A-404C-A3AA-07C26C32688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9129EA55-36EB-8E4C-BA07-2EE9DF4D677F}" type="slidenum">
              <a:rPr lang="en-US" altLang="en-US" sz="1800" i="1"/>
              <a:pPr algn="r" eaLnBrk="1" hangingPunct="1">
                <a:spcBef>
                  <a:spcPct val="0"/>
                </a:spcBef>
                <a:buFontTx/>
                <a:buNone/>
              </a:pPr>
              <a:t>26</a:t>
            </a:fld>
            <a:r>
              <a:rPr lang="en-US" altLang="en-US" sz="1800" i="1" dirty="0"/>
              <a:t>     </a:t>
            </a:r>
          </a:p>
        </p:txBody>
      </p:sp>
      <p:sp>
        <p:nvSpPr>
          <p:cNvPr id="25607" name="Rectangle 6">
            <a:extLst>
              <a:ext uri="{FF2B5EF4-FFF2-40B4-BE49-F238E27FC236}">
                <a16:creationId xmlns:a16="http://schemas.microsoft.com/office/drawing/2014/main" id="{91C7EB35-0FE4-D84C-AEC6-FDAD89B722D3}"/>
              </a:ext>
            </a:extLst>
          </p:cNvPr>
          <p:cNvSpPr>
            <a:spLocks noGrp="1"/>
          </p:cNvSpPr>
          <p:nvPr>
            <p:ph idx="1"/>
          </p:nvPr>
        </p:nvSpPr>
        <p:spPr>
          <a:xfrm>
            <a:off x="457200" y="1295400"/>
            <a:ext cx="8229600" cy="4876800"/>
          </a:xfrm>
        </p:spPr>
        <p:txBody>
          <a:bodyPr/>
          <a:lstStyle/>
          <a:p>
            <a:pPr>
              <a:lnSpc>
                <a:spcPct val="90000"/>
              </a:lnSpc>
            </a:pPr>
            <a:r>
              <a:rPr lang="en-US" altLang="en-US" sz="2600" dirty="0">
                <a:ea typeface="ＭＳ Ｐゴシック" panose="020B0600070205080204" pitchFamily="34" charset="-128"/>
              </a:rPr>
              <a:t>Database planning should also include the development of standards that govern how data will be collected, how the format should be specified, what necessary documentation will be needed, and how design and implementation should proceed </a:t>
            </a:r>
          </a:p>
          <a:p>
            <a:pPr lvl="1">
              <a:lnSpc>
                <a:spcPct val="90000"/>
              </a:lnSpc>
            </a:pPr>
            <a:r>
              <a:rPr lang="en-US" altLang="en-US" sz="2200" dirty="0">
                <a:ea typeface="ＭＳ Ｐゴシック" panose="020B0600070205080204" pitchFamily="34" charset="-128"/>
              </a:rPr>
              <a:t>standards can be very time-consuming to develop and maintain, requiring resources to set them up initially, and to continue maintaining them</a:t>
            </a:r>
          </a:p>
          <a:p>
            <a:pPr lvl="1">
              <a:lnSpc>
                <a:spcPct val="90000"/>
              </a:lnSpc>
            </a:pPr>
            <a:r>
              <a:rPr lang="en-US" altLang="en-US" sz="2200" dirty="0">
                <a:ea typeface="ＭＳ Ｐゴシック" panose="020B0600070205080204" pitchFamily="34" charset="-128"/>
              </a:rPr>
              <a:t>a well-designed set of standards provides a basis for training staff and measuring quality control, and can ensure that work conforms to a pattern, irrespective of staff skills and experience</a:t>
            </a:r>
          </a:p>
          <a:p>
            <a:pPr lvl="1">
              <a:lnSpc>
                <a:spcPct val="90000"/>
              </a:lnSpc>
            </a:pPr>
            <a:r>
              <a:rPr lang="en-US" altLang="en-US" sz="2200" dirty="0">
                <a:solidFill>
                  <a:srgbClr val="800000"/>
                </a:solidFill>
                <a:ea typeface="ＭＳ Ｐゴシック" panose="020B0600070205080204" pitchFamily="34" charset="-128"/>
              </a:rPr>
              <a:t>For example</a:t>
            </a:r>
            <a:r>
              <a:rPr lang="en-US" altLang="en-US" sz="2200" dirty="0">
                <a:ea typeface="ＭＳ Ｐゴシック" panose="020B0600070205080204" pitchFamily="34" charset="-128"/>
              </a:rPr>
              <a:t>, specific rules may govern how data items can be named in the data dictionary, which in turn may prevent both redundancy and inconsistency </a:t>
            </a:r>
          </a:p>
          <a:p>
            <a:pPr marL="457200" lvl="1" indent="0">
              <a:lnSpc>
                <a:spcPct val="90000"/>
              </a:lnSpc>
              <a:buNone/>
            </a:pPr>
            <a:r>
              <a:rPr lang="en-US" altLang="en-US" sz="2200" dirty="0">
                <a:ea typeface="ＭＳ Ｐゴシック" panose="020B0600070205080204" pitchFamily="34" charset="-128"/>
              </a:rPr>
              <a:t> </a:t>
            </a:r>
          </a:p>
        </p:txBody>
      </p:sp>
    </p:spTree>
    <p:extLst>
      <p:ext uri="{BB962C8B-B14F-4D97-AF65-F5344CB8AC3E}">
        <p14:creationId xmlns:p14="http://schemas.microsoft.com/office/powerpoint/2010/main" val="3783506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ea typeface="ＭＳ Ｐゴシック" panose="020B0600070205080204" pitchFamily="34" charset="-128"/>
              </a:rPr>
              <a:t>Outline</a:t>
            </a:r>
            <a:endParaRPr lang="id-ID"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27</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Architecture</a:t>
            </a:r>
          </a:p>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Architecture</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Engineering &amp; Rapid Application Development</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Planning</a:t>
            </a:r>
          </a:p>
          <a:p>
            <a:pPr>
              <a:lnSpc>
                <a:spcPct val="90000"/>
              </a:lnSpc>
              <a:spcBef>
                <a:spcPts val="375"/>
              </a:spcBef>
            </a:pPr>
            <a:r>
              <a:rPr lang="en-US" altLang="en-US" sz="2500" dirty="0">
                <a:ea typeface="ＭＳ Ｐゴシック" panose="020B0600070205080204" pitchFamily="34" charset="-128"/>
              </a:rPr>
              <a:t>System Definition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Requirements Formulation &amp; Analysis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Design Process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Conceptual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Logical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Physical Database Design</a:t>
            </a:r>
          </a:p>
          <a:p>
            <a:pPr>
              <a:lnSpc>
                <a:spcPct val="90000"/>
              </a:lnSpc>
              <a:spcBef>
                <a:spcPts val="375"/>
              </a:spcBef>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7276545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7D2D1F0-2451-C744-A8E2-86C4B5883A3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26626" name="Picture 2">
            <a:extLst>
              <a:ext uri="{FF2B5EF4-FFF2-40B4-BE49-F238E27FC236}">
                <a16:creationId xmlns:a16="http://schemas.microsoft.com/office/drawing/2014/main" id="{EDCF27B4-E3BF-CE41-93BA-E1A9A7A9053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27" name="Title 1">
            <a:extLst>
              <a:ext uri="{FF2B5EF4-FFF2-40B4-BE49-F238E27FC236}">
                <a16:creationId xmlns:a16="http://schemas.microsoft.com/office/drawing/2014/main" id="{645AD273-3DC8-5A46-8185-A5A4168B996A}"/>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System Definition (1)</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7BE05EF9-F6F8-FF44-8262-1F2107DB8E5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6629" name="TextBox 12">
            <a:extLst>
              <a:ext uri="{FF2B5EF4-FFF2-40B4-BE49-F238E27FC236}">
                <a16:creationId xmlns:a16="http://schemas.microsoft.com/office/drawing/2014/main" id="{7FB8F381-6502-8142-8BCD-4CFDBC9FAC66}"/>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26630" name="TextBox 17">
            <a:extLst>
              <a:ext uri="{FF2B5EF4-FFF2-40B4-BE49-F238E27FC236}">
                <a16:creationId xmlns:a16="http://schemas.microsoft.com/office/drawing/2014/main" id="{CC9C996E-5FCD-FA49-8603-C02A84A96E92}"/>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4CA733CF-D258-FF46-9FCE-2E184E5844B0}" type="slidenum">
              <a:rPr lang="en-US" altLang="en-US" sz="1800" i="1" smtClean="0"/>
              <a:pPr algn="r" eaLnBrk="1" hangingPunct="1">
                <a:spcBef>
                  <a:spcPct val="0"/>
                </a:spcBef>
                <a:buFontTx/>
                <a:buNone/>
              </a:pPr>
              <a:t>28</a:t>
            </a:fld>
            <a:r>
              <a:rPr lang="en-US" altLang="en-US" sz="1800" i="1" dirty="0"/>
              <a:t>     </a:t>
            </a:r>
          </a:p>
        </p:txBody>
      </p:sp>
      <p:sp>
        <p:nvSpPr>
          <p:cNvPr id="26631" name="Rectangle 6">
            <a:extLst>
              <a:ext uri="{FF2B5EF4-FFF2-40B4-BE49-F238E27FC236}">
                <a16:creationId xmlns:a16="http://schemas.microsoft.com/office/drawing/2014/main" id="{BDE1251E-0CFE-9F4C-BD8F-B4D1D8308DFC}"/>
              </a:ext>
            </a:extLst>
          </p:cNvPr>
          <p:cNvSpPr>
            <a:spLocks noGrp="1"/>
          </p:cNvSpPr>
          <p:nvPr>
            <p:ph idx="1"/>
          </p:nvPr>
        </p:nvSpPr>
        <p:spPr>
          <a:xfrm>
            <a:off x="457200" y="1295400"/>
            <a:ext cx="8229600" cy="4876800"/>
          </a:xfrm>
        </p:spPr>
        <p:txBody>
          <a:bodyPr/>
          <a:lstStyle/>
          <a:p>
            <a:r>
              <a:rPr lang="en-US" altLang="en-US" sz="2600" b="1">
                <a:ea typeface="ＭＳ Ｐゴシック" panose="020B0600070205080204" pitchFamily="34" charset="-128"/>
              </a:rPr>
              <a:t>System Definition</a:t>
            </a:r>
          </a:p>
          <a:p>
            <a:pPr lvl="1">
              <a:lnSpc>
                <a:spcPct val="90000"/>
              </a:lnSpc>
            </a:pPr>
            <a:r>
              <a:rPr lang="en-US" altLang="en-US" sz="2200">
                <a:ea typeface="ＭＳ Ｐゴシック" panose="020B0600070205080204" pitchFamily="34" charset="-128"/>
              </a:rPr>
              <a:t>Describes the scope and boundaries of the database application and the major user views </a:t>
            </a:r>
          </a:p>
          <a:p>
            <a:pPr>
              <a:lnSpc>
                <a:spcPct val="90000"/>
              </a:lnSpc>
            </a:pPr>
            <a:r>
              <a:rPr lang="en-US" altLang="en-US" sz="2600">
                <a:ea typeface="ＭＳ Ｐゴシック" panose="020B0600070205080204" pitchFamily="34" charset="-128"/>
              </a:rPr>
              <a:t>Before attempting to design a database system, it is essential that we first identify the boundaries of the system that we are investigating and how it interfaces with other parts of the organization’s information system. </a:t>
            </a:r>
          </a:p>
          <a:p>
            <a:pPr lvl="1">
              <a:lnSpc>
                <a:spcPct val="90000"/>
              </a:lnSpc>
            </a:pPr>
            <a:r>
              <a:rPr lang="en-US" altLang="en-US" sz="2200">
                <a:ea typeface="ＭＳ Ｐゴシック" panose="020B0600070205080204" pitchFamily="34" charset="-128"/>
              </a:rPr>
              <a:t>It is important that we include within our system boundaries not only the current users and application areas, but also future users and applications. </a:t>
            </a:r>
          </a:p>
          <a:p>
            <a:pPr>
              <a:lnSpc>
                <a:spcPct val="90000"/>
              </a:lnSpc>
            </a:pPr>
            <a:endParaRPr lang="en-US" altLang="en-US" sz="2600">
              <a:ea typeface="ＭＳ Ｐゴシック" panose="020B0600070205080204" pitchFamily="34" charset="-128"/>
            </a:endParaRPr>
          </a:p>
          <a:p>
            <a:pPr lvl="1" eaLnBrk="1" hangingPunct="1"/>
            <a:endParaRPr lang="en-US" altLang="en-US" sz="22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128421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31D95E6-7387-194D-92D3-686557681CA4}"/>
              </a:ext>
            </a:extLst>
          </p:cNvPr>
          <p:cNvSpPr>
            <a:spLocks noChangeArrowheads="1"/>
          </p:cNvSpPr>
          <p:nvPr/>
        </p:nvSpPr>
        <p:spPr bwMode="auto">
          <a:xfrm>
            <a:off x="995363"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27650" name="Picture 2">
            <a:extLst>
              <a:ext uri="{FF2B5EF4-FFF2-40B4-BE49-F238E27FC236}">
                <a16:creationId xmlns:a16="http://schemas.microsoft.com/office/drawing/2014/main" id="{EC4466F0-6DBF-8049-A4DD-293A0846C47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1" name="Title 1">
            <a:extLst>
              <a:ext uri="{FF2B5EF4-FFF2-40B4-BE49-F238E27FC236}">
                <a16:creationId xmlns:a16="http://schemas.microsoft.com/office/drawing/2014/main" id="{C4DB2B63-775D-C845-ABF5-CAF5810B84AA}"/>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System Definition (2)</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CCD7FBB4-E962-7347-AA87-3D7B876A0C86}"/>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7653" name="TextBox 12">
            <a:extLst>
              <a:ext uri="{FF2B5EF4-FFF2-40B4-BE49-F238E27FC236}">
                <a16:creationId xmlns:a16="http://schemas.microsoft.com/office/drawing/2014/main" id="{EFC24269-0498-5546-8401-532C7E3CFCEA}"/>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27654" name="TextBox 17">
            <a:extLst>
              <a:ext uri="{FF2B5EF4-FFF2-40B4-BE49-F238E27FC236}">
                <a16:creationId xmlns:a16="http://schemas.microsoft.com/office/drawing/2014/main" id="{96E79146-95DB-034F-B29E-CB364C9FB403}"/>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6C32449A-839B-5542-AE13-219C54D34709}" type="slidenum">
              <a:rPr lang="en-US" altLang="en-US" sz="1800" i="1"/>
              <a:pPr algn="r" eaLnBrk="1" hangingPunct="1">
                <a:spcBef>
                  <a:spcPct val="0"/>
                </a:spcBef>
                <a:buFontTx/>
                <a:buNone/>
              </a:pPr>
              <a:t>29</a:t>
            </a:fld>
            <a:r>
              <a:rPr lang="en-US" altLang="en-US" sz="1800" i="1" dirty="0"/>
              <a:t>     </a:t>
            </a:r>
          </a:p>
        </p:txBody>
      </p:sp>
      <p:sp>
        <p:nvSpPr>
          <p:cNvPr id="27655" name="Rectangle 6">
            <a:extLst>
              <a:ext uri="{FF2B5EF4-FFF2-40B4-BE49-F238E27FC236}">
                <a16:creationId xmlns:a16="http://schemas.microsoft.com/office/drawing/2014/main" id="{327EBF06-2266-E644-B6FF-EA4D25C428F4}"/>
              </a:ext>
            </a:extLst>
          </p:cNvPr>
          <p:cNvSpPr>
            <a:spLocks noGrp="1"/>
          </p:cNvSpPr>
          <p:nvPr>
            <p:ph idx="1"/>
          </p:nvPr>
        </p:nvSpPr>
        <p:spPr>
          <a:xfrm>
            <a:off x="485774" y="1295400"/>
            <a:ext cx="8201025" cy="4573916"/>
          </a:xfrm>
        </p:spPr>
        <p:txBody>
          <a:bodyPr/>
          <a:lstStyle/>
          <a:p>
            <a:r>
              <a:rPr lang="en-US" altLang="en-US" sz="2600" b="1" dirty="0">
                <a:ea typeface="ＭＳ Ｐゴシック" panose="020B0600070205080204" pitchFamily="34" charset="-128"/>
              </a:rPr>
              <a:t>User Views</a:t>
            </a:r>
          </a:p>
          <a:p>
            <a:pPr lvl="1">
              <a:lnSpc>
                <a:spcPct val="90000"/>
              </a:lnSpc>
            </a:pPr>
            <a:r>
              <a:rPr lang="en-US" altLang="en-US" sz="2200" dirty="0">
                <a:ea typeface="ＭＳ Ｐゴシック" panose="020B0600070205080204" pitchFamily="34" charset="-128"/>
              </a:rPr>
              <a:t>Defines what is required of a database system from the perspective of a particular job role (such as Manager or Supervisor) or enterprise application area (such as marketing, personnel, or stock control)</a:t>
            </a:r>
          </a:p>
          <a:p>
            <a:pPr>
              <a:lnSpc>
                <a:spcPct val="90000"/>
              </a:lnSpc>
            </a:pPr>
            <a:r>
              <a:rPr lang="en-US" altLang="en-US" sz="2600" dirty="0">
                <a:ea typeface="ＭＳ Ｐゴシック" panose="020B0600070205080204" pitchFamily="34" charset="-128"/>
              </a:rPr>
              <a:t>Identifying user views is </a:t>
            </a:r>
            <a:r>
              <a:rPr lang="en-US" altLang="en-US" sz="2600">
                <a:ea typeface="ＭＳ Ｐゴシック" panose="020B0600070205080204" pitchFamily="34" charset="-128"/>
              </a:rPr>
              <a:t>an important </a:t>
            </a:r>
            <a:r>
              <a:rPr lang="en-US" altLang="en-US" sz="2600" dirty="0">
                <a:ea typeface="ＭＳ Ｐゴシック" panose="020B0600070205080204" pitchFamily="34" charset="-128"/>
              </a:rPr>
              <a:t>aspect of developing a database system because it helps to ensure that no major users of the database are forgotten when developing the requirements for the new database system </a:t>
            </a:r>
          </a:p>
          <a:p>
            <a:pPr lvl="1">
              <a:lnSpc>
                <a:spcPct val="90000"/>
              </a:lnSpc>
            </a:pPr>
            <a:r>
              <a:rPr lang="en-US" altLang="en-US" sz="2200" dirty="0">
                <a:ea typeface="ＭＳ Ｐゴシック" panose="020B0600070205080204" pitchFamily="34" charset="-128"/>
              </a:rPr>
              <a:t>A user view defines what is required of a database system in terms of the data to be held and the transactions to be performed on the data (in other words, what the users will do with the data</a:t>
            </a:r>
            <a:r>
              <a:rPr lang="en-US" altLang="en-US" sz="2200">
                <a:ea typeface="ＭＳ Ｐゴシック" panose="020B0600070205080204" pitchFamily="34" charset="-128"/>
              </a:rPr>
              <a:t>) </a:t>
            </a:r>
            <a:endParaRPr lang="en-US" altLang="en-US" sz="2600" dirty="0">
              <a:ea typeface="ＭＳ Ｐゴシック" panose="020B0600070205080204" pitchFamily="34" charset="-128"/>
            </a:endParaRPr>
          </a:p>
          <a:p>
            <a:pPr lvl="1" eaLnBrk="1" hangingPunct="1"/>
            <a:endParaRPr lang="en-US" altLang="en-US" sz="2200"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20132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ea typeface="ＭＳ Ｐゴシック" panose="020B0600070205080204" pitchFamily="34" charset="-128"/>
              </a:rPr>
              <a:t>Outline</a:t>
            </a:r>
            <a:endParaRPr lang="id-ID"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3</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90000"/>
              </a:lnSpc>
              <a:spcBef>
                <a:spcPts val="375"/>
              </a:spcBef>
            </a:pPr>
            <a:r>
              <a:rPr lang="en-US" altLang="en-US" sz="2500">
                <a:ea typeface="ＭＳ Ｐゴシック" panose="020B0600070205080204" pitchFamily="34" charset="-128"/>
              </a:rPr>
              <a:t>Information Systems </a:t>
            </a:r>
            <a:r>
              <a:rPr lang="en-US" altLang="en-US" sz="2500" dirty="0">
                <a:ea typeface="ＭＳ Ｐゴシック" panose="020B0600070205080204" pitchFamily="34" charset="-128"/>
              </a:rPr>
              <a:t>Planning</a:t>
            </a:r>
          </a:p>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Architecture</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Engineering &amp; Rapid Application Development</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System Definition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Requirements Formulation &amp; Analysis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Design Process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Conceptual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Logical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Physical Database Design</a:t>
            </a:r>
          </a:p>
          <a:p>
            <a:pPr>
              <a:lnSpc>
                <a:spcPct val="90000"/>
              </a:lnSpc>
              <a:spcBef>
                <a:spcPts val="375"/>
              </a:spcBef>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6408437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07B15B4-E82E-8040-8A84-75F2B8CE539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28674" name="Picture 2">
            <a:extLst>
              <a:ext uri="{FF2B5EF4-FFF2-40B4-BE49-F238E27FC236}">
                <a16:creationId xmlns:a16="http://schemas.microsoft.com/office/drawing/2014/main" id="{A47173DC-9CC2-A843-AA57-93B55F995DBB}"/>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Title 1">
            <a:extLst>
              <a:ext uri="{FF2B5EF4-FFF2-40B4-BE49-F238E27FC236}">
                <a16:creationId xmlns:a16="http://schemas.microsoft.com/office/drawing/2014/main" id="{FDC4A0A2-0970-5942-8F42-AC25D0BE5B2D}"/>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System Definition (3)</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5CABFC29-E8CF-3643-982A-0C508458995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8677" name="TextBox 12">
            <a:extLst>
              <a:ext uri="{FF2B5EF4-FFF2-40B4-BE49-F238E27FC236}">
                <a16:creationId xmlns:a16="http://schemas.microsoft.com/office/drawing/2014/main" id="{C0274297-3F64-F14C-85DA-CF0ADCBC6E8C}"/>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28678" name="TextBox 17">
            <a:extLst>
              <a:ext uri="{FF2B5EF4-FFF2-40B4-BE49-F238E27FC236}">
                <a16:creationId xmlns:a16="http://schemas.microsoft.com/office/drawing/2014/main" id="{023B5523-083F-2643-9404-2D099CE58D07}"/>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4CA733CF-D258-FF46-9FCE-2E184E5844B0}" type="slidenum">
              <a:rPr lang="en-US" altLang="en-US" sz="1800" i="1" smtClean="0"/>
              <a:pPr algn="r" eaLnBrk="1" hangingPunct="1">
                <a:spcBef>
                  <a:spcPct val="0"/>
                </a:spcBef>
                <a:buFontTx/>
                <a:buNone/>
              </a:pPr>
              <a:t>30</a:t>
            </a:fld>
            <a:r>
              <a:rPr lang="en-US" altLang="en-US" sz="1800" i="1" dirty="0"/>
              <a:t>     </a:t>
            </a:r>
          </a:p>
        </p:txBody>
      </p:sp>
      <p:sp>
        <p:nvSpPr>
          <p:cNvPr id="28679" name="Rectangle 6">
            <a:extLst>
              <a:ext uri="{FF2B5EF4-FFF2-40B4-BE49-F238E27FC236}">
                <a16:creationId xmlns:a16="http://schemas.microsoft.com/office/drawing/2014/main" id="{90F291A2-1AC5-7147-A332-BA0A9A724D37}"/>
              </a:ext>
            </a:extLst>
          </p:cNvPr>
          <p:cNvSpPr>
            <a:spLocks noGrp="1"/>
          </p:cNvSpPr>
          <p:nvPr>
            <p:ph idx="1"/>
          </p:nvPr>
        </p:nvSpPr>
        <p:spPr>
          <a:xfrm>
            <a:off x="457200" y="1295400"/>
            <a:ext cx="7924800" cy="838200"/>
          </a:xfrm>
        </p:spPr>
        <p:txBody>
          <a:bodyPr/>
          <a:lstStyle/>
          <a:p>
            <a:pPr>
              <a:lnSpc>
                <a:spcPct val="90000"/>
              </a:lnSpc>
            </a:pPr>
            <a:r>
              <a:rPr lang="en-US" altLang="en-US" sz="2200">
                <a:ea typeface="ＭＳ Ｐゴシック" panose="020B0600070205080204" pitchFamily="34" charset="-128"/>
              </a:rPr>
              <a:t>The requirements of a user view may be distinct to that view or overlap with other views </a:t>
            </a:r>
          </a:p>
          <a:p>
            <a:pPr>
              <a:lnSpc>
                <a:spcPct val="90000"/>
              </a:lnSpc>
            </a:pPr>
            <a:endParaRPr lang="en-US" altLang="en-US" sz="2600">
              <a:ea typeface="ＭＳ Ｐゴシック" panose="020B0600070205080204" pitchFamily="34" charset="-128"/>
            </a:endParaRPr>
          </a:p>
          <a:p>
            <a:pPr lvl="1" eaLnBrk="1" hangingPunct="1"/>
            <a:endParaRPr lang="en-US" altLang="en-US" sz="2200">
              <a:latin typeface="Arial" panose="020B0604020202020204" pitchFamily="34" charset="0"/>
              <a:ea typeface="ＭＳ Ｐゴシック" panose="020B0600070205080204" pitchFamily="34" charset="-128"/>
            </a:endParaRPr>
          </a:p>
        </p:txBody>
      </p:sp>
      <p:pic>
        <p:nvPicPr>
          <p:cNvPr id="10" name="Picture 9">
            <a:extLst>
              <a:ext uri="{FF2B5EF4-FFF2-40B4-BE49-F238E27FC236}">
                <a16:creationId xmlns:a16="http://schemas.microsoft.com/office/drawing/2014/main" id="{C8A33779-929B-4107-B0A3-B5096DEA508C}"/>
              </a:ext>
            </a:extLst>
          </p:cNvPr>
          <p:cNvPicPr>
            <a:picLocks noChangeAspect="1"/>
          </p:cNvPicPr>
          <p:nvPr/>
        </p:nvPicPr>
        <p:blipFill>
          <a:blip r:embed="rId3"/>
          <a:stretch>
            <a:fillRect/>
          </a:stretch>
        </p:blipFill>
        <p:spPr>
          <a:xfrm>
            <a:off x="2174335" y="2012537"/>
            <a:ext cx="4795329" cy="4143789"/>
          </a:xfrm>
          <a:prstGeom prst="rect">
            <a:avLst/>
          </a:prstGeom>
        </p:spPr>
      </p:pic>
    </p:spTree>
    <p:extLst>
      <p:ext uri="{BB962C8B-B14F-4D97-AF65-F5344CB8AC3E}">
        <p14:creationId xmlns:p14="http://schemas.microsoft.com/office/powerpoint/2010/main" val="37092353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ea typeface="ＭＳ Ｐゴシック" panose="020B0600070205080204" pitchFamily="34" charset="-128"/>
              </a:rPr>
              <a:t>Outline</a:t>
            </a:r>
            <a:endParaRPr lang="id-ID"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31</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Architecture</a:t>
            </a:r>
          </a:p>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Architecture</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Engineering &amp; Rapid Application Development</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System Definition</a:t>
            </a:r>
          </a:p>
          <a:p>
            <a:pPr>
              <a:lnSpc>
                <a:spcPct val="90000"/>
              </a:lnSpc>
              <a:spcBef>
                <a:spcPts val="375"/>
              </a:spcBef>
            </a:pPr>
            <a:r>
              <a:rPr lang="en-US" altLang="en-US" sz="2500" dirty="0">
                <a:ea typeface="ＭＳ Ｐゴシック" panose="020B0600070205080204" pitchFamily="34" charset="-128"/>
              </a:rPr>
              <a:t>Requirements Formulation &amp; Analysis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Design Process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Conceptual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Logical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Physical Database Design</a:t>
            </a:r>
          </a:p>
          <a:p>
            <a:pPr>
              <a:lnSpc>
                <a:spcPct val="90000"/>
              </a:lnSpc>
              <a:spcBef>
                <a:spcPts val="375"/>
              </a:spcBef>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1974235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C3C6816-47A9-554E-B4AF-EB48F0423C4C}"/>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4818" name="Picture 2">
            <a:extLst>
              <a:ext uri="{FF2B5EF4-FFF2-40B4-BE49-F238E27FC236}">
                <a16:creationId xmlns:a16="http://schemas.microsoft.com/office/drawing/2014/main" id="{7244CDC1-DF47-AB4C-A1A9-90632E7AF10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 name="Title 1">
            <a:extLst>
              <a:ext uri="{FF2B5EF4-FFF2-40B4-BE49-F238E27FC236}">
                <a16:creationId xmlns:a16="http://schemas.microsoft.com/office/drawing/2014/main" id="{457C5C8A-0887-6E49-AA65-EEF5FDAD8F84}"/>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3400" dirty="0">
                <a:solidFill>
                  <a:srgbClr val="0000CC"/>
                </a:solidFill>
                <a:latin typeface="Arial" panose="020B0604020202020204" pitchFamily="34" charset="0"/>
                <a:ea typeface="ＭＳ Ｐゴシック" panose="020B0600070205080204" pitchFamily="34" charset="-128"/>
              </a:rPr>
              <a:t>Requirements Formulation &amp; Analysis (1)</a:t>
            </a:r>
            <a:endParaRPr lang="id-ID" altLang="en-US" sz="34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2D29A116-D22F-604B-8EAC-D992B6C5907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34821" name="TextBox 12">
            <a:extLst>
              <a:ext uri="{FF2B5EF4-FFF2-40B4-BE49-F238E27FC236}">
                <a16:creationId xmlns:a16="http://schemas.microsoft.com/office/drawing/2014/main" id="{B203D125-C9B1-524E-B07B-A320BD47FC63}"/>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34822" name="TextBox 17">
            <a:extLst>
              <a:ext uri="{FF2B5EF4-FFF2-40B4-BE49-F238E27FC236}">
                <a16:creationId xmlns:a16="http://schemas.microsoft.com/office/drawing/2014/main" id="{BC563202-1034-2F43-AD3D-CB3FAF4BAEC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4CA733CF-D258-FF46-9FCE-2E184E5844B0}" type="slidenum">
              <a:rPr lang="en-US" altLang="en-US" sz="1800" i="1" smtClean="0"/>
              <a:pPr algn="r" eaLnBrk="1" hangingPunct="1">
                <a:spcBef>
                  <a:spcPct val="0"/>
                </a:spcBef>
                <a:buFontTx/>
                <a:buNone/>
              </a:pPr>
              <a:t>32</a:t>
            </a:fld>
            <a:r>
              <a:rPr lang="en-US" altLang="en-US" sz="1800" i="1" dirty="0"/>
              <a:t>     </a:t>
            </a:r>
          </a:p>
        </p:txBody>
      </p:sp>
      <p:sp>
        <p:nvSpPr>
          <p:cNvPr id="10" name="Rectangle 3">
            <a:extLst>
              <a:ext uri="{FF2B5EF4-FFF2-40B4-BE49-F238E27FC236}">
                <a16:creationId xmlns:a16="http://schemas.microsoft.com/office/drawing/2014/main" id="{F10B5F54-9913-1E41-B5AC-A596C47B6507}"/>
              </a:ext>
            </a:extLst>
          </p:cNvPr>
          <p:cNvSpPr txBox="1">
            <a:spLocks noChangeArrowheads="1"/>
          </p:cNvSpPr>
          <p:nvPr/>
        </p:nvSpPr>
        <p:spPr bwMode="auto">
          <a:xfrm>
            <a:off x="485775" y="1340489"/>
            <a:ext cx="8229600"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12738" lvl="1" indent="-298450">
              <a:buFont typeface="Arial" panose="020B0604020202020204" pitchFamily="34" charset="0"/>
              <a:buChar char="•"/>
            </a:pPr>
            <a:r>
              <a:rPr lang="en-US" dirty="0"/>
              <a:t>Purpose: Identify and describe the data that are used by the organization</a:t>
            </a:r>
          </a:p>
          <a:p>
            <a:pPr marL="312738" lvl="1" indent="-298450">
              <a:buFont typeface="Arial" panose="020B0604020202020204" pitchFamily="34" charset="0"/>
              <a:buChar char="•"/>
            </a:pPr>
            <a:r>
              <a:rPr lang="en-US" dirty="0"/>
              <a:t>Results: Metadata identified, Data Dictionary, </a:t>
            </a:r>
            <a:r>
              <a:rPr lang="en-US"/>
              <a:t>Conceptual Model </a:t>
            </a:r>
            <a:r>
              <a:rPr lang="en-US">
                <a:sym typeface="Wingdings" panose="05000000000000000000" pitchFamily="2" charset="2"/>
              </a:rPr>
              <a:t> </a:t>
            </a:r>
            <a:r>
              <a:rPr lang="en-US"/>
              <a:t>ER </a:t>
            </a:r>
            <a:r>
              <a:rPr lang="en-US" dirty="0"/>
              <a:t>diagram</a:t>
            </a:r>
          </a:p>
          <a:p>
            <a:pPr marL="312738" lvl="1" indent="-298450">
              <a:buFont typeface="Arial" panose="020B0604020202020204" pitchFamily="34" charset="0"/>
              <a:buChar char="•"/>
            </a:pPr>
            <a:r>
              <a:rPr lang="en-US" dirty="0"/>
              <a:t>Systems Analysis Process</a:t>
            </a:r>
          </a:p>
          <a:p>
            <a:pPr marL="844550" lvl="2" indent="-342900">
              <a:lnSpc>
                <a:spcPct val="90000"/>
              </a:lnSpc>
              <a:buSzPct val="75000"/>
              <a:buFont typeface="Courier New" panose="02070309020205020404" pitchFamily="49" charset="0"/>
              <a:buChar char="o"/>
            </a:pPr>
            <a:r>
              <a:rPr lang="en-US" dirty="0"/>
              <a:t>Examine all of the information sources used in existing applications</a:t>
            </a:r>
          </a:p>
          <a:p>
            <a:pPr marL="844550" lvl="2" indent="-342900">
              <a:lnSpc>
                <a:spcPct val="90000"/>
              </a:lnSpc>
              <a:buSzPct val="75000"/>
              <a:buFont typeface="Courier New" panose="02070309020205020404" pitchFamily="49" charset="0"/>
              <a:buChar char="o"/>
            </a:pPr>
            <a:r>
              <a:rPr lang="en-US" dirty="0"/>
              <a:t>Identify the characteristics of each data element: </a:t>
            </a:r>
            <a:r>
              <a:rPr lang="en-US" i="1" dirty="0"/>
              <a:t>numeric</a:t>
            </a:r>
            <a:r>
              <a:rPr lang="en-US" dirty="0"/>
              <a:t>, </a:t>
            </a:r>
            <a:r>
              <a:rPr lang="en-US" i="1" dirty="0"/>
              <a:t>text</a:t>
            </a:r>
            <a:r>
              <a:rPr lang="en-US" dirty="0"/>
              <a:t>, </a:t>
            </a:r>
            <a:r>
              <a:rPr lang="en-US" i="1" dirty="0"/>
              <a:t>date/time</a:t>
            </a:r>
            <a:r>
              <a:rPr lang="en-US" dirty="0"/>
              <a:t>, </a:t>
            </a:r>
            <a:r>
              <a:rPr lang="en-US" i="1" dirty="0"/>
              <a:t>etc</a:t>
            </a:r>
            <a:r>
              <a:rPr lang="en-US" dirty="0"/>
              <a:t>.</a:t>
            </a:r>
          </a:p>
          <a:p>
            <a:pPr marL="844550" lvl="2" indent="-342900">
              <a:lnSpc>
                <a:spcPct val="90000"/>
              </a:lnSpc>
              <a:buSzPct val="75000"/>
              <a:buFont typeface="Courier New" panose="02070309020205020404" pitchFamily="49" charset="0"/>
              <a:buChar char="o"/>
            </a:pPr>
            <a:r>
              <a:rPr lang="en-US" dirty="0"/>
              <a:t>Examine the tasks carried out using the information</a:t>
            </a:r>
          </a:p>
          <a:p>
            <a:pPr marL="844550" lvl="2" indent="-342900">
              <a:lnSpc>
                <a:spcPct val="90000"/>
              </a:lnSpc>
              <a:buSzPct val="75000"/>
              <a:buFont typeface="Courier New" panose="02070309020205020404" pitchFamily="49" charset="0"/>
              <a:buChar char="o"/>
            </a:pPr>
            <a:r>
              <a:rPr lang="en-US" dirty="0"/>
              <a:t>Examine results or reports created using the information</a:t>
            </a:r>
          </a:p>
          <a:p>
            <a:pPr marL="457200" lvl="1" indent="0">
              <a:buNone/>
            </a:pPr>
            <a:endParaRPr lang="en-US" dirty="0"/>
          </a:p>
        </p:txBody>
      </p:sp>
    </p:spTree>
    <p:extLst>
      <p:ext uri="{BB962C8B-B14F-4D97-AF65-F5344CB8AC3E}">
        <p14:creationId xmlns:p14="http://schemas.microsoft.com/office/powerpoint/2010/main" val="1213692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4DD94EB-60B2-5C44-BDE4-D2F3CA35F34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29698" name="Picture 2">
            <a:extLst>
              <a:ext uri="{FF2B5EF4-FFF2-40B4-BE49-F238E27FC236}">
                <a16:creationId xmlns:a16="http://schemas.microsoft.com/office/drawing/2014/main" id="{4679582E-B87C-6B40-B861-1B00B6E6A0FE}"/>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699" name="Title 1">
            <a:extLst>
              <a:ext uri="{FF2B5EF4-FFF2-40B4-BE49-F238E27FC236}">
                <a16:creationId xmlns:a16="http://schemas.microsoft.com/office/drawing/2014/main" id="{D886113A-1DDE-FD43-A8D4-436C872E44BF}"/>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3400" dirty="0">
                <a:solidFill>
                  <a:srgbClr val="0000CC"/>
                </a:solidFill>
                <a:latin typeface="Arial" panose="020B0604020202020204" pitchFamily="34" charset="0"/>
                <a:ea typeface="ＭＳ Ｐゴシック" panose="020B0600070205080204" pitchFamily="34" charset="-128"/>
              </a:rPr>
              <a:t>Requirements Formulation &amp; Analysis (2)</a:t>
            </a:r>
            <a:endParaRPr lang="id-ID" altLang="en-US" sz="34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1D37A701-2384-FE47-859E-6FE6791FE38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29701" name="TextBox 12">
            <a:extLst>
              <a:ext uri="{FF2B5EF4-FFF2-40B4-BE49-F238E27FC236}">
                <a16:creationId xmlns:a16="http://schemas.microsoft.com/office/drawing/2014/main" id="{A7ABA8C0-C2DA-8A4E-BCFD-B841EAC0781A}"/>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29702" name="TextBox 17">
            <a:extLst>
              <a:ext uri="{FF2B5EF4-FFF2-40B4-BE49-F238E27FC236}">
                <a16:creationId xmlns:a16="http://schemas.microsoft.com/office/drawing/2014/main" id="{23808A7D-8B91-AC4D-9042-E2ACFA9A3AD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F9AF32A7-54A0-554D-880F-55FAC2CFEA38}" type="slidenum">
              <a:rPr lang="en-US" altLang="en-US" sz="1800" i="1"/>
              <a:pPr algn="r" eaLnBrk="1" hangingPunct="1">
                <a:spcBef>
                  <a:spcPct val="0"/>
                </a:spcBef>
                <a:buFontTx/>
                <a:buNone/>
              </a:pPr>
              <a:t>33</a:t>
            </a:fld>
            <a:r>
              <a:rPr lang="en-US" altLang="en-US" sz="1800" i="1" dirty="0"/>
              <a:t>     </a:t>
            </a:r>
          </a:p>
        </p:txBody>
      </p:sp>
      <p:sp>
        <p:nvSpPr>
          <p:cNvPr id="29703" name="Rectangle 6">
            <a:extLst>
              <a:ext uri="{FF2B5EF4-FFF2-40B4-BE49-F238E27FC236}">
                <a16:creationId xmlns:a16="http://schemas.microsoft.com/office/drawing/2014/main" id="{38068DF8-A0E5-644A-AB55-80B45F77AEF5}"/>
              </a:ext>
            </a:extLst>
          </p:cNvPr>
          <p:cNvSpPr>
            <a:spLocks noGrp="1"/>
          </p:cNvSpPr>
          <p:nvPr>
            <p:ph idx="1"/>
          </p:nvPr>
        </p:nvSpPr>
        <p:spPr>
          <a:xfrm>
            <a:off x="485775" y="1279526"/>
            <a:ext cx="8229600" cy="4876800"/>
          </a:xfrm>
        </p:spPr>
        <p:txBody>
          <a:bodyPr/>
          <a:lstStyle/>
          <a:p>
            <a:r>
              <a:rPr lang="en-US" altLang="en-US" sz="2600" b="1" dirty="0">
                <a:ea typeface="ＭＳ Ｐゴシック" panose="020B0600070205080204" pitchFamily="34" charset="-128"/>
              </a:rPr>
              <a:t>Requirements collection and analysis</a:t>
            </a:r>
          </a:p>
          <a:p>
            <a:pPr lvl="1">
              <a:lnSpc>
                <a:spcPct val="90000"/>
              </a:lnSpc>
            </a:pPr>
            <a:r>
              <a:rPr lang="en-US" altLang="en-US" sz="2200" dirty="0">
                <a:ea typeface="ＭＳ Ｐゴシック" panose="020B0600070205080204" pitchFamily="34" charset="-128"/>
              </a:rPr>
              <a:t>The process of collecting and analyzing information about the part of the organization that is to be supported by the database system, and using this information to identify the requirements for the new system. </a:t>
            </a:r>
          </a:p>
          <a:p>
            <a:pPr>
              <a:lnSpc>
                <a:spcPct val="90000"/>
              </a:lnSpc>
            </a:pPr>
            <a:r>
              <a:rPr lang="en-US" altLang="en-US" sz="2600" dirty="0">
                <a:ea typeface="ＭＳ Ｐゴシック" panose="020B0600070205080204" pitchFamily="34" charset="-128"/>
              </a:rPr>
              <a:t>There are many techniques for gathering this information, called </a:t>
            </a:r>
            <a:r>
              <a:rPr lang="en-US" altLang="en-US" sz="2600" b="1" dirty="0">
                <a:ea typeface="ＭＳ Ｐゴシック" panose="020B0600070205080204" pitchFamily="34" charset="-128"/>
              </a:rPr>
              <a:t>fact-finding techniques</a:t>
            </a:r>
            <a:r>
              <a:rPr lang="en-US" altLang="en-US" sz="2600" dirty="0">
                <a:ea typeface="ＭＳ Ｐゴシック" panose="020B0600070205080204" pitchFamily="34" charset="-128"/>
              </a:rPr>
              <a:t>, which we discuss in detail in next Chapter. Information is gathered for each major user view (that is, job role or enterprise application area), including: </a:t>
            </a:r>
          </a:p>
          <a:p>
            <a:pPr lvl="1">
              <a:lnSpc>
                <a:spcPct val="90000"/>
              </a:lnSpc>
            </a:pPr>
            <a:r>
              <a:rPr lang="en-US" altLang="en-US" sz="2200" dirty="0">
                <a:ea typeface="ＭＳ Ｐゴシック" panose="020B0600070205080204" pitchFamily="34" charset="-128"/>
              </a:rPr>
              <a:t>a description of the data used or generated;</a:t>
            </a:r>
          </a:p>
          <a:p>
            <a:pPr lvl="1">
              <a:lnSpc>
                <a:spcPct val="90000"/>
              </a:lnSpc>
            </a:pPr>
            <a:r>
              <a:rPr lang="en-US" altLang="en-US" sz="2200" dirty="0">
                <a:ea typeface="ＭＳ Ｐゴシック" panose="020B0600070205080204" pitchFamily="34" charset="-128"/>
              </a:rPr>
              <a:t>the details of how data is to be used or generated;</a:t>
            </a:r>
          </a:p>
          <a:p>
            <a:pPr lvl="1">
              <a:lnSpc>
                <a:spcPct val="90000"/>
              </a:lnSpc>
            </a:pPr>
            <a:r>
              <a:rPr lang="en-US" altLang="en-US" sz="2200" dirty="0">
                <a:ea typeface="ＭＳ Ｐゴシック" panose="020B0600070205080204" pitchFamily="34" charset="-128"/>
              </a:rPr>
              <a:t>any additional requirements for the new database system. </a:t>
            </a:r>
          </a:p>
          <a:p>
            <a:pPr marL="0" indent="0">
              <a:lnSpc>
                <a:spcPct val="90000"/>
              </a:lnSpc>
              <a:buNone/>
            </a:pPr>
            <a:endParaRPr lang="en-US" altLang="en-US" sz="2600" dirty="0">
              <a:ea typeface="ＭＳ Ｐゴシック" panose="020B0600070205080204" pitchFamily="34" charset="-128"/>
            </a:endParaRPr>
          </a:p>
          <a:p>
            <a:pPr lvl="1" eaLnBrk="1" hangingPunct="1"/>
            <a:endParaRPr lang="en-US" altLang="en-US" sz="2200"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57190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2289266-AF75-CE46-826D-F3496D05EB1E}"/>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0722" name="Picture 2">
            <a:extLst>
              <a:ext uri="{FF2B5EF4-FFF2-40B4-BE49-F238E27FC236}">
                <a16:creationId xmlns:a16="http://schemas.microsoft.com/office/drawing/2014/main" id="{FBA50D45-0DDE-9A4C-8FB5-2B3465D2CAAE}"/>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3" name="Title 1">
            <a:extLst>
              <a:ext uri="{FF2B5EF4-FFF2-40B4-BE49-F238E27FC236}">
                <a16:creationId xmlns:a16="http://schemas.microsoft.com/office/drawing/2014/main" id="{8BEA519C-8CA1-3046-8C00-070FDE78A89A}"/>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3400" dirty="0">
                <a:solidFill>
                  <a:srgbClr val="0000CC"/>
                </a:solidFill>
                <a:latin typeface="Arial" panose="020B0604020202020204" pitchFamily="34" charset="0"/>
                <a:ea typeface="ＭＳ Ｐゴシック" panose="020B0600070205080204" pitchFamily="34" charset="-128"/>
              </a:rPr>
              <a:t>Requirements Formulation &amp; Analysis (3)</a:t>
            </a:r>
            <a:endParaRPr lang="id-ID" altLang="en-US" sz="34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C0F1D02C-843F-9343-B048-46EA03789BF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30725" name="TextBox 12">
            <a:extLst>
              <a:ext uri="{FF2B5EF4-FFF2-40B4-BE49-F238E27FC236}">
                <a16:creationId xmlns:a16="http://schemas.microsoft.com/office/drawing/2014/main" id="{531C2485-31A9-B04D-89AE-E4A19887C7E1}"/>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30726" name="TextBox 17">
            <a:extLst>
              <a:ext uri="{FF2B5EF4-FFF2-40B4-BE49-F238E27FC236}">
                <a16:creationId xmlns:a16="http://schemas.microsoft.com/office/drawing/2014/main" id="{36798F6B-06B7-5D46-B27A-6CEBBD664CA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4CA733CF-D258-FF46-9FCE-2E184E5844B0}" type="slidenum">
              <a:rPr lang="en-US" altLang="en-US" sz="1800" i="1" smtClean="0"/>
              <a:pPr algn="r" eaLnBrk="1" hangingPunct="1">
                <a:spcBef>
                  <a:spcPct val="0"/>
                </a:spcBef>
                <a:buFontTx/>
                <a:buNone/>
              </a:pPr>
              <a:t>34</a:t>
            </a:fld>
            <a:r>
              <a:rPr lang="en-US" altLang="en-US" sz="1800" i="1" dirty="0"/>
              <a:t>     </a:t>
            </a:r>
          </a:p>
        </p:txBody>
      </p:sp>
      <p:sp>
        <p:nvSpPr>
          <p:cNvPr id="30727" name="Rectangle 6">
            <a:extLst>
              <a:ext uri="{FF2B5EF4-FFF2-40B4-BE49-F238E27FC236}">
                <a16:creationId xmlns:a16="http://schemas.microsoft.com/office/drawing/2014/main" id="{14A1ED9B-FBB1-1E4A-8CB3-98C0ABF19806}"/>
              </a:ext>
            </a:extLst>
          </p:cNvPr>
          <p:cNvSpPr>
            <a:spLocks noGrp="1"/>
          </p:cNvSpPr>
          <p:nvPr>
            <p:ph idx="1"/>
          </p:nvPr>
        </p:nvSpPr>
        <p:spPr>
          <a:xfrm>
            <a:off x="457200" y="1295400"/>
            <a:ext cx="8229600" cy="4876800"/>
          </a:xfrm>
        </p:spPr>
        <p:txBody>
          <a:bodyPr/>
          <a:lstStyle/>
          <a:p>
            <a:pPr>
              <a:lnSpc>
                <a:spcPct val="90000"/>
              </a:lnSpc>
            </a:pPr>
            <a:r>
              <a:rPr lang="en-US" altLang="en-US" sz="2500">
                <a:ea typeface="ＭＳ Ｐゴシック" panose="020B0600070205080204" pitchFamily="34" charset="-128"/>
              </a:rPr>
              <a:t>This information is then analyzed to identify the requirements (or features) to be included in the new database system. These requirements are described in documents collectively referred to as </a:t>
            </a:r>
            <a:r>
              <a:rPr lang="en-US" altLang="en-US" sz="2500" b="1">
                <a:ea typeface="ＭＳ Ｐゴシック" panose="020B0600070205080204" pitchFamily="34" charset="-128"/>
              </a:rPr>
              <a:t>requirements specifications </a:t>
            </a:r>
            <a:r>
              <a:rPr lang="en-US" altLang="en-US" sz="2500">
                <a:ea typeface="ＭＳ Ｐゴシック" panose="020B0600070205080204" pitchFamily="34" charset="-128"/>
              </a:rPr>
              <a:t>for the new database system </a:t>
            </a:r>
          </a:p>
          <a:p>
            <a:pPr>
              <a:lnSpc>
                <a:spcPct val="90000"/>
              </a:lnSpc>
            </a:pPr>
            <a:r>
              <a:rPr lang="en-US" altLang="en-US" sz="2500">
                <a:ea typeface="ＭＳ Ｐゴシック" panose="020B0600070205080204" pitchFamily="34" charset="-128"/>
              </a:rPr>
              <a:t>Requirements collection and analysis is a preliminary stage to database design. The amount of data gathered depends on the nature of the problem and the policies of the enterprise</a:t>
            </a:r>
          </a:p>
          <a:p>
            <a:pPr>
              <a:lnSpc>
                <a:spcPct val="90000"/>
              </a:lnSpc>
            </a:pPr>
            <a:r>
              <a:rPr lang="en-US" altLang="en-US" sz="2500">
                <a:ea typeface="ＭＳ Ｐゴシック" panose="020B0600070205080204" pitchFamily="34" charset="-128"/>
              </a:rPr>
              <a:t>Identifying the required functionality for a database system is a critical activity, as systems with inadequate or incomplete functionality will annoy the users, which may lead to rejection or underutilization of the system.</a:t>
            </a:r>
          </a:p>
          <a:p>
            <a:pPr lvl="1" eaLnBrk="1" hangingPunct="1"/>
            <a:endParaRPr lang="en-US" altLang="en-US" sz="22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3431777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859A81-5C7F-0C43-9F0D-CFA6145DF82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1746" name="Picture 2">
            <a:extLst>
              <a:ext uri="{FF2B5EF4-FFF2-40B4-BE49-F238E27FC236}">
                <a16:creationId xmlns:a16="http://schemas.microsoft.com/office/drawing/2014/main" id="{C1DB9EB5-E886-2342-98B6-1B9425C77D5B}"/>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7" name="Title 1">
            <a:extLst>
              <a:ext uri="{FF2B5EF4-FFF2-40B4-BE49-F238E27FC236}">
                <a16:creationId xmlns:a16="http://schemas.microsoft.com/office/drawing/2014/main" id="{50451450-7694-2F42-85FD-FEAE3F028111}"/>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3400" dirty="0">
                <a:solidFill>
                  <a:srgbClr val="0000CC"/>
                </a:solidFill>
                <a:latin typeface="Arial" panose="020B0604020202020204" pitchFamily="34" charset="0"/>
                <a:ea typeface="ＭＳ Ｐゴシック" panose="020B0600070205080204" pitchFamily="34" charset="-128"/>
              </a:rPr>
              <a:t>Requirements Formulation &amp; Analysis (4)</a:t>
            </a:r>
            <a:endParaRPr lang="id-ID" altLang="en-US" sz="34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AC4CEE07-889D-B04A-BF06-CBC65AD868AD}"/>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31749" name="TextBox 12">
            <a:extLst>
              <a:ext uri="{FF2B5EF4-FFF2-40B4-BE49-F238E27FC236}">
                <a16:creationId xmlns:a16="http://schemas.microsoft.com/office/drawing/2014/main" id="{F7DC2039-19B7-1844-86A5-1EB13FE42755}"/>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31750" name="TextBox 17">
            <a:extLst>
              <a:ext uri="{FF2B5EF4-FFF2-40B4-BE49-F238E27FC236}">
                <a16:creationId xmlns:a16="http://schemas.microsoft.com/office/drawing/2014/main" id="{07DDE49E-73D9-0A43-9356-9FF7D66003E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4CA733CF-D258-FF46-9FCE-2E184E5844B0}" type="slidenum">
              <a:rPr lang="en-US" altLang="en-US" sz="1800" i="1" smtClean="0"/>
              <a:pPr algn="r" eaLnBrk="1" hangingPunct="1">
                <a:spcBef>
                  <a:spcPct val="0"/>
                </a:spcBef>
                <a:buFontTx/>
                <a:buNone/>
              </a:pPr>
              <a:t>35</a:t>
            </a:fld>
            <a:r>
              <a:rPr lang="en-US" altLang="en-US" sz="1800" i="1" dirty="0"/>
              <a:t>     </a:t>
            </a:r>
          </a:p>
        </p:txBody>
      </p:sp>
      <p:sp>
        <p:nvSpPr>
          <p:cNvPr id="31751" name="Rectangle 6">
            <a:extLst>
              <a:ext uri="{FF2B5EF4-FFF2-40B4-BE49-F238E27FC236}">
                <a16:creationId xmlns:a16="http://schemas.microsoft.com/office/drawing/2014/main" id="{40E1CBB9-D11F-344F-92F1-01F68B1BD13B}"/>
              </a:ext>
            </a:extLst>
          </p:cNvPr>
          <p:cNvSpPr>
            <a:spLocks noGrp="1"/>
          </p:cNvSpPr>
          <p:nvPr>
            <p:ph idx="1"/>
          </p:nvPr>
        </p:nvSpPr>
        <p:spPr>
          <a:xfrm>
            <a:off x="457200" y="1295400"/>
            <a:ext cx="8229600" cy="4876800"/>
          </a:xfrm>
        </p:spPr>
        <p:txBody>
          <a:bodyPr/>
          <a:lstStyle/>
          <a:p>
            <a:pPr>
              <a:lnSpc>
                <a:spcPct val="90000"/>
              </a:lnSpc>
            </a:pPr>
            <a:r>
              <a:rPr lang="en-US" altLang="en-US" sz="2800">
                <a:ea typeface="ＭＳ Ｐゴシック" panose="020B0600070205080204" pitchFamily="34" charset="-128"/>
              </a:rPr>
              <a:t>Another important activity associated with this stage is deciding how to deal with the situation where there is more than one user view for the database system. There are three main approaches to managing the requirements of a database system with multiple user views</a:t>
            </a:r>
          </a:p>
          <a:p>
            <a:pPr lvl="1">
              <a:lnSpc>
                <a:spcPct val="90000"/>
              </a:lnSpc>
            </a:pPr>
            <a:r>
              <a:rPr lang="en-US" altLang="en-US" sz="2400">
                <a:ea typeface="ＭＳ Ｐゴシック" panose="020B0600070205080204" pitchFamily="34" charset="-128"/>
              </a:rPr>
              <a:t>the </a:t>
            </a:r>
            <a:r>
              <a:rPr lang="en-US" altLang="en-US" sz="2400" b="1">
                <a:ea typeface="ＭＳ Ｐゴシック" panose="020B0600070205080204" pitchFamily="34" charset="-128"/>
              </a:rPr>
              <a:t>centralized </a:t>
            </a:r>
            <a:r>
              <a:rPr lang="en-US" altLang="en-US" sz="2400">
                <a:ea typeface="ＭＳ Ｐゴシック" panose="020B0600070205080204" pitchFamily="34" charset="-128"/>
              </a:rPr>
              <a:t>approach;</a:t>
            </a:r>
          </a:p>
          <a:p>
            <a:pPr lvl="1">
              <a:lnSpc>
                <a:spcPct val="90000"/>
              </a:lnSpc>
            </a:pPr>
            <a:r>
              <a:rPr lang="en-US" altLang="en-US" sz="2400">
                <a:ea typeface="ＭＳ Ｐゴシック" panose="020B0600070205080204" pitchFamily="34" charset="-128"/>
              </a:rPr>
              <a:t>the </a:t>
            </a:r>
            <a:r>
              <a:rPr lang="en-US" altLang="en-US" sz="2400" b="1">
                <a:ea typeface="ＭＳ Ｐゴシック" panose="020B0600070205080204" pitchFamily="34" charset="-128"/>
              </a:rPr>
              <a:t>view integration </a:t>
            </a:r>
            <a:r>
              <a:rPr lang="en-US" altLang="en-US" sz="2400">
                <a:ea typeface="ＭＳ Ｐゴシック" panose="020B0600070205080204" pitchFamily="34" charset="-128"/>
              </a:rPr>
              <a:t>approach;</a:t>
            </a:r>
          </a:p>
          <a:p>
            <a:pPr lvl="1">
              <a:lnSpc>
                <a:spcPct val="90000"/>
              </a:lnSpc>
            </a:pPr>
            <a:r>
              <a:rPr lang="en-US" altLang="en-US" sz="2400">
                <a:ea typeface="ＭＳ Ｐゴシック" panose="020B0600070205080204" pitchFamily="34" charset="-128"/>
              </a:rPr>
              <a:t>a combination of both approaches. </a:t>
            </a:r>
          </a:p>
          <a:p>
            <a:pPr lvl="1" eaLnBrk="1" hangingPunct="1"/>
            <a:endParaRPr lang="en-US" altLang="en-US" sz="220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957263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266C21B-A963-134E-91E0-CAC06F6268A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3794" name="Picture 2">
            <a:extLst>
              <a:ext uri="{FF2B5EF4-FFF2-40B4-BE49-F238E27FC236}">
                <a16:creationId xmlns:a16="http://schemas.microsoft.com/office/drawing/2014/main" id="{17F65CBE-9B1B-9446-B128-45B3F2C4C09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ABDB560F-834B-054E-A156-DA793C3C073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33796" name="TextBox 12">
            <a:extLst>
              <a:ext uri="{FF2B5EF4-FFF2-40B4-BE49-F238E27FC236}">
                <a16:creationId xmlns:a16="http://schemas.microsoft.com/office/drawing/2014/main" id="{9233E2D8-60E5-A149-A050-C93944DD65B3}"/>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33797" name="TextBox 17">
            <a:extLst>
              <a:ext uri="{FF2B5EF4-FFF2-40B4-BE49-F238E27FC236}">
                <a16:creationId xmlns:a16="http://schemas.microsoft.com/office/drawing/2014/main" id="{EB35DE4F-79C4-634B-9355-E2C1814EF89D}"/>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4CA733CF-D258-FF46-9FCE-2E184E5844B0}" type="slidenum">
              <a:rPr lang="en-US" altLang="en-US" sz="1800" i="1" smtClean="0"/>
              <a:pPr algn="r" eaLnBrk="1" hangingPunct="1">
                <a:spcBef>
                  <a:spcPct val="0"/>
                </a:spcBef>
                <a:buFontTx/>
                <a:buNone/>
              </a:pPr>
              <a:t>36</a:t>
            </a:fld>
            <a:r>
              <a:rPr lang="en-US" altLang="en-US" sz="1800" i="1" dirty="0"/>
              <a:t>     </a:t>
            </a:r>
          </a:p>
        </p:txBody>
      </p:sp>
      <p:sp>
        <p:nvSpPr>
          <p:cNvPr id="8" name="Title 1">
            <a:extLst>
              <a:ext uri="{FF2B5EF4-FFF2-40B4-BE49-F238E27FC236}">
                <a16:creationId xmlns:a16="http://schemas.microsoft.com/office/drawing/2014/main" id="{492A15A7-181A-DB40-B467-D5AB47A52D86}"/>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3500" dirty="0">
                <a:solidFill>
                  <a:srgbClr val="0000CC"/>
                </a:solidFill>
                <a:latin typeface="Arial" panose="020B0604020202020204" pitchFamily="34" charset="0"/>
                <a:ea typeface="ＭＳ Ｐゴシック" panose="020B0600070205080204" pitchFamily="34" charset="-128"/>
              </a:rPr>
              <a:t>Centralized </a:t>
            </a:r>
            <a:r>
              <a:rPr lang="en-US" altLang="en-US" sz="3500">
                <a:solidFill>
                  <a:srgbClr val="0000CC"/>
                </a:solidFill>
                <a:latin typeface="Arial" panose="020B0604020202020204" pitchFamily="34" charset="0"/>
                <a:ea typeface="ＭＳ Ｐゴシック" panose="020B0600070205080204" pitchFamily="34" charset="-128"/>
              </a:rPr>
              <a:t>Approach (1)</a:t>
            </a:r>
            <a:endParaRPr lang="id-ID" altLang="en-US" sz="3500" dirty="0">
              <a:solidFill>
                <a:srgbClr val="0000CC"/>
              </a:solidFill>
              <a:ea typeface="ＭＳ Ｐゴシック" panose="020B0600070205080204" pitchFamily="34" charset="-128"/>
            </a:endParaRPr>
          </a:p>
        </p:txBody>
      </p:sp>
      <p:pic>
        <p:nvPicPr>
          <p:cNvPr id="9" name="Picture 8">
            <a:extLst>
              <a:ext uri="{FF2B5EF4-FFF2-40B4-BE49-F238E27FC236}">
                <a16:creationId xmlns:a16="http://schemas.microsoft.com/office/drawing/2014/main" id="{14A1982C-5646-40B3-92B3-64FACCBA0FFA}"/>
              </a:ext>
            </a:extLst>
          </p:cNvPr>
          <p:cNvPicPr>
            <a:picLocks noChangeAspect="1"/>
          </p:cNvPicPr>
          <p:nvPr/>
        </p:nvPicPr>
        <p:blipFill>
          <a:blip r:embed="rId3"/>
          <a:stretch>
            <a:fillRect/>
          </a:stretch>
        </p:blipFill>
        <p:spPr>
          <a:xfrm>
            <a:off x="708819" y="1638968"/>
            <a:ext cx="7909713" cy="4304631"/>
          </a:xfrm>
          <a:prstGeom prst="rect">
            <a:avLst/>
          </a:prstGeom>
        </p:spPr>
      </p:pic>
    </p:spTree>
    <p:extLst>
      <p:ext uri="{BB962C8B-B14F-4D97-AF65-F5344CB8AC3E}">
        <p14:creationId xmlns:p14="http://schemas.microsoft.com/office/powerpoint/2010/main" val="2820471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6A51548-AC07-F74A-838C-E74DB5DCD5D7}"/>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2770" name="Picture 2">
            <a:extLst>
              <a:ext uri="{FF2B5EF4-FFF2-40B4-BE49-F238E27FC236}">
                <a16:creationId xmlns:a16="http://schemas.microsoft.com/office/drawing/2014/main" id="{FBBB00BE-D231-CC46-BB05-12E6D6AF0F97}"/>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1" name="Title 1">
            <a:extLst>
              <a:ext uri="{FF2B5EF4-FFF2-40B4-BE49-F238E27FC236}">
                <a16:creationId xmlns:a16="http://schemas.microsoft.com/office/drawing/2014/main" id="{55931A6B-A3FF-2D4D-AABF-F2ABF0DD23A8}"/>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3500" dirty="0">
                <a:solidFill>
                  <a:srgbClr val="0000CC"/>
                </a:solidFill>
                <a:latin typeface="Arial" panose="020B0604020202020204" pitchFamily="34" charset="0"/>
                <a:ea typeface="ＭＳ Ｐゴシック" panose="020B0600070205080204" pitchFamily="34" charset="-128"/>
              </a:rPr>
              <a:t>Centralized </a:t>
            </a:r>
            <a:r>
              <a:rPr lang="en-US" altLang="en-US" sz="3500">
                <a:solidFill>
                  <a:srgbClr val="0000CC"/>
                </a:solidFill>
                <a:latin typeface="Arial" panose="020B0604020202020204" pitchFamily="34" charset="0"/>
                <a:ea typeface="ＭＳ Ｐゴシック" panose="020B0600070205080204" pitchFamily="34" charset="-128"/>
              </a:rPr>
              <a:t>Approach (2)</a:t>
            </a:r>
            <a:endParaRPr lang="id-ID" altLang="en-US" sz="35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1C7AB1CF-C371-6044-88BB-D38A553B66D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32773" name="TextBox 12">
            <a:extLst>
              <a:ext uri="{FF2B5EF4-FFF2-40B4-BE49-F238E27FC236}">
                <a16:creationId xmlns:a16="http://schemas.microsoft.com/office/drawing/2014/main" id="{F24FBE03-F2AF-7646-9C49-123AF9B0FBFB}"/>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32774" name="TextBox 17">
            <a:extLst>
              <a:ext uri="{FF2B5EF4-FFF2-40B4-BE49-F238E27FC236}">
                <a16:creationId xmlns:a16="http://schemas.microsoft.com/office/drawing/2014/main" id="{00C76FFE-194B-A74D-BF96-F39A4350AB71}"/>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4CA733CF-D258-FF46-9FCE-2E184E5844B0}" type="slidenum">
              <a:rPr lang="en-US" altLang="en-US" sz="1800" i="1" smtClean="0"/>
              <a:pPr algn="r" eaLnBrk="1" hangingPunct="1">
                <a:spcBef>
                  <a:spcPct val="0"/>
                </a:spcBef>
                <a:buFontTx/>
                <a:buNone/>
              </a:pPr>
              <a:t>37</a:t>
            </a:fld>
            <a:r>
              <a:rPr lang="en-US" altLang="en-US" sz="1800" i="1" dirty="0"/>
              <a:t>     </a:t>
            </a:r>
          </a:p>
        </p:txBody>
      </p:sp>
      <p:sp>
        <p:nvSpPr>
          <p:cNvPr id="32775" name="Rectangle 6">
            <a:extLst>
              <a:ext uri="{FF2B5EF4-FFF2-40B4-BE49-F238E27FC236}">
                <a16:creationId xmlns:a16="http://schemas.microsoft.com/office/drawing/2014/main" id="{3E49A52A-7EC6-374B-B187-2493F8229FF9}"/>
              </a:ext>
            </a:extLst>
          </p:cNvPr>
          <p:cNvSpPr>
            <a:spLocks noGrp="1"/>
          </p:cNvSpPr>
          <p:nvPr>
            <p:ph idx="1"/>
          </p:nvPr>
        </p:nvSpPr>
        <p:spPr>
          <a:xfrm>
            <a:off x="457200" y="1295400"/>
            <a:ext cx="8229600" cy="4876800"/>
          </a:xfrm>
        </p:spPr>
        <p:txBody>
          <a:bodyPr/>
          <a:lstStyle/>
          <a:p>
            <a:pPr>
              <a:lnSpc>
                <a:spcPct val="90000"/>
              </a:lnSpc>
            </a:pPr>
            <a:r>
              <a:rPr lang="en-US" altLang="en-US" sz="2600">
                <a:ea typeface="ＭＳ Ｐゴシック" panose="020B0600070205080204" pitchFamily="34" charset="-128"/>
              </a:rPr>
              <a:t>Requirements for each user view are merged into a single set of requirements for the new database system. A data model representing all user views is created during the database design stage. </a:t>
            </a:r>
          </a:p>
          <a:p>
            <a:pPr lvl="1">
              <a:lnSpc>
                <a:spcPct val="90000"/>
              </a:lnSpc>
            </a:pPr>
            <a:r>
              <a:rPr lang="en-US" altLang="en-US" sz="2100">
                <a:ea typeface="ＭＳ Ｐゴシック" panose="020B0600070205080204" pitchFamily="34" charset="-128"/>
              </a:rPr>
              <a:t>The collection of user views is given a name that provides some indication of the functional area covered by all the merged user views  </a:t>
            </a:r>
          </a:p>
          <a:p>
            <a:pPr lvl="1">
              <a:lnSpc>
                <a:spcPct val="90000"/>
              </a:lnSpc>
            </a:pPr>
            <a:r>
              <a:rPr lang="en-US" altLang="en-US" sz="2100">
                <a:ea typeface="ＭＳ Ｐゴシック" panose="020B0600070205080204" pitchFamily="34" charset="-128"/>
              </a:rPr>
              <a:t>In the database design stage, a global data model is created, which represents all user views</a:t>
            </a:r>
          </a:p>
          <a:p>
            <a:pPr lvl="1">
              <a:lnSpc>
                <a:spcPct val="90000"/>
              </a:lnSpc>
            </a:pPr>
            <a:r>
              <a:rPr lang="en-US" altLang="en-US" sz="2100">
                <a:ea typeface="ＭＳ Ｐゴシック" panose="020B0600070205080204" pitchFamily="34" charset="-128"/>
              </a:rPr>
              <a:t>The global data model is composed of diagrams and documentation that formally describe the data requirements of the users</a:t>
            </a:r>
          </a:p>
          <a:p>
            <a:pPr lvl="1">
              <a:lnSpc>
                <a:spcPct val="90000"/>
              </a:lnSpc>
            </a:pPr>
            <a:r>
              <a:rPr lang="en-US" altLang="en-US" sz="2100">
                <a:ea typeface="ＭＳ Ｐゴシック" panose="020B0600070205080204" pitchFamily="34" charset="-128"/>
              </a:rPr>
              <a:t>Generally, this approach is preferred when there is a significant overlap in requirements for each user view and the database system is not overly complex</a:t>
            </a:r>
          </a:p>
        </p:txBody>
      </p:sp>
    </p:spTree>
    <p:extLst>
      <p:ext uri="{BB962C8B-B14F-4D97-AF65-F5344CB8AC3E}">
        <p14:creationId xmlns:p14="http://schemas.microsoft.com/office/powerpoint/2010/main" val="4128622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48B4DEF-A6F6-D24B-8562-9598CAA0B2DC}"/>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5842" name="Picture 2">
            <a:extLst>
              <a:ext uri="{FF2B5EF4-FFF2-40B4-BE49-F238E27FC236}">
                <a16:creationId xmlns:a16="http://schemas.microsoft.com/office/drawing/2014/main" id="{6D50AA1A-983A-9049-BF65-2249CA4D3712}"/>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a:extLst>
              <a:ext uri="{FF2B5EF4-FFF2-40B4-BE49-F238E27FC236}">
                <a16:creationId xmlns:a16="http://schemas.microsoft.com/office/drawing/2014/main" id="{3AF5D08F-E75E-894C-9AA7-2DC054B0893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35844" name="TextBox 12">
            <a:extLst>
              <a:ext uri="{FF2B5EF4-FFF2-40B4-BE49-F238E27FC236}">
                <a16:creationId xmlns:a16="http://schemas.microsoft.com/office/drawing/2014/main" id="{AB781E78-2128-AC42-BD20-AF04F3F02547}"/>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35845" name="TextBox 17">
            <a:extLst>
              <a:ext uri="{FF2B5EF4-FFF2-40B4-BE49-F238E27FC236}">
                <a16:creationId xmlns:a16="http://schemas.microsoft.com/office/drawing/2014/main" id="{FD280D85-1A60-7945-9A51-04AFE826E07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4CA733CF-D258-FF46-9FCE-2E184E5844B0}" type="slidenum">
              <a:rPr lang="en-US" altLang="en-US" sz="1800" i="1"/>
              <a:pPr algn="r" eaLnBrk="1" hangingPunct="1">
                <a:spcBef>
                  <a:spcPct val="0"/>
                </a:spcBef>
                <a:buFontTx/>
                <a:buNone/>
              </a:pPr>
              <a:t>38</a:t>
            </a:fld>
            <a:r>
              <a:rPr lang="en-US" altLang="en-US" sz="1800" i="1" dirty="0"/>
              <a:t>     </a:t>
            </a:r>
          </a:p>
        </p:txBody>
      </p:sp>
      <p:sp>
        <p:nvSpPr>
          <p:cNvPr id="8" name="Title 1">
            <a:extLst>
              <a:ext uri="{FF2B5EF4-FFF2-40B4-BE49-F238E27FC236}">
                <a16:creationId xmlns:a16="http://schemas.microsoft.com/office/drawing/2014/main" id="{90D9451B-C39D-0645-9F46-427EEF7C16DD}"/>
              </a:ext>
            </a:extLst>
          </p:cNvPr>
          <p:cNvSpPr>
            <a:spLocks noGrp="1"/>
          </p:cNvSpPr>
          <p:nvPr>
            <p:ph type="title"/>
          </p:nvPr>
        </p:nvSpPr>
        <p:spPr>
          <a:xfrm>
            <a:off x="478221" y="185737"/>
            <a:ext cx="8229600" cy="792162"/>
          </a:xfrm>
          <a:solidFill>
            <a:srgbClr val="0066FF">
              <a:alpha val="30196"/>
            </a:srgbClr>
          </a:solidFill>
        </p:spPr>
        <p:txBody>
          <a:bodyPr/>
          <a:lstStyle/>
          <a:p>
            <a:pPr eaLnBrk="1" hangingPunct="1"/>
            <a:r>
              <a:rPr lang="en-US" altLang="en-US" sz="3500" dirty="0">
                <a:solidFill>
                  <a:srgbClr val="0000CC"/>
                </a:solidFill>
                <a:latin typeface="Arial" panose="020B0604020202020204" pitchFamily="34" charset="0"/>
                <a:ea typeface="ＭＳ Ｐゴシック" panose="020B0600070205080204" pitchFamily="34" charset="-128"/>
              </a:rPr>
              <a:t>View Integration </a:t>
            </a:r>
            <a:r>
              <a:rPr lang="en-US" altLang="en-US" sz="3500">
                <a:solidFill>
                  <a:srgbClr val="0000CC"/>
                </a:solidFill>
                <a:latin typeface="Arial" panose="020B0604020202020204" pitchFamily="34" charset="0"/>
                <a:ea typeface="ＭＳ Ｐゴシック" panose="020B0600070205080204" pitchFamily="34" charset="-128"/>
              </a:rPr>
              <a:t>Approach (1)</a:t>
            </a:r>
            <a:endParaRPr lang="id-ID" altLang="en-US" sz="3500" dirty="0">
              <a:solidFill>
                <a:srgbClr val="0000CC"/>
              </a:solidFill>
              <a:ea typeface="ＭＳ Ｐゴシック" panose="020B0600070205080204" pitchFamily="34" charset="-128"/>
            </a:endParaRPr>
          </a:p>
        </p:txBody>
      </p:sp>
      <p:pic>
        <p:nvPicPr>
          <p:cNvPr id="9" name="Picture 8">
            <a:extLst>
              <a:ext uri="{FF2B5EF4-FFF2-40B4-BE49-F238E27FC236}">
                <a16:creationId xmlns:a16="http://schemas.microsoft.com/office/drawing/2014/main" id="{8222DE64-C31B-4DC2-9FC9-72BD6D63FFF3}"/>
              </a:ext>
            </a:extLst>
          </p:cNvPr>
          <p:cNvPicPr>
            <a:picLocks noChangeAspect="1"/>
          </p:cNvPicPr>
          <p:nvPr/>
        </p:nvPicPr>
        <p:blipFill>
          <a:blip r:embed="rId3"/>
          <a:stretch>
            <a:fillRect/>
          </a:stretch>
        </p:blipFill>
        <p:spPr>
          <a:xfrm>
            <a:off x="1600199" y="1059612"/>
            <a:ext cx="5791201" cy="5036387"/>
          </a:xfrm>
          <a:prstGeom prst="rect">
            <a:avLst/>
          </a:prstGeom>
        </p:spPr>
      </p:pic>
    </p:spTree>
    <p:extLst>
      <p:ext uri="{BB962C8B-B14F-4D97-AF65-F5344CB8AC3E}">
        <p14:creationId xmlns:p14="http://schemas.microsoft.com/office/powerpoint/2010/main" val="18581017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C3C6816-47A9-554E-B4AF-EB48F0423C4C}"/>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4818" name="Picture 2">
            <a:extLst>
              <a:ext uri="{FF2B5EF4-FFF2-40B4-BE49-F238E27FC236}">
                <a16:creationId xmlns:a16="http://schemas.microsoft.com/office/drawing/2014/main" id="{7244CDC1-DF47-AB4C-A1A9-90632E7AF10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 name="Title 1">
            <a:extLst>
              <a:ext uri="{FF2B5EF4-FFF2-40B4-BE49-F238E27FC236}">
                <a16:creationId xmlns:a16="http://schemas.microsoft.com/office/drawing/2014/main" id="{457C5C8A-0887-6E49-AA65-EEF5FDAD8F84}"/>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3500" dirty="0">
                <a:solidFill>
                  <a:srgbClr val="0000CC"/>
                </a:solidFill>
                <a:latin typeface="Arial" panose="020B0604020202020204" pitchFamily="34" charset="0"/>
                <a:ea typeface="ＭＳ Ｐゴシック" panose="020B0600070205080204" pitchFamily="34" charset="-128"/>
              </a:rPr>
              <a:t>View Integration </a:t>
            </a:r>
            <a:r>
              <a:rPr lang="en-US" altLang="en-US" sz="3500">
                <a:solidFill>
                  <a:srgbClr val="0000CC"/>
                </a:solidFill>
                <a:latin typeface="Arial" panose="020B0604020202020204" pitchFamily="34" charset="0"/>
                <a:ea typeface="ＭＳ Ｐゴシック" panose="020B0600070205080204" pitchFamily="34" charset="-128"/>
              </a:rPr>
              <a:t>Approach (2)</a:t>
            </a:r>
            <a:endParaRPr lang="id-ID" altLang="en-US" sz="35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2D29A116-D22F-604B-8EAC-D992B6C5907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34821" name="TextBox 12">
            <a:extLst>
              <a:ext uri="{FF2B5EF4-FFF2-40B4-BE49-F238E27FC236}">
                <a16:creationId xmlns:a16="http://schemas.microsoft.com/office/drawing/2014/main" id="{B203D125-C9B1-524E-B07B-A320BD47FC63}"/>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34822" name="TextBox 17">
            <a:extLst>
              <a:ext uri="{FF2B5EF4-FFF2-40B4-BE49-F238E27FC236}">
                <a16:creationId xmlns:a16="http://schemas.microsoft.com/office/drawing/2014/main" id="{BC563202-1034-2F43-AD3D-CB3FAF4BAEC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4CA733CF-D258-FF46-9FCE-2E184E5844B0}" type="slidenum">
              <a:rPr lang="en-US" altLang="en-US" sz="1800" i="1" smtClean="0"/>
              <a:pPr algn="r" eaLnBrk="1" hangingPunct="1">
                <a:spcBef>
                  <a:spcPct val="0"/>
                </a:spcBef>
                <a:buFontTx/>
                <a:buNone/>
              </a:pPr>
              <a:t>39</a:t>
            </a:fld>
            <a:r>
              <a:rPr lang="en-US" altLang="en-US" sz="1800" i="1" dirty="0"/>
              <a:t>     </a:t>
            </a:r>
          </a:p>
        </p:txBody>
      </p:sp>
      <p:sp>
        <p:nvSpPr>
          <p:cNvPr id="34823" name="Rectangle 6">
            <a:extLst>
              <a:ext uri="{FF2B5EF4-FFF2-40B4-BE49-F238E27FC236}">
                <a16:creationId xmlns:a16="http://schemas.microsoft.com/office/drawing/2014/main" id="{E0C7B200-5459-AB4F-8E2E-D01F123CB6A1}"/>
              </a:ext>
            </a:extLst>
          </p:cNvPr>
          <p:cNvSpPr>
            <a:spLocks noGrp="1"/>
          </p:cNvSpPr>
          <p:nvPr>
            <p:ph idx="1"/>
          </p:nvPr>
        </p:nvSpPr>
        <p:spPr>
          <a:xfrm>
            <a:off x="457200" y="1295400"/>
            <a:ext cx="8229600" cy="4876800"/>
          </a:xfrm>
        </p:spPr>
        <p:txBody>
          <a:bodyPr/>
          <a:lstStyle/>
          <a:p>
            <a:pPr>
              <a:lnSpc>
                <a:spcPct val="90000"/>
              </a:lnSpc>
            </a:pPr>
            <a:r>
              <a:rPr lang="en-US" altLang="en-US" sz="2600">
                <a:ea typeface="ＭＳ Ｐゴシック" panose="020B0600070205080204" pitchFamily="34" charset="-128"/>
              </a:rPr>
              <a:t>Requirements for each user view remain as separate lists. Data models representing each user view are created and then merged later during the database design stage </a:t>
            </a:r>
          </a:p>
          <a:p>
            <a:pPr lvl="1">
              <a:lnSpc>
                <a:spcPct val="90000"/>
              </a:lnSpc>
            </a:pPr>
            <a:r>
              <a:rPr lang="en-US" altLang="en-US" sz="2200">
                <a:ea typeface="ＭＳ Ｐゴシック" panose="020B0600070205080204" pitchFamily="34" charset="-128"/>
              </a:rPr>
              <a:t>The view integration approach involves leaving the requirements for each user view as separate lists of requirements</a:t>
            </a:r>
          </a:p>
          <a:p>
            <a:pPr lvl="1">
              <a:lnSpc>
                <a:spcPct val="90000"/>
              </a:lnSpc>
            </a:pPr>
            <a:r>
              <a:rPr lang="en-US" altLang="en-US" sz="2200">
                <a:ea typeface="ＭＳ Ｐゴシック" panose="020B0600070205080204" pitchFamily="34" charset="-128"/>
              </a:rPr>
              <a:t>In the database design stage, a data model for each user view is created first</a:t>
            </a:r>
          </a:p>
          <a:p>
            <a:pPr lvl="1">
              <a:lnSpc>
                <a:spcPct val="90000"/>
              </a:lnSpc>
            </a:pPr>
            <a:r>
              <a:rPr lang="en-US" altLang="en-US" sz="2200">
                <a:ea typeface="ＭＳ Ｐゴシック" panose="020B0600070205080204" pitchFamily="34" charset="-128"/>
              </a:rPr>
              <a:t>A data model that represents a single user view (or a subset of all user views) is called a </a:t>
            </a:r>
            <a:r>
              <a:rPr lang="en-US" altLang="en-US" sz="2200" b="1">
                <a:ea typeface="ＭＳ Ｐゴシック" panose="020B0600070205080204" pitchFamily="34" charset="-128"/>
              </a:rPr>
              <a:t>local data model</a:t>
            </a:r>
            <a:endParaRPr lang="en-US" altLang="en-US" sz="2200">
              <a:ea typeface="ＭＳ Ｐゴシック" panose="020B0600070205080204" pitchFamily="34" charset="-128"/>
            </a:endParaRPr>
          </a:p>
          <a:p>
            <a:pPr lvl="1">
              <a:lnSpc>
                <a:spcPct val="90000"/>
              </a:lnSpc>
            </a:pPr>
            <a:r>
              <a:rPr lang="en-US" altLang="en-US" sz="2200">
                <a:ea typeface="ＭＳ Ｐゴシック" panose="020B0600070205080204" pitchFamily="34" charset="-128"/>
              </a:rPr>
              <a:t>The local data models are then merged at a later stage of database design to produce a </a:t>
            </a:r>
            <a:r>
              <a:rPr lang="en-US" altLang="en-US" sz="2200" b="1">
                <a:ea typeface="ＭＳ Ｐゴシック" panose="020B0600070205080204" pitchFamily="34" charset="-128"/>
              </a:rPr>
              <a:t>global data model</a:t>
            </a:r>
            <a:r>
              <a:rPr lang="en-US" altLang="en-US" sz="2200">
                <a:ea typeface="ＭＳ Ｐゴシック" panose="020B0600070205080204" pitchFamily="34" charset="-128"/>
              </a:rPr>
              <a:t>, which represents </a:t>
            </a:r>
            <a:r>
              <a:rPr lang="en-US" altLang="en-US" sz="2200" i="1">
                <a:ea typeface="ＭＳ Ｐゴシック" panose="020B0600070205080204" pitchFamily="34" charset="-128"/>
              </a:rPr>
              <a:t>all </a:t>
            </a:r>
            <a:r>
              <a:rPr lang="en-US" altLang="en-US" sz="2200">
                <a:ea typeface="ＭＳ Ｐゴシック" panose="020B0600070205080204" pitchFamily="34" charset="-128"/>
              </a:rPr>
              <a:t>user requirements for the database </a:t>
            </a:r>
          </a:p>
          <a:p>
            <a:pPr lvl="1">
              <a:lnSpc>
                <a:spcPct val="90000"/>
              </a:lnSpc>
            </a:pPr>
            <a:endParaRPr lang="en-US" altLang="en-US" sz="2100">
              <a:ea typeface="ＭＳ Ｐゴシック" panose="020B0600070205080204" pitchFamily="34" charset="-128"/>
            </a:endParaRPr>
          </a:p>
        </p:txBody>
      </p:sp>
    </p:spTree>
    <p:extLst>
      <p:ext uri="{BB962C8B-B14F-4D97-AF65-F5344CB8AC3E}">
        <p14:creationId xmlns:p14="http://schemas.microsoft.com/office/powerpoint/2010/main" val="1468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dirty="0"/>
              <a:t>Information Systems Planning (1)</a:t>
            </a:r>
            <a:endParaRPr lang="id-ID" altLang="en-US"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4</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r>
              <a:rPr lang="en-US" sz="2800" dirty="0"/>
              <a:t>Scope of IS is now the entire organization</a:t>
            </a:r>
          </a:p>
          <a:p>
            <a:r>
              <a:rPr lang="en-US" sz="2800" dirty="0"/>
              <a:t>Sometimes called </a:t>
            </a:r>
            <a:r>
              <a:rPr lang="ja-JP" altLang="en-US" sz="2800">
                <a:latin typeface="Arial"/>
              </a:rPr>
              <a:t>“</a:t>
            </a:r>
            <a:r>
              <a:rPr lang="en-US" sz="2800" i="1" dirty="0"/>
              <a:t>enterprise-wide</a:t>
            </a:r>
            <a:r>
              <a:rPr lang="ja-JP" altLang="en-US" sz="2800">
                <a:latin typeface="Arial"/>
              </a:rPr>
              <a:t>”</a:t>
            </a:r>
            <a:r>
              <a:rPr lang="en-US" sz="2800" dirty="0"/>
              <a:t> computing or </a:t>
            </a:r>
            <a:r>
              <a:rPr lang="ja-JP" altLang="en-US" sz="2800">
                <a:latin typeface="Arial"/>
              </a:rPr>
              <a:t>“</a:t>
            </a:r>
            <a:r>
              <a:rPr lang="en-US" sz="2800" i="1" dirty="0"/>
              <a:t>Information Architecture</a:t>
            </a:r>
            <a:r>
              <a:rPr lang="ja-JP" altLang="en-US" sz="2800">
                <a:latin typeface="Arial"/>
              </a:rPr>
              <a:t>”</a:t>
            </a:r>
            <a:endParaRPr lang="en-US" sz="2800" dirty="0"/>
          </a:p>
          <a:p>
            <a:r>
              <a:rPr lang="en-US" sz="2800" dirty="0">
                <a:solidFill>
                  <a:srgbClr val="FF0000"/>
                </a:solidFill>
              </a:rPr>
              <a:t>Problem: </a:t>
            </a:r>
            <a:r>
              <a:rPr lang="en-US" sz="2800" dirty="0"/>
              <a:t>isolated groups in an organization start their own databases and it becomes impossible to find out who has what information, where there are overlaps, and to assess the accuracy of the information</a:t>
            </a:r>
          </a:p>
        </p:txBody>
      </p:sp>
    </p:spTree>
    <p:extLst>
      <p:ext uri="{BB962C8B-B14F-4D97-AF65-F5344CB8AC3E}">
        <p14:creationId xmlns:p14="http://schemas.microsoft.com/office/powerpoint/2010/main" val="1217034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ea typeface="ＭＳ Ｐゴシック" panose="020B0600070205080204" pitchFamily="34" charset="-128"/>
              </a:rPr>
              <a:t>Outline</a:t>
            </a:r>
            <a:endParaRPr lang="id-ID"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40</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Planning</a:t>
            </a:r>
          </a:p>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Architecture</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Engineering &amp; Rapid Application Development</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System Definition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Requirements Formulation &amp; Analysis</a:t>
            </a:r>
          </a:p>
          <a:p>
            <a:pPr>
              <a:lnSpc>
                <a:spcPct val="90000"/>
              </a:lnSpc>
              <a:spcBef>
                <a:spcPts val="375"/>
              </a:spcBef>
            </a:pPr>
            <a:r>
              <a:rPr lang="en-US" altLang="en-US" sz="2500" dirty="0">
                <a:ea typeface="ＭＳ Ｐゴシック" panose="020B0600070205080204" pitchFamily="34" charset="-128"/>
              </a:rPr>
              <a:t>Database Design Process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Conceptual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Logical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Physical Database Design</a:t>
            </a:r>
          </a:p>
          <a:p>
            <a:pPr>
              <a:lnSpc>
                <a:spcPct val="90000"/>
              </a:lnSpc>
              <a:spcBef>
                <a:spcPts val="375"/>
              </a:spcBef>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1571242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dirty="0"/>
              <a:t>Database Design Process</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Pokok Bahasan 02 </a:t>
            </a:r>
            <a:r>
              <a:rPr lang="en-US" altLang="en-US" sz="1800" i="1" dirty="0"/>
              <a:t>/ </a:t>
            </a:r>
            <a:fld id="{1DF5AB11-4E01-9140-A8D3-FF97F5B8F91F}" type="slidenum">
              <a:rPr lang="en-US" altLang="en-US" sz="1800" i="1"/>
              <a:pPr algn="r" eaLnBrk="1" hangingPunct="1">
                <a:spcBef>
                  <a:spcPct val="0"/>
                </a:spcBef>
                <a:buFontTx/>
                <a:buNone/>
              </a:pPr>
              <a:t>41</a:t>
            </a:fld>
            <a:r>
              <a:rPr lang="en-US" altLang="en-US" sz="1800" i="1" dirty="0"/>
              <a:t>     </a:t>
            </a:r>
          </a:p>
        </p:txBody>
      </p:sp>
      <p:grpSp>
        <p:nvGrpSpPr>
          <p:cNvPr id="38" name="Group 37">
            <a:extLst>
              <a:ext uri="{FF2B5EF4-FFF2-40B4-BE49-F238E27FC236}">
                <a16:creationId xmlns:a16="http://schemas.microsoft.com/office/drawing/2014/main" id="{AF0DBF31-A590-F44C-887F-688E4A79FE77}"/>
              </a:ext>
            </a:extLst>
          </p:cNvPr>
          <p:cNvGrpSpPr/>
          <p:nvPr/>
        </p:nvGrpSpPr>
        <p:grpSpPr>
          <a:xfrm>
            <a:off x="304800" y="1520825"/>
            <a:ext cx="8529637" cy="3813175"/>
            <a:chOff x="304800" y="1520825"/>
            <a:chExt cx="8529637" cy="3813175"/>
          </a:xfrm>
        </p:grpSpPr>
        <p:sp>
          <p:nvSpPr>
            <p:cNvPr id="45" name="Rectangle 4">
              <a:extLst>
                <a:ext uri="{FF2B5EF4-FFF2-40B4-BE49-F238E27FC236}">
                  <a16:creationId xmlns:a16="http://schemas.microsoft.com/office/drawing/2014/main" id="{0F13DDA9-D5D7-A147-A2EC-0DA129DCD03A}"/>
                </a:ext>
              </a:extLst>
            </p:cNvPr>
            <p:cNvSpPr>
              <a:spLocks noChangeArrowheads="1"/>
            </p:cNvSpPr>
            <p:nvPr/>
          </p:nvSpPr>
          <p:spPr bwMode="auto">
            <a:xfrm>
              <a:off x="2362200" y="3200400"/>
              <a:ext cx="1447800" cy="1371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r>
                <a:rPr lang="en-US" sz="2000">
                  <a:solidFill>
                    <a:schemeClr val="bg1"/>
                  </a:solidFill>
                  <a:latin typeface="Arial" charset="0"/>
                </a:rPr>
                <a:t>Conceptual</a:t>
              </a:r>
            </a:p>
            <a:p>
              <a:pPr eaLnBrk="0" hangingPunct="0"/>
              <a:r>
                <a:rPr lang="en-US" sz="2000">
                  <a:solidFill>
                    <a:schemeClr val="bg1"/>
                  </a:solidFill>
                  <a:latin typeface="Arial" charset="0"/>
                </a:rPr>
                <a:t>Model</a:t>
              </a:r>
            </a:p>
          </p:txBody>
        </p:sp>
        <p:sp>
          <p:nvSpPr>
            <p:cNvPr id="47" name="Rectangle 5">
              <a:extLst>
                <a:ext uri="{FF2B5EF4-FFF2-40B4-BE49-F238E27FC236}">
                  <a16:creationId xmlns:a16="http://schemas.microsoft.com/office/drawing/2014/main" id="{0C75F1E6-CD6C-F547-A709-B0DA4E10F01B}"/>
                </a:ext>
              </a:extLst>
            </p:cNvPr>
            <p:cNvSpPr>
              <a:spLocks noChangeArrowheads="1"/>
            </p:cNvSpPr>
            <p:nvPr/>
          </p:nvSpPr>
          <p:spPr bwMode="auto">
            <a:xfrm>
              <a:off x="4495800" y="3200400"/>
              <a:ext cx="1447800" cy="1371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r>
                <a:rPr lang="en-US" sz="2000">
                  <a:solidFill>
                    <a:schemeClr val="bg1"/>
                  </a:solidFill>
                  <a:latin typeface="Arial" charset="0"/>
                </a:rPr>
                <a:t>Logical</a:t>
              </a:r>
            </a:p>
            <a:p>
              <a:pPr eaLnBrk="0" hangingPunct="0"/>
              <a:r>
                <a:rPr lang="en-US" sz="2000">
                  <a:solidFill>
                    <a:schemeClr val="bg1"/>
                  </a:solidFill>
                  <a:latin typeface="Arial" charset="0"/>
                </a:rPr>
                <a:t>Model</a:t>
              </a:r>
            </a:p>
          </p:txBody>
        </p:sp>
        <p:sp>
          <p:nvSpPr>
            <p:cNvPr id="48" name="AutoShape 6">
              <a:extLst>
                <a:ext uri="{FF2B5EF4-FFF2-40B4-BE49-F238E27FC236}">
                  <a16:creationId xmlns:a16="http://schemas.microsoft.com/office/drawing/2014/main" id="{F1EF2549-517F-3142-B68F-A92A4445980F}"/>
                </a:ext>
              </a:extLst>
            </p:cNvPr>
            <p:cNvSpPr>
              <a:spLocks noChangeArrowheads="1"/>
            </p:cNvSpPr>
            <p:nvPr/>
          </p:nvSpPr>
          <p:spPr bwMode="auto">
            <a:xfrm>
              <a:off x="7696200" y="2819400"/>
              <a:ext cx="762000" cy="1295400"/>
            </a:xfrm>
            <a:prstGeom prst="flowChartMagneticDisk">
              <a:avLst/>
            </a:prstGeom>
            <a:solidFill>
              <a:schemeClr val="accent3">
                <a:lumMod val="75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9" name="AutoShape 7">
              <a:extLst>
                <a:ext uri="{FF2B5EF4-FFF2-40B4-BE49-F238E27FC236}">
                  <a16:creationId xmlns:a16="http://schemas.microsoft.com/office/drawing/2014/main" id="{E858DE37-CAFA-374E-B0E7-31EDD24160DC}"/>
                </a:ext>
              </a:extLst>
            </p:cNvPr>
            <p:cNvSpPr>
              <a:spLocks noChangeArrowheads="1"/>
            </p:cNvSpPr>
            <p:nvPr/>
          </p:nvSpPr>
          <p:spPr bwMode="auto">
            <a:xfrm>
              <a:off x="7239000" y="3276600"/>
              <a:ext cx="762000" cy="1295400"/>
            </a:xfrm>
            <a:prstGeom prst="flowChartMagneticDisk">
              <a:avLst/>
            </a:prstGeom>
            <a:solidFill>
              <a:schemeClr val="accent3">
                <a:lumMod val="75000"/>
              </a:schemeClr>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endParaRPr lang="en-US" sz="2000">
                <a:solidFill>
                  <a:schemeClr val="bg1"/>
                </a:solidFill>
                <a:latin typeface="Arial" charset="0"/>
              </a:endParaRPr>
            </a:p>
          </p:txBody>
        </p:sp>
        <p:sp>
          <p:nvSpPr>
            <p:cNvPr id="50" name="Rectangle 8">
              <a:extLst>
                <a:ext uri="{FF2B5EF4-FFF2-40B4-BE49-F238E27FC236}">
                  <a16:creationId xmlns:a16="http://schemas.microsoft.com/office/drawing/2014/main" id="{67932570-CA62-4F43-A800-7FB79C1009A5}"/>
                </a:ext>
              </a:extLst>
            </p:cNvPr>
            <p:cNvSpPr>
              <a:spLocks noChangeArrowheads="1"/>
            </p:cNvSpPr>
            <p:nvPr/>
          </p:nvSpPr>
          <p:spPr bwMode="auto">
            <a:xfrm>
              <a:off x="2590800" y="17526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r>
                <a:rPr lang="en-US" sz="1400" dirty="0">
                  <a:solidFill>
                    <a:schemeClr val="bg1"/>
                  </a:solidFill>
                  <a:latin typeface="Arial" charset="0"/>
                </a:rPr>
                <a:t>External </a:t>
              </a:r>
            </a:p>
            <a:p>
              <a:pPr eaLnBrk="0" hangingPunct="0"/>
              <a:r>
                <a:rPr lang="en-US" sz="1400" dirty="0">
                  <a:solidFill>
                    <a:schemeClr val="bg1"/>
                  </a:solidFill>
                  <a:latin typeface="Arial" charset="0"/>
                </a:rPr>
                <a:t>Model</a:t>
              </a:r>
              <a:endParaRPr lang="en-US" dirty="0">
                <a:solidFill>
                  <a:schemeClr val="bg1"/>
                </a:solidFill>
                <a:latin typeface="Arial" charset="0"/>
              </a:endParaRPr>
            </a:p>
          </p:txBody>
        </p:sp>
        <p:sp>
          <p:nvSpPr>
            <p:cNvPr id="51" name="Rectangle 9">
              <a:extLst>
                <a:ext uri="{FF2B5EF4-FFF2-40B4-BE49-F238E27FC236}">
                  <a16:creationId xmlns:a16="http://schemas.microsoft.com/office/drawing/2014/main" id="{BA7CA7D5-B05D-6843-BF4A-E1067894CEF2}"/>
                </a:ext>
              </a:extLst>
            </p:cNvPr>
            <p:cNvSpPr>
              <a:spLocks noChangeArrowheads="1"/>
            </p:cNvSpPr>
            <p:nvPr/>
          </p:nvSpPr>
          <p:spPr bwMode="auto">
            <a:xfrm>
              <a:off x="304800" y="2438400"/>
              <a:ext cx="1371600" cy="457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r>
                <a:rPr lang="en-US" sz="1400">
                  <a:solidFill>
                    <a:schemeClr val="bg1"/>
                  </a:solidFill>
                  <a:latin typeface="Arial" charset="0"/>
                </a:rPr>
                <a:t>Conceptual </a:t>
              </a:r>
            </a:p>
            <a:p>
              <a:pPr eaLnBrk="0" hangingPunct="0"/>
              <a:r>
                <a:rPr lang="en-US" sz="1400">
                  <a:solidFill>
                    <a:schemeClr val="bg1"/>
                  </a:solidFill>
                  <a:latin typeface="Arial" charset="0"/>
                </a:rPr>
                <a:t>requirements</a:t>
              </a:r>
              <a:endParaRPr lang="en-US" sz="2000">
                <a:solidFill>
                  <a:schemeClr val="bg1"/>
                </a:solidFill>
                <a:latin typeface="Arial" charset="0"/>
              </a:endParaRPr>
            </a:p>
          </p:txBody>
        </p:sp>
        <p:sp>
          <p:nvSpPr>
            <p:cNvPr id="52" name="Rectangle 10">
              <a:extLst>
                <a:ext uri="{FF2B5EF4-FFF2-40B4-BE49-F238E27FC236}">
                  <a16:creationId xmlns:a16="http://schemas.microsoft.com/office/drawing/2014/main" id="{594E2DDD-D927-154C-B34F-74C150064C13}"/>
                </a:ext>
              </a:extLst>
            </p:cNvPr>
            <p:cNvSpPr>
              <a:spLocks noChangeArrowheads="1"/>
            </p:cNvSpPr>
            <p:nvPr/>
          </p:nvSpPr>
          <p:spPr bwMode="auto">
            <a:xfrm>
              <a:off x="304800" y="3200400"/>
              <a:ext cx="1371600" cy="457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r>
                <a:rPr lang="en-US" sz="1400">
                  <a:solidFill>
                    <a:schemeClr val="bg1"/>
                  </a:solidFill>
                  <a:latin typeface="Arial" charset="0"/>
                </a:rPr>
                <a:t>Conceptual </a:t>
              </a:r>
            </a:p>
            <a:p>
              <a:pPr eaLnBrk="0" hangingPunct="0"/>
              <a:r>
                <a:rPr lang="en-US" sz="1400">
                  <a:solidFill>
                    <a:schemeClr val="bg1"/>
                  </a:solidFill>
                  <a:latin typeface="Arial" charset="0"/>
                </a:rPr>
                <a:t>requirements</a:t>
              </a:r>
              <a:endParaRPr lang="en-US" sz="2000">
                <a:solidFill>
                  <a:schemeClr val="bg1"/>
                </a:solidFill>
                <a:latin typeface="Arial" charset="0"/>
              </a:endParaRPr>
            </a:p>
          </p:txBody>
        </p:sp>
        <p:sp>
          <p:nvSpPr>
            <p:cNvPr id="53" name="Rectangle 11">
              <a:extLst>
                <a:ext uri="{FF2B5EF4-FFF2-40B4-BE49-F238E27FC236}">
                  <a16:creationId xmlns:a16="http://schemas.microsoft.com/office/drawing/2014/main" id="{1DF0369C-1942-AC48-958B-F3E5217A100F}"/>
                </a:ext>
              </a:extLst>
            </p:cNvPr>
            <p:cNvSpPr>
              <a:spLocks noChangeArrowheads="1"/>
            </p:cNvSpPr>
            <p:nvPr/>
          </p:nvSpPr>
          <p:spPr bwMode="auto">
            <a:xfrm>
              <a:off x="304800" y="4114800"/>
              <a:ext cx="1371600" cy="457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r>
                <a:rPr lang="en-US" sz="1400">
                  <a:solidFill>
                    <a:schemeClr val="bg1"/>
                  </a:solidFill>
                  <a:latin typeface="Arial" charset="0"/>
                </a:rPr>
                <a:t>Conceptual </a:t>
              </a:r>
            </a:p>
            <a:p>
              <a:pPr eaLnBrk="0" hangingPunct="0"/>
              <a:r>
                <a:rPr lang="en-US" sz="1400">
                  <a:solidFill>
                    <a:schemeClr val="bg1"/>
                  </a:solidFill>
                  <a:latin typeface="Arial" charset="0"/>
                </a:rPr>
                <a:t>requirements</a:t>
              </a:r>
              <a:endParaRPr lang="en-US" sz="2000">
                <a:solidFill>
                  <a:schemeClr val="bg1"/>
                </a:solidFill>
                <a:latin typeface="Arial" charset="0"/>
              </a:endParaRPr>
            </a:p>
          </p:txBody>
        </p:sp>
        <p:sp>
          <p:nvSpPr>
            <p:cNvPr id="54" name="Rectangle 12">
              <a:extLst>
                <a:ext uri="{FF2B5EF4-FFF2-40B4-BE49-F238E27FC236}">
                  <a16:creationId xmlns:a16="http://schemas.microsoft.com/office/drawing/2014/main" id="{DC856BED-B43A-2F45-8609-C57FB23D3894}"/>
                </a:ext>
              </a:extLst>
            </p:cNvPr>
            <p:cNvSpPr>
              <a:spLocks noChangeArrowheads="1"/>
            </p:cNvSpPr>
            <p:nvPr/>
          </p:nvSpPr>
          <p:spPr bwMode="auto">
            <a:xfrm>
              <a:off x="304800" y="4876800"/>
              <a:ext cx="1371600" cy="4572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r>
                <a:rPr lang="en-US" sz="1400">
                  <a:solidFill>
                    <a:schemeClr val="bg1"/>
                  </a:solidFill>
                  <a:latin typeface="Arial" charset="0"/>
                </a:rPr>
                <a:t>Conceptual </a:t>
              </a:r>
            </a:p>
            <a:p>
              <a:pPr eaLnBrk="0" hangingPunct="0"/>
              <a:r>
                <a:rPr lang="en-US" sz="1400">
                  <a:solidFill>
                    <a:schemeClr val="bg1"/>
                  </a:solidFill>
                  <a:latin typeface="Arial" charset="0"/>
                </a:rPr>
                <a:t>requirements</a:t>
              </a:r>
              <a:endParaRPr lang="en-US" sz="2000">
                <a:solidFill>
                  <a:schemeClr val="bg1"/>
                </a:solidFill>
                <a:latin typeface="Arial" charset="0"/>
              </a:endParaRPr>
            </a:p>
          </p:txBody>
        </p:sp>
        <p:sp>
          <p:nvSpPr>
            <p:cNvPr id="55" name="Text Box 13">
              <a:extLst>
                <a:ext uri="{FF2B5EF4-FFF2-40B4-BE49-F238E27FC236}">
                  <a16:creationId xmlns:a16="http://schemas.microsoft.com/office/drawing/2014/main" id="{75CF7DEF-98CF-4343-B139-F2935D6C160D}"/>
                </a:ext>
              </a:extLst>
            </p:cNvPr>
            <p:cNvSpPr txBox="1">
              <a:spLocks noChangeArrowheads="1"/>
            </p:cNvSpPr>
            <p:nvPr/>
          </p:nvSpPr>
          <p:spPr bwMode="auto">
            <a:xfrm>
              <a:off x="2819400" y="1520825"/>
              <a:ext cx="105727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200">
                  <a:latin typeface="Arial" charset="0"/>
                </a:rPr>
                <a:t>Application 1</a:t>
              </a:r>
            </a:p>
          </p:txBody>
        </p:sp>
        <p:sp>
          <p:nvSpPr>
            <p:cNvPr id="56" name="Text Box 14">
              <a:extLst>
                <a:ext uri="{FF2B5EF4-FFF2-40B4-BE49-F238E27FC236}">
                  <a16:creationId xmlns:a16="http://schemas.microsoft.com/office/drawing/2014/main" id="{F99D30C4-8084-3D47-BC2B-2350ADBC19B4}"/>
                </a:ext>
              </a:extLst>
            </p:cNvPr>
            <p:cNvSpPr txBox="1">
              <a:spLocks noChangeArrowheads="1"/>
            </p:cNvSpPr>
            <p:nvPr/>
          </p:nvSpPr>
          <p:spPr bwMode="auto">
            <a:xfrm>
              <a:off x="533400" y="2206625"/>
              <a:ext cx="105727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200">
                  <a:latin typeface="Arial" charset="0"/>
                </a:rPr>
                <a:t>Application 1</a:t>
              </a:r>
            </a:p>
          </p:txBody>
        </p:sp>
        <p:sp>
          <p:nvSpPr>
            <p:cNvPr id="57" name="Text Box 15">
              <a:extLst>
                <a:ext uri="{FF2B5EF4-FFF2-40B4-BE49-F238E27FC236}">
                  <a16:creationId xmlns:a16="http://schemas.microsoft.com/office/drawing/2014/main" id="{34B82703-6DB3-9941-A697-26F9122E1EF1}"/>
                </a:ext>
              </a:extLst>
            </p:cNvPr>
            <p:cNvSpPr txBox="1">
              <a:spLocks noChangeArrowheads="1"/>
            </p:cNvSpPr>
            <p:nvPr/>
          </p:nvSpPr>
          <p:spPr bwMode="auto">
            <a:xfrm>
              <a:off x="4343400" y="1520825"/>
              <a:ext cx="105727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200">
                  <a:latin typeface="Arial" charset="0"/>
                </a:rPr>
                <a:t>Application 2</a:t>
              </a:r>
            </a:p>
          </p:txBody>
        </p:sp>
        <p:sp>
          <p:nvSpPr>
            <p:cNvPr id="58" name="Text Box 16">
              <a:extLst>
                <a:ext uri="{FF2B5EF4-FFF2-40B4-BE49-F238E27FC236}">
                  <a16:creationId xmlns:a16="http://schemas.microsoft.com/office/drawing/2014/main" id="{043FB0FF-5A4B-C54A-B078-EAAF49D1267E}"/>
                </a:ext>
              </a:extLst>
            </p:cNvPr>
            <p:cNvSpPr txBox="1">
              <a:spLocks noChangeArrowheads="1"/>
            </p:cNvSpPr>
            <p:nvPr/>
          </p:nvSpPr>
          <p:spPr bwMode="auto">
            <a:xfrm>
              <a:off x="5943600" y="1520825"/>
              <a:ext cx="105727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200">
                  <a:latin typeface="Arial" charset="0"/>
                </a:rPr>
                <a:t>Application 3</a:t>
              </a:r>
            </a:p>
          </p:txBody>
        </p:sp>
        <p:sp>
          <p:nvSpPr>
            <p:cNvPr id="59" name="Text Box 17">
              <a:extLst>
                <a:ext uri="{FF2B5EF4-FFF2-40B4-BE49-F238E27FC236}">
                  <a16:creationId xmlns:a16="http://schemas.microsoft.com/office/drawing/2014/main" id="{9A33CFB3-E35D-DE4C-A666-A1996781724E}"/>
                </a:ext>
              </a:extLst>
            </p:cNvPr>
            <p:cNvSpPr txBox="1">
              <a:spLocks noChangeArrowheads="1"/>
            </p:cNvSpPr>
            <p:nvPr/>
          </p:nvSpPr>
          <p:spPr bwMode="auto">
            <a:xfrm>
              <a:off x="7543800" y="1520825"/>
              <a:ext cx="105727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200">
                  <a:latin typeface="Arial" charset="0"/>
                </a:rPr>
                <a:t>Application 4</a:t>
              </a:r>
            </a:p>
          </p:txBody>
        </p:sp>
        <p:sp>
          <p:nvSpPr>
            <p:cNvPr id="60" name="Text Box 18">
              <a:extLst>
                <a:ext uri="{FF2B5EF4-FFF2-40B4-BE49-F238E27FC236}">
                  <a16:creationId xmlns:a16="http://schemas.microsoft.com/office/drawing/2014/main" id="{EB4FDA17-BC48-F646-BF1A-DB7C45112628}"/>
                </a:ext>
              </a:extLst>
            </p:cNvPr>
            <p:cNvSpPr txBox="1">
              <a:spLocks noChangeArrowheads="1"/>
            </p:cNvSpPr>
            <p:nvPr/>
          </p:nvSpPr>
          <p:spPr bwMode="auto">
            <a:xfrm>
              <a:off x="457200" y="2968625"/>
              <a:ext cx="105727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200">
                  <a:latin typeface="Arial" charset="0"/>
                </a:rPr>
                <a:t>Application 2</a:t>
              </a:r>
            </a:p>
          </p:txBody>
        </p:sp>
        <p:sp>
          <p:nvSpPr>
            <p:cNvPr id="61" name="Text Box 19">
              <a:extLst>
                <a:ext uri="{FF2B5EF4-FFF2-40B4-BE49-F238E27FC236}">
                  <a16:creationId xmlns:a16="http://schemas.microsoft.com/office/drawing/2014/main" id="{AE0E18B6-30C4-3241-A2C1-6AEB832278CB}"/>
                </a:ext>
              </a:extLst>
            </p:cNvPr>
            <p:cNvSpPr txBox="1">
              <a:spLocks noChangeArrowheads="1"/>
            </p:cNvSpPr>
            <p:nvPr/>
          </p:nvSpPr>
          <p:spPr bwMode="auto">
            <a:xfrm>
              <a:off x="457200" y="3883025"/>
              <a:ext cx="105727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200">
                  <a:latin typeface="Arial" charset="0"/>
                </a:rPr>
                <a:t>Application 3</a:t>
              </a:r>
            </a:p>
          </p:txBody>
        </p:sp>
        <p:sp>
          <p:nvSpPr>
            <p:cNvPr id="62" name="Text Box 20">
              <a:extLst>
                <a:ext uri="{FF2B5EF4-FFF2-40B4-BE49-F238E27FC236}">
                  <a16:creationId xmlns:a16="http://schemas.microsoft.com/office/drawing/2014/main" id="{246BD3D2-DE84-154B-A503-D7FB5B6C427E}"/>
                </a:ext>
              </a:extLst>
            </p:cNvPr>
            <p:cNvSpPr txBox="1">
              <a:spLocks noChangeArrowheads="1"/>
            </p:cNvSpPr>
            <p:nvPr/>
          </p:nvSpPr>
          <p:spPr bwMode="auto">
            <a:xfrm>
              <a:off x="457200" y="4645025"/>
              <a:ext cx="1057275"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r>
                <a:rPr lang="en-US" sz="1200">
                  <a:latin typeface="Arial" charset="0"/>
                </a:rPr>
                <a:t>Application 4</a:t>
              </a:r>
            </a:p>
          </p:txBody>
        </p:sp>
        <p:sp>
          <p:nvSpPr>
            <p:cNvPr id="63" name="Rectangle 21">
              <a:extLst>
                <a:ext uri="{FF2B5EF4-FFF2-40B4-BE49-F238E27FC236}">
                  <a16:creationId xmlns:a16="http://schemas.microsoft.com/office/drawing/2014/main" id="{5CE358EA-EB35-BD41-AB12-8B30098D0F3E}"/>
                </a:ext>
              </a:extLst>
            </p:cNvPr>
            <p:cNvSpPr>
              <a:spLocks noChangeArrowheads="1"/>
            </p:cNvSpPr>
            <p:nvPr/>
          </p:nvSpPr>
          <p:spPr bwMode="auto">
            <a:xfrm>
              <a:off x="7391400" y="17526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r>
                <a:rPr lang="en-US" sz="1400">
                  <a:solidFill>
                    <a:schemeClr val="bg1"/>
                  </a:solidFill>
                  <a:latin typeface="Arial" charset="0"/>
                </a:rPr>
                <a:t>External </a:t>
              </a:r>
            </a:p>
            <a:p>
              <a:pPr eaLnBrk="0" hangingPunct="0"/>
              <a:r>
                <a:rPr lang="en-US" sz="1400">
                  <a:solidFill>
                    <a:schemeClr val="bg1"/>
                  </a:solidFill>
                  <a:latin typeface="Arial" charset="0"/>
                </a:rPr>
                <a:t>Model</a:t>
              </a:r>
              <a:endParaRPr lang="en-US">
                <a:solidFill>
                  <a:schemeClr val="bg1"/>
                </a:solidFill>
                <a:latin typeface="Arial" charset="0"/>
              </a:endParaRPr>
            </a:p>
          </p:txBody>
        </p:sp>
        <p:sp>
          <p:nvSpPr>
            <p:cNvPr id="64" name="Rectangle 22">
              <a:extLst>
                <a:ext uri="{FF2B5EF4-FFF2-40B4-BE49-F238E27FC236}">
                  <a16:creationId xmlns:a16="http://schemas.microsoft.com/office/drawing/2014/main" id="{B66083C5-D925-7147-AC9E-F8D70B847EA3}"/>
                </a:ext>
              </a:extLst>
            </p:cNvPr>
            <p:cNvSpPr>
              <a:spLocks noChangeArrowheads="1"/>
            </p:cNvSpPr>
            <p:nvPr/>
          </p:nvSpPr>
          <p:spPr bwMode="auto">
            <a:xfrm>
              <a:off x="5791200" y="17526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r>
                <a:rPr lang="en-US" sz="1400">
                  <a:solidFill>
                    <a:schemeClr val="bg1"/>
                  </a:solidFill>
                  <a:latin typeface="Arial" charset="0"/>
                </a:rPr>
                <a:t>External </a:t>
              </a:r>
            </a:p>
            <a:p>
              <a:pPr eaLnBrk="0" hangingPunct="0"/>
              <a:r>
                <a:rPr lang="en-US" sz="1400">
                  <a:solidFill>
                    <a:schemeClr val="bg1"/>
                  </a:solidFill>
                  <a:latin typeface="Arial" charset="0"/>
                </a:rPr>
                <a:t>Model</a:t>
              </a:r>
              <a:endParaRPr lang="en-US">
                <a:solidFill>
                  <a:schemeClr val="bg1"/>
                </a:solidFill>
                <a:latin typeface="Arial" charset="0"/>
              </a:endParaRPr>
            </a:p>
          </p:txBody>
        </p:sp>
        <p:sp>
          <p:nvSpPr>
            <p:cNvPr id="65" name="Rectangle 23">
              <a:extLst>
                <a:ext uri="{FF2B5EF4-FFF2-40B4-BE49-F238E27FC236}">
                  <a16:creationId xmlns:a16="http://schemas.microsoft.com/office/drawing/2014/main" id="{F589729B-2519-4E46-B0CF-9D0417A5282C}"/>
                </a:ext>
              </a:extLst>
            </p:cNvPr>
            <p:cNvSpPr>
              <a:spLocks noChangeArrowheads="1"/>
            </p:cNvSpPr>
            <p:nvPr/>
          </p:nvSpPr>
          <p:spPr bwMode="auto">
            <a:xfrm>
              <a:off x="4191000" y="1752600"/>
              <a:ext cx="1371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r>
                <a:rPr lang="en-US" sz="1400">
                  <a:solidFill>
                    <a:schemeClr val="bg1"/>
                  </a:solidFill>
                  <a:latin typeface="Arial" charset="0"/>
                </a:rPr>
                <a:t>External </a:t>
              </a:r>
            </a:p>
            <a:p>
              <a:pPr eaLnBrk="0" hangingPunct="0"/>
              <a:r>
                <a:rPr lang="en-US" sz="1400">
                  <a:solidFill>
                    <a:schemeClr val="bg1"/>
                  </a:solidFill>
                  <a:latin typeface="Arial" charset="0"/>
                </a:rPr>
                <a:t>Model</a:t>
              </a:r>
              <a:endParaRPr lang="en-US">
                <a:solidFill>
                  <a:schemeClr val="bg1"/>
                </a:solidFill>
                <a:latin typeface="Arial" charset="0"/>
              </a:endParaRPr>
            </a:p>
          </p:txBody>
        </p:sp>
        <p:sp>
          <p:nvSpPr>
            <p:cNvPr id="66" name="Line 24">
              <a:extLst>
                <a:ext uri="{FF2B5EF4-FFF2-40B4-BE49-F238E27FC236}">
                  <a16:creationId xmlns:a16="http://schemas.microsoft.com/office/drawing/2014/main" id="{1FA7C44B-AD7A-634B-A924-D519DDDFC87D}"/>
                </a:ext>
              </a:extLst>
            </p:cNvPr>
            <p:cNvSpPr>
              <a:spLocks noChangeShapeType="1"/>
            </p:cNvSpPr>
            <p:nvPr/>
          </p:nvSpPr>
          <p:spPr bwMode="auto">
            <a:xfrm>
              <a:off x="1676400" y="2667000"/>
              <a:ext cx="685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7" name="Line 25">
              <a:extLst>
                <a:ext uri="{FF2B5EF4-FFF2-40B4-BE49-F238E27FC236}">
                  <a16:creationId xmlns:a16="http://schemas.microsoft.com/office/drawing/2014/main" id="{6858D265-8F24-1A47-8C1C-70FB013BE23A}"/>
                </a:ext>
              </a:extLst>
            </p:cNvPr>
            <p:cNvSpPr>
              <a:spLocks noChangeShapeType="1"/>
            </p:cNvSpPr>
            <p:nvPr/>
          </p:nvSpPr>
          <p:spPr bwMode="auto">
            <a:xfrm>
              <a:off x="1676400" y="34290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8" name="Line 26">
              <a:extLst>
                <a:ext uri="{FF2B5EF4-FFF2-40B4-BE49-F238E27FC236}">
                  <a16:creationId xmlns:a16="http://schemas.microsoft.com/office/drawing/2014/main" id="{FBFA2B7B-313D-6848-BC14-C726F9F9CA1D}"/>
                </a:ext>
              </a:extLst>
            </p:cNvPr>
            <p:cNvSpPr>
              <a:spLocks noChangeShapeType="1"/>
            </p:cNvSpPr>
            <p:nvPr/>
          </p:nvSpPr>
          <p:spPr bwMode="auto">
            <a:xfrm flipV="1">
              <a:off x="1676400" y="3886200"/>
              <a:ext cx="6858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9" name="Line 27">
              <a:extLst>
                <a:ext uri="{FF2B5EF4-FFF2-40B4-BE49-F238E27FC236}">
                  <a16:creationId xmlns:a16="http://schemas.microsoft.com/office/drawing/2014/main" id="{854A9F70-2836-494F-8593-40490FC688E5}"/>
                </a:ext>
              </a:extLst>
            </p:cNvPr>
            <p:cNvSpPr>
              <a:spLocks noChangeShapeType="1"/>
            </p:cNvSpPr>
            <p:nvPr/>
          </p:nvSpPr>
          <p:spPr bwMode="auto">
            <a:xfrm flipV="1">
              <a:off x="1676400" y="3886200"/>
              <a:ext cx="685800" cy="1219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0" name="Line 28">
              <a:extLst>
                <a:ext uri="{FF2B5EF4-FFF2-40B4-BE49-F238E27FC236}">
                  <a16:creationId xmlns:a16="http://schemas.microsoft.com/office/drawing/2014/main" id="{60093208-A6CB-4F4E-BC5C-BBED5047683E}"/>
                </a:ext>
              </a:extLst>
            </p:cNvPr>
            <p:cNvSpPr>
              <a:spLocks noChangeShapeType="1"/>
            </p:cNvSpPr>
            <p:nvPr/>
          </p:nvSpPr>
          <p:spPr bwMode="auto">
            <a:xfrm>
              <a:off x="3810000" y="38862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 name="Line 29">
              <a:extLst>
                <a:ext uri="{FF2B5EF4-FFF2-40B4-BE49-F238E27FC236}">
                  <a16:creationId xmlns:a16="http://schemas.microsoft.com/office/drawing/2014/main" id="{82B1FFFD-0649-C641-89C1-7554C3ACD937}"/>
                </a:ext>
              </a:extLst>
            </p:cNvPr>
            <p:cNvSpPr>
              <a:spLocks noChangeShapeType="1"/>
            </p:cNvSpPr>
            <p:nvPr/>
          </p:nvSpPr>
          <p:spPr bwMode="auto">
            <a:xfrm>
              <a:off x="5943600" y="3886200"/>
              <a:ext cx="129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2" name="Line 30">
              <a:extLst>
                <a:ext uri="{FF2B5EF4-FFF2-40B4-BE49-F238E27FC236}">
                  <a16:creationId xmlns:a16="http://schemas.microsoft.com/office/drawing/2014/main" id="{8FC7FDF1-2927-F045-AB45-EE3BEA348497}"/>
                </a:ext>
              </a:extLst>
            </p:cNvPr>
            <p:cNvSpPr>
              <a:spLocks noChangeShapeType="1"/>
            </p:cNvSpPr>
            <p:nvPr/>
          </p:nvSpPr>
          <p:spPr bwMode="auto">
            <a:xfrm>
              <a:off x="6477000" y="2667000"/>
              <a:ext cx="0" cy="2590800"/>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3" name="Line 31">
              <a:extLst>
                <a:ext uri="{FF2B5EF4-FFF2-40B4-BE49-F238E27FC236}">
                  <a16:creationId xmlns:a16="http://schemas.microsoft.com/office/drawing/2014/main" id="{BF1CF517-1C93-FC40-AD14-2A26D3A6DAF4}"/>
                </a:ext>
              </a:extLst>
            </p:cNvPr>
            <p:cNvSpPr>
              <a:spLocks noChangeShapeType="1"/>
            </p:cNvSpPr>
            <p:nvPr/>
          </p:nvSpPr>
          <p:spPr bwMode="auto">
            <a:xfrm>
              <a:off x="4191000" y="2743200"/>
              <a:ext cx="0" cy="2590800"/>
            </a:xfrm>
            <a:prstGeom prst="line">
              <a:avLst/>
            </a:prstGeom>
            <a:noFill/>
            <a:ln w="952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4" name="Text Box 32">
              <a:extLst>
                <a:ext uri="{FF2B5EF4-FFF2-40B4-BE49-F238E27FC236}">
                  <a16:creationId xmlns:a16="http://schemas.microsoft.com/office/drawing/2014/main" id="{D9EC8586-6CA5-F746-A44F-80A7821A5471}"/>
                </a:ext>
              </a:extLst>
            </p:cNvPr>
            <p:cNvSpPr txBox="1">
              <a:spLocks noChangeArrowheads="1"/>
            </p:cNvSpPr>
            <p:nvPr/>
          </p:nvSpPr>
          <p:spPr bwMode="auto">
            <a:xfrm>
              <a:off x="7310437" y="3356215"/>
              <a:ext cx="1524000"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spcBef>
                  <a:spcPct val="50000"/>
                </a:spcBef>
              </a:pPr>
              <a:r>
                <a:rPr lang="en-US" sz="2000">
                  <a:solidFill>
                    <a:schemeClr val="bg1"/>
                  </a:solidFill>
                  <a:latin typeface="Arial" charset="0"/>
                </a:rPr>
                <a:t>Physical Model</a:t>
              </a:r>
            </a:p>
          </p:txBody>
        </p:sp>
        <p:sp>
          <p:nvSpPr>
            <p:cNvPr id="75" name="Line 33">
              <a:extLst>
                <a:ext uri="{FF2B5EF4-FFF2-40B4-BE49-F238E27FC236}">
                  <a16:creationId xmlns:a16="http://schemas.microsoft.com/office/drawing/2014/main" id="{9A4E89F4-EFA0-DF44-B7BF-871CBD16454A}"/>
                </a:ext>
              </a:extLst>
            </p:cNvPr>
            <p:cNvSpPr>
              <a:spLocks noChangeShapeType="1"/>
            </p:cNvSpPr>
            <p:nvPr/>
          </p:nvSpPr>
          <p:spPr bwMode="auto">
            <a:xfrm flipH="1" flipV="1">
              <a:off x="3276600" y="2209800"/>
              <a:ext cx="19050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6" name="Line 34">
              <a:extLst>
                <a:ext uri="{FF2B5EF4-FFF2-40B4-BE49-F238E27FC236}">
                  <a16:creationId xmlns:a16="http://schemas.microsoft.com/office/drawing/2014/main" id="{8F75D16B-E935-9846-A082-8216F4F5449A}"/>
                </a:ext>
              </a:extLst>
            </p:cNvPr>
            <p:cNvSpPr>
              <a:spLocks noChangeShapeType="1"/>
            </p:cNvSpPr>
            <p:nvPr/>
          </p:nvSpPr>
          <p:spPr bwMode="auto">
            <a:xfrm flipH="1" flipV="1">
              <a:off x="4876800" y="2209800"/>
              <a:ext cx="304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7" name="Line 35">
              <a:extLst>
                <a:ext uri="{FF2B5EF4-FFF2-40B4-BE49-F238E27FC236}">
                  <a16:creationId xmlns:a16="http://schemas.microsoft.com/office/drawing/2014/main" id="{90E7574E-0A16-424C-B546-BDF3281E791B}"/>
                </a:ext>
              </a:extLst>
            </p:cNvPr>
            <p:cNvSpPr>
              <a:spLocks noChangeShapeType="1"/>
            </p:cNvSpPr>
            <p:nvPr/>
          </p:nvSpPr>
          <p:spPr bwMode="auto">
            <a:xfrm flipV="1">
              <a:off x="5181600" y="2209800"/>
              <a:ext cx="12954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8" name="Line 36">
              <a:extLst>
                <a:ext uri="{FF2B5EF4-FFF2-40B4-BE49-F238E27FC236}">
                  <a16:creationId xmlns:a16="http://schemas.microsoft.com/office/drawing/2014/main" id="{2131F47D-42C5-7B48-A5FF-25D61AE1994B}"/>
                </a:ext>
              </a:extLst>
            </p:cNvPr>
            <p:cNvSpPr>
              <a:spLocks noChangeShapeType="1"/>
            </p:cNvSpPr>
            <p:nvPr/>
          </p:nvSpPr>
          <p:spPr bwMode="auto">
            <a:xfrm flipV="1">
              <a:off x="5181600" y="2209800"/>
              <a:ext cx="29718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4" name="Rectangle 9">
            <a:extLst>
              <a:ext uri="{FF2B5EF4-FFF2-40B4-BE49-F238E27FC236}">
                <a16:creationId xmlns:a16="http://schemas.microsoft.com/office/drawing/2014/main" id="{6DB29614-2E58-4AED-8576-8F6AD6C958A3}"/>
              </a:ext>
            </a:extLst>
          </p:cNvPr>
          <p:cNvSpPr>
            <a:spLocks noChangeArrowheads="1"/>
          </p:cNvSpPr>
          <p:nvPr/>
        </p:nvSpPr>
        <p:spPr bwMode="auto">
          <a:xfrm>
            <a:off x="2133599" y="5374933"/>
            <a:ext cx="1743075" cy="611529"/>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solidFill>
                  <a:schemeClr val="bg1"/>
                </a:solidFill>
                <a:latin typeface="Arial" charset="0"/>
              </a:rPr>
              <a:t>Conceptual </a:t>
            </a:r>
          </a:p>
          <a:p>
            <a:pPr algn="ctr" eaLnBrk="0" hangingPunct="0"/>
            <a:r>
              <a:rPr lang="en-US">
                <a:solidFill>
                  <a:schemeClr val="bg1"/>
                </a:solidFill>
                <a:latin typeface="Arial" charset="0"/>
              </a:rPr>
              <a:t>Design</a:t>
            </a:r>
          </a:p>
        </p:txBody>
      </p:sp>
      <p:sp>
        <p:nvSpPr>
          <p:cNvPr id="79" name="Rectangle 8">
            <a:extLst>
              <a:ext uri="{FF2B5EF4-FFF2-40B4-BE49-F238E27FC236}">
                <a16:creationId xmlns:a16="http://schemas.microsoft.com/office/drawing/2014/main" id="{E45897B6-DF97-4A7E-96BF-9D14E0119002}"/>
              </a:ext>
            </a:extLst>
          </p:cNvPr>
          <p:cNvSpPr>
            <a:spLocks noChangeArrowheads="1"/>
          </p:cNvSpPr>
          <p:nvPr/>
        </p:nvSpPr>
        <p:spPr bwMode="auto">
          <a:xfrm>
            <a:off x="4495800" y="5374934"/>
            <a:ext cx="1524000" cy="61152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solidFill>
                  <a:schemeClr val="bg1"/>
                </a:solidFill>
                <a:latin typeface="Arial" charset="0"/>
              </a:rPr>
              <a:t>Logical </a:t>
            </a:r>
            <a:endParaRPr lang="en-US" dirty="0">
              <a:solidFill>
                <a:schemeClr val="bg1"/>
              </a:solidFill>
              <a:latin typeface="Arial" charset="0"/>
            </a:endParaRPr>
          </a:p>
          <a:p>
            <a:pPr algn="ctr" eaLnBrk="0" hangingPunct="0"/>
            <a:r>
              <a:rPr lang="en-US">
                <a:solidFill>
                  <a:schemeClr val="bg1"/>
                </a:solidFill>
                <a:latin typeface="Arial" charset="0"/>
              </a:rPr>
              <a:t>Design</a:t>
            </a:r>
            <a:endParaRPr lang="en-US" dirty="0">
              <a:solidFill>
                <a:schemeClr val="bg1"/>
              </a:solidFill>
              <a:latin typeface="Arial" charset="0"/>
            </a:endParaRPr>
          </a:p>
        </p:txBody>
      </p:sp>
      <p:sp>
        <p:nvSpPr>
          <p:cNvPr id="80" name="Rectangle 8">
            <a:extLst>
              <a:ext uri="{FF2B5EF4-FFF2-40B4-BE49-F238E27FC236}">
                <a16:creationId xmlns:a16="http://schemas.microsoft.com/office/drawing/2014/main" id="{188B79AB-7E59-4042-8DC4-C7B2E4F4BA8D}"/>
              </a:ext>
            </a:extLst>
          </p:cNvPr>
          <p:cNvSpPr>
            <a:spLocks noChangeArrowheads="1"/>
          </p:cNvSpPr>
          <p:nvPr/>
        </p:nvSpPr>
        <p:spPr bwMode="auto">
          <a:xfrm>
            <a:off x="7077075" y="5374933"/>
            <a:ext cx="1523999" cy="611517"/>
          </a:xfrm>
          <a:prstGeom prst="rect">
            <a:avLst/>
          </a:prstGeom>
          <a:solidFill>
            <a:schemeClr val="accent3">
              <a:lumMod val="75000"/>
            </a:schemeClr>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r>
              <a:rPr lang="en-US">
                <a:solidFill>
                  <a:schemeClr val="bg1"/>
                </a:solidFill>
                <a:latin typeface="Arial" charset="0"/>
              </a:rPr>
              <a:t>Physical </a:t>
            </a:r>
            <a:endParaRPr lang="en-US" dirty="0">
              <a:solidFill>
                <a:schemeClr val="bg1"/>
              </a:solidFill>
              <a:latin typeface="Arial" charset="0"/>
            </a:endParaRPr>
          </a:p>
          <a:p>
            <a:pPr algn="ctr" eaLnBrk="0" hangingPunct="0"/>
            <a:r>
              <a:rPr lang="en-US">
                <a:solidFill>
                  <a:schemeClr val="bg1"/>
                </a:solidFill>
                <a:latin typeface="Arial" charset="0"/>
              </a:rPr>
              <a:t>Design</a:t>
            </a:r>
            <a:endParaRPr lang="en-US" dirty="0">
              <a:solidFill>
                <a:schemeClr val="bg1"/>
              </a:solidFill>
              <a:latin typeface="Arial" charset="0"/>
            </a:endParaRPr>
          </a:p>
        </p:txBody>
      </p:sp>
    </p:spTree>
    <p:extLst>
      <p:ext uri="{BB962C8B-B14F-4D97-AF65-F5344CB8AC3E}">
        <p14:creationId xmlns:p14="http://schemas.microsoft.com/office/powerpoint/2010/main" val="2681078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B528AE7-67A3-264D-87D3-D1072EEE981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52226" name="Picture 2">
            <a:extLst>
              <a:ext uri="{FF2B5EF4-FFF2-40B4-BE49-F238E27FC236}">
                <a16:creationId xmlns:a16="http://schemas.microsoft.com/office/drawing/2014/main" id="{FBF658BF-0311-2C40-9E3E-9D34FAB4AE6B}"/>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227" name="Title 1">
            <a:extLst>
              <a:ext uri="{FF2B5EF4-FFF2-40B4-BE49-F238E27FC236}">
                <a16:creationId xmlns:a16="http://schemas.microsoft.com/office/drawing/2014/main" id="{DF8B5969-CE01-9349-A8FD-67E0CC924A1A}"/>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3200">
                <a:solidFill>
                  <a:srgbClr val="0000CC"/>
                </a:solidFill>
                <a:latin typeface="Arial" panose="020B0604020202020204" pitchFamily="34" charset="0"/>
                <a:ea typeface="ＭＳ Ｐゴシック" panose="020B0600070205080204" pitchFamily="34" charset="-128"/>
              </a:rPr>
              <a:t>ANSI-SPARC (Three-schema) Architecture</a:t>
            </a:r>
            <a:br>
              <a:rPr lang="en-US" altLang="en-US" sz="3200">
                <a:solidFill>
                  <a:srgbClr val="0000CC"/>
                </a:solidFill>
                <a:latin typeface="Arial" panose="020B0604020202020204" pitchFamily="34" charset="0"/>
                <a:ea typeface="ＭＳ Ｐゴシック" panose="020B0600070205080204" pitchFamily="34" charset="-128"/>
              </a:rPr>
            </a:br>
            <a:r>
              <a:rPr lang="en-US" altLang="en-US" sz="3200">
                <a:solidFill>
                  <a:srgbClr val="0000CC"/>
                </a:solidFill>
                <a:latin typeface="Arial" panose="020B0604020202020204" pitchFamily="34" charset="0"/>
                <a:ea typeface="ＭＳ Ｐゴシック" panose="020B0600070205080204" pitchFamily="34" charset="-128"/>
              </a:rPr>
              <a:t>for Database Development</a:t>
            </a:r>
            <a:endParaRPr lang="id-ID" altLang="en-US" sz="32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76B806A4-EB03-2541-B768-AFFF9704CA0F}"/>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52229" name="TextBox 12">
            <a:extLst>
              <a:ext uri="{FF2B5EF4-FFF2-40B4-BE49-F238E27FC236}">
                <a16:creationId xmlns:a16="http://schemas.microsoft.com/office/drawing/2014/main" id="{4DC09DF6-2BD9-8C4A-9B14-84137753A997}"/>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52230" name="TextBox 17">
            <a:extLst>
              <a:ext uri="{FF2B5EF4-FFF2-40B4-BE49-F238E27FC236}">
                <a16:creationId xmlns:a16="http://schemas.microsoft.com/office/drawing/2014/main" id="{8F46976C-E8BA-A84B-9729-E428076B9015}"/>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8062E69-9439-E441-AB0F-438F0876A528}" type="slidenum">
              <a:rPr lang="en-US" altLang="en-US" sz="1800" i="1"/>
              <a:pPr algn="r" eaLnBrk="1" hangingPunct="1">
                <a:spcBef>
                  <a:spcPct val="0"/>
                </a:spcBef>
                <a:buFontTx/>
                <a:buNone/>
              </a:pPr>
              <a:t>42</a:t>
            </a:fld>
            <a:r>
              <a:rPr lang="en-US" altLang="en-US" sz="1800" i="1" dirty="0"/>
              <a:t>     </a:t>
            </a:r>
          </a:p>
        </p:txBody>
      </p:sp>
      <p:pic>
        <p:nvPicPr>
          <p:cNvPr id="3" name="Picture 2">
            <a:extLst>
              <a:ext uri="{FF2B5EF4-FFF2-40B4-BE49-F238E27FC236}">
                <a16:creationId xmlns:a16="http://schemas.microsoft.com/office/drawing/2014/main" id="{B0EB8857-DAC4-4C60-B31B-6C164695F8F9}"/>
              </a:ext>
            </a:extLst>
          </p:cNvPr>
          <p:cNvPicPr>
            <a:picLocks noChangeAspect="1"/>
          </p:cNvPicPr>
          <p:nvPr/>
        </p:nvPicPr>
        <p:blipFill>
          <a:blip r:embed="rId3"/>
          <a:stretch>
            <a:fillRect/>
          </a:stretch>
        </p:blipFill>
        <p:spPr>
          <a:xfrm>
            <a:off x="427112" y="1309366"/>
            <a:ext cx="4332137" cy="4891731"/>
          </a:xfrm>
          <a:prstGeom prst="rect">
            <a:avLst/>
          </a:prstGeom>
        </p:spPr>
      </p:pic>
      <p:sp>
        <p:nvSpPr>
          <p:cNvPr id="12" name="TextBox 11">
            <a:extLst>
              <a:ext uri="{FF2B5EF4-FFF2-40B4-BE49-F238E27FC236}">
                <a16:creationId xmlns:a16="http://schemas.microsoft.com/office/drawing/2014/main" id="{59BDD2FF-AA9B-48BD-8EFF-7772EBF12F26}"/>
              </a:ext>
            </a:extLst>
          </p:cNvPr>
          <p:cNvSpPr txBox="1"/>
          <p:nvPr/>
        </p:nvSpPr>
        <p:spPr>
          <a:xfrm>
            <a:off x="4868535" y="1676400"/>
            <a:ext cx="3886199" cy="4093428"/>
          </a:xfrm>
          <a:prstGeom prst="rect">
            <a:avLst/>
          </a:prstGeom>
          <a:noFill/>
        </p:spPr>
        <p:txBody>
          <a:bodyPr wrap="square">
            <a:spAutoFit/>
          </a:bodyPr>
          <a:lstStyle/>
          <a:p>
            <a:pPr marL="342900" indent="-342900" algn="l">
              <a:buFont typeface="+mj-lt"/>
              <a:buAutoNum type="arabicPeriod"/>
            </a:pPr>
            <a:r>
              <a:rPr lang="en-US" sz="2000" b="1" i="1" u="none" strike="noStrike" baseline="0">
                <a:latin typeface="+mn-lt"/>
              </a:rPr>
              <a:t>External schema </a:t>
            </a:r>
            <a:r>
              <a:rPr lang="en-US" sz="2000" b="0" i="0" u="none" strike="noStrike" baseline="0">
                <a:latin typeface="+mn-lt"/>
              </a:rPr>
              <a:t>This is the view (or views) of managers and other employees who are the database users</a:t>
            </a:r>
            <a:endParaRPr lang="en-US" sz="2000">
              <a:latin typeface="+mn-lt"/>
            </a:endParaRPr>
          </a:p>
          <a:p>
            <a:pPr marL="342900" indent="-342900" algn="l">
              <a:buFont typeface="+mj-lt"/>
              <a:buAutoNum type="arabicPeriod"/>
            </a:pPr>
            <a:r>
              <a:rPr lang="en-US" sz="2000" b="1" i="1" u="none" strike="noStrike" baseline="0">
                <a:latin typeface="+mn-lt"/>
              </a:rPr>
              <a:t>Conceptual schema </a:t>
            </a:r>
            <a:r>
              <a:rPr lang="en-US" sz="2000" b="0" i="0" u="none" strike="noStrike" baseline="0">
                <a:latin typeface="+mn-lt"/>
              </a:rPr>
              <a:t>This schema combines the different external views into a single, coherent, and comprehensive definition of the enterprise’s data </a:t>
            </a:r>
          </a:p>
          <a:p>
            <a:pPr marL="342900" indent="-342900" algn="l">
              <a:buFont typeface="+mj-lt"/>
              <a:buAutoNum type="arabicPeriod"/>
            </a:pPr>
            <a:r>
              <a:rPr lang="en-US" sz="2000" b="1" i="1" u="none" strike="noStrike" baseline="0">
                <a:latin typeface="+mn-lt"/>
              </a:rPr>
              <a:t>Internal schema </a:t>
            </a:r>
            <a:r>
              <a:rPr lang="en-US" sz="2000">
                <a:latin typeface="+mn-lt"/>
              </a:rPr>
              <a:t>A</a:t>
            </a:r>
            <a:r>
              <a:rPr lang="en-US" sz="2000" b="0" i="0" u="none" strike="noStrike" baseline="0">
                <a:latin typeface="+mn-lt"/>
              </a:rPr>
              <a:t>n internal schema today really consists of two separate schemas: a logical schema and a physical schema </a:t>
            </a:r>
            <a:endParaRPr lang="en-ID" sz="2000">
              <a:latin typeface="+mn-lt"/>
            </a:endParaRPr>
          </a:p>
        </p:txBody>
      </p:sp>
    </p:spTree>
    <p:extLst>
      <p:ext uri="{BB962C8B-B14F-4D97-AF65-F5344CB8AC3E}">
        <p14:creationId xmlns:p14="http://schemas.microsoft.com/office/powerpoint/2010/main" val="4078195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D7D5CC-841E-464D-9252-BFA8D0036EE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51202" name="Picture 2">
            <a:extLst>
              <a:ext uri="{FF2B5EF4-FFF2-40B4-BE49-F238E27FC236}">
                <a16:creationId xmlns:a16="http://schemas.microsoft.com/office/drawing/2014/main" id="{B3234CA5-170F-5F4A-A359-AB2C5E9998F8}"/>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03" name="Title 1">
            <a:extLst>
              <a:ext uri="{FF2B5EF4-FFF2-40B4-BE49-F238E27FC236}">
                <a16:creationId xmlns:a16="http://schemas.microsoft.com/office/drawing/2014/main" id="{11A23EEA-FFE3-D14D-8778-B0341B436FBE}"/>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Importance of Database Design</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4C6CE897-49B7-A247-9DAF-DC8189377570}"/>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51205" name="TextBox 12">
            <a:extLst>
              <a:ext uri="{FF2B5EF4-FFF2-40B4-BE49-F238E27FC236}">
                <a16:creationId xmlns:a16="http://schemas.microsoft.com/office/drawing/2014/main" id="{B06786F6-5015-5347-BB98-4F0E83461090}"/>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51206" name="TextBox 17">
            <a:extLst>
              <a:ext uri="{FF2B5EF4-FFF2-40B4-BE49-F238E27FC236}">
                <a16:creationId xmlns:a16="http://schemas.microsoft.com/office/drawing/2014/main" id="{497984E9-0DF4-D14E-BFFB-99A1144EBCC5}"/>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4EC5C68-8A80-6F45-A4D9-3F3C687D689D}" type="slidenum">
              <a:rPr lang="en-US" altLang="en-US" sz="1800" i="1"/>
              <a:pPr algn="r" eaLnBrk="1" hangingPunct="1">
                <a:spcBef>
                  <a:spcPct val="0"/>
                </a:spcBef>
                <a:buFontTx/>
                <a:buNone/>
              </a:pPr>
              <a:t>43</a:t>
            </a:fld>
            <a:r>
              <a:rPr lang="en-US" altLang="en-US" sz="1800" i="1" dirty="0"/>
              <a:t>     </a:t>
            </a:r>
          </a:p>
        </p:txBody>
      </p:sp>
      <p:sp>
        <p:nvSpPr>
          <p:cNvPr id="51207" name="Rectangle 6">
            <a:extLst>
              <a:ext uri="{FF2B5EF4-FFF2-40B4-BE49-F238E27FC236}">
                <a16:creationId xmlns:a16="http://schemas.microsoft.com/office/drawing/2014/main" id="{1BD6AD34-B0BF-354F-8D1B-2FCFFE89EFD1}"/>
              </a:ext>
            </a:extLst>
          </p:cNvPr>
          <p:cNvSpPr>
            <a:spLocks noGrp="1"/>
          </p:cNvSpPr>
          <p:nvPr>
            <p:ph idx="1"/>
          </p:nvPr>
        </p:nvSpPr>
        <p:spPr>
          <a:xfrm>
            <a:off x="457200" y="1295400"/>
            <a:ext cx="8229600" cy="4876800"/>
          </a:xfrm>
        </p:spPr>
        <p:txBody>
          <a:bodyPr/>
          <a:lstStyle/>
          <a:p>
            <a:pPr>
              <a:lnSpc>
                <a:spcPct val="90000"/>
              </a:lnSpc>
            </a:pPr>
            <a:r>
              <a:rPr lang="en-US" altLang="en-US" sz="2400" dirty="0">
                <a:ea typeface="ＭＳ Ｐゴシック" panose="020B0600070205080204" pitchFamily="34" charset="-128"/>
              </a:rPr>
              <a:t>Database design is an iterative process, which has a starting point and an almost endless procession </a:t>
            </a:r>
            <a:r>
              <a:rPr lang="en-US" altLang="en-US" sz="2400">
                <a:ea typeface="ＭＳ Ｐゴシック" panose="020B0600070205080204" pitchFamily="34" charset="-128"/>
              </a:rPr>
              <a:t>of refinements</a:t>
            </a:r>
            <a:endParaRPr lang="en-US" altLang="en-US" sz="2400" dirty="0">
              <a:ea typeface="ＭＳ Ｐゴシック" panose="020B0600070205080204" pitchFamily="34" charset="-128"/>
            </a:endParaRPr>
          </a:p>
          <a:p>
            <a:pPr>
              <a:lnSpc>
                <a:spcPct val="90000"/>
              </a:lnSpc>
            </a:pPr>
            <a:r>
              <a:rPr lang="en-US" altLang="en-US" sz="2400" dirty="0">
                <a:ea typeface="ＭＳ Ｐゴシック" panose="020B0600070205080204" pitchFamily="34" charset="-128"/>
              </a:rPr>
              <a:t>They should be viewed as learning processes. As the designers come to understand the workings of the enterprise and the meanings of its data, and express that understanding in the selected </a:t>
            </a:r>
            <a:r>
              <a:rPr lang="en-US" altLang="en-US" sz="2400">
                <a:ea typeface="ＭＳ Ｐゴシック" panose="020B0600070205080204" pitchFamily="34" charset="-128"/>
              </a:rPr>
              <a:t>data models</a:t>
            </a:r>
          </a:p>
          <a:p>
            <a:pPr>
              <a:lnSpc>
                <a:spcPct val="90000"/>
              </a:lnSpc>
            </a:pPr>
            <a:r>
              <a:rPr lang="en-US" altLang="en-US" sz="2400">
                <a:ea typeface="ＭＳ Ｐゴシック" panose="020B0600070205080204" pitchFamily="34" charset="-128"/>
              </a:rPr>
              <a:t>In </a:t>
            </a:r>
            <a:r>
              <a:rPr lang="en-US" altLang="en-US" sz="2400" dirty="0">
                <a:ea typeface="ＭＳ Ｐゴシック" panose="020B0600070205080204" pitchFamily="34" charset="-128"/>
              </a:rPr>
              <a:t>particular, conceptual, and logical database designs are critical to the overall success of the system. If the designs are not a true representation of the enterprise, it will be difficult, if not impossible, to define all the required user views or to maintain </a:t>
            </a:r>
            <a:r>
              <a:rPr lang="en-US" altLang="en-US" sz="2400">
                <a:ea typeface="ＭＳ Ｐゴシック" panose="020B0600070205080204" pitchFamily="34" charset="-128"/>
              </a:rPr>
              <a:t>database integrity</a:t>
            </a:r>
            <a:endParaRPr lang="en-US" altLang="en-US" sz="2400" dirty="0">
              <a:ea typeface="ＭＳ Ｐゴシック" panose="020B0600070205080204" pitchFamily="34" charset="-128"/>
            </a:endParaRPr>
          </a:p>
          <a:p>
            <a:pPr>
              <a:lnSpc>
                <a:spcPct val="90000"/>
              </a:lnSpc>
            </a:pPr>
            <a:r>
              <a:rPr lang="en-US" altLang="en-US" sz="2400" dirty="0">
                <a:solidFill>
                  <a:srgbClr val="3333FF"/>
                </a:solidFill>
                <a:ea typeface="ＭＳ Ｐゴシック" panose="020B0600070205080204" pitchFamily="34" charset="-128"/>
              </a:rPr>
              <a:t>Therefore, it is worthwhile spending the time and energy necessary to produce the best possible design </a:t>
            </a:r>
          </a:p>
        </p:txBody>
      </p:sp>
    </p:spTree>
    <p:extLst>
      <p:ext uri="{BB962C8B-B14F-4D97-AF65-F5344CB8AC3E}">
        <p14:creationId xmlns:p14="http://schemas.microsoft.com/office/powerpoint/2010/main" val="18817391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15EC99E-B1E3-2740-87A6-08A4937B7FB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6866" name="Picture 2">
            <a:extLst>
              <a:ext uri="{FF2B5EF4-FFF2-40B4-BE49-F238E27FC236}">
                <a16:creationId xmlns:a16="http://schemas.microsoft.com/office/drawing/2014/main" id="{087EBED9-2D73-284D-8190-BF447698263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Title 1">
            <a:extLst>
              <a:ext uri="{FF2B5EF4-FFF2-40B4-BE49-F238E27FC236}">
                <a16:creationId xmlns:a16="http://schemas.microsoft.com/office/drawing/2014/main" id="{6967374D-5BD2-2540-9B30-49FF21FD26F4}"/>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Database Design (1)</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BAEBB71-5F90-1843-A80F-FFAFEA47F47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36869" name="TextBox 12">
            <a:extLst>
              <a:ext uri="{FF2B5EF4-FFF2-40B4-BE49-F238E27FC236}">
                <a16:creationId xmlns:a16="http://schemas.microsoft.com/office/drawing/2014/main" id="{435DF1B8-E53F-834A-B03F-BE8026C4270C}"/>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36870" name="TextBox 17">
            <a:extLst>
              <a:ext uri="{FF2B5EF4-FFF2-40B4-BE49-F238E27FC236}">
                <a16:creationId xmlns:a16="http://schemas.microsoft.com/office/drawing/2014/main" id="{D1255DC6-C410-5642-A025-26C3B3AB9923}"/>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714057D6-EC4B-4B48-A5ED-21750F4198B0}" type="slidenum">
              <a:rPr lang="en-US" altLang="en-US" sz="1800" i="1"/>
              <a:pPr algn="r" eaLnBrk="1" hangingPunct="1">
                <a:spcBef>
                  <a:spcPct val="0"/>
                </a:spcBef>
                <a:buFontTx/>
                <a:buNone/>
              </a:pPr>
              <a:t>44</a:t>
            </a:fld>
            <a:r>
              <a:rPr lang="en-US" altLang="en-US" sz="1800" i="1" dirty="0"/>
              <a:t>     </a:t>
            </a:r>
          </a:p>
        </p:txBody>
      </p:sp>
      <p:sp>
        <p:nvSpPr>
          <p:cNvPr id="36871" name="Rectangle 6">
            <a:extLst>
              <a:ext uri="{FF2B5EF4-FFF2-40B4-BE49-F238E27FC236}">
                <a16:creationId xmlns:a16="http://schemas.microsoft.com/office/drawing/2014/main" id="{710977BD-B22B-AA44-B7F2-3F05F46C5BD3}"/>
              </a:ext>
            </a:extLst>
          </p:cNvPr>
          <p:cNvSpPr>
            <a:spLocks noGrp="1"/>
          </p:cNvSpPr>
          <p:nvPr>
            <p:ph idx="1"/>
          </p:nvPr>
        </p:nvSpPr>
        <p:spPr>
          <a:xfrm>
            <a:off x="457200" y="1295400"/>
            <a:ext cx="8229600" cy="4876800"/>
          </a:xfrm>
        </p:spPr>
        <p:txBody>
          <a:bodyPr/>
          <a:lstStyle/>
          <a:p>
            <a:r>
              <a:rPr lang="en-US" altLang="en-US" sz="2600" b="1">
                <a:ea typeface="ＭＳ Ｐゴシック" panose="020B0600070205080204" pitchFamily="34" charset="-128"/>
              </a:rPr>
              <a:t>Database design</a:t>
            </a:r>
          </a:p>
          <a:p>
            <a:pPr lvl="1">
              <a:lnSpc>
                <a:spcPct val="90000"/>
              </a:lnSpc>
            </a:pPr>
            <a:r>
              <a:rPr lang="en-US" altLang="en-US" sz="2200">
                <a:ea typeface="ＭＳ Ｐゴシック" panose="020B0600070205080204" pitchFamily="34" charset="-128"/>
              </a:rPr>
              <a:t>The process of creating a design that will support the enterprise’s  mission statement and mission objectives for the required database system </a:t>
            </a:r>
          </a:p>
          <a:p>
            <a:pPr>
              <a:lnSpc>
                <a:spcPct val="90000"/>
              </a:lnSpc>
            </a:pPr>
            <a:r>
              <a:rPr lang="en-US" altLang="en-US" sz="2600">
                <a:ea typeface="ＭＳ Ｐゴシック" panose="020B0600070205080204" pitchFamily="34" charset="-128"/>
              </a:rPr>
              <a:t>The two main approaches to the design of a database are referred to as ‘bottom-up’ and ‘top-down’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7BF5DF3-C9D8-9240-B3D3-DABC5230DB7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7890" name="Picture 2">
            <a:extLst>
              <a:ext uri="{FF2B5EF4-FFF2-40B4-BE49-F238E27FC236}">
                <a16:creationId xmlns:a16="http://schemas.microsoft.com/office/drawing/2014/main" id="{57F1D6EE-8957-9544-A94A-0FFDAE09E5BB}"/>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Title 1">
            <a:extLst>
              <a:ext uri="{FF2B5EF4-FFF2-40B4-BE49-F238E27FC236}">
                <a16:creationId xmlns:a16="http://schemas.microsoft.com/office/drawing/2014/main" id="{9D569324-2F72-5747-BE1E-DC53FF950856}"/>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Database Design (2)</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51F369B8-D8E9-F04A-B3FD-7975B730EB44}"/>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37893" name="TextBox 12">
            <a:extLst>
              <a:ext uri="{FF2B5EF4-FFF2-40B4-BE49-F238E27FC236}">
                <a16:creationId xmlns:a16="http://schemas.microsoft.com/office/drawing/2014/main" id="{43A0F4BD-382A-8B4F-BD79-26DEEFCE99E3}"/>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37894" name="TextBox 17">
            <a:extLst>
              <a:ext uri="{FF2B5EF4-FFF2-40B4-BE49-F238E27FC236}">
                <a16:creationId xmlns:a16="http://schemas.microsoft.com/office/drawing/2014/main" id="{C8C66B97-E6B4-744E-8097-3DA2F2292D4F}"/>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fld id="{4426203B-9BF9-CC4C-B5F5-F43E39C5C26F}" type="slidenum">
              <a:rPr lang="en-US" altLang="en-US" sz="1800" i="1"/>
              <a:pPr algn="r" eaLnBrk="1" hangingPunct="1">
                <a:spcBef>
                  <a:spcPct val="0"/>
                </a:spcBef>
                <a:buFontTx/>
                <a:buNone/>
              </a:pPr>
              <a:t>45</a:t>
            </a:fld>
            <a:r>
              <a:rPr lang="en-US" altLang="en-US" sz="1800" i="1" dirty="0"/>
              <a:t>     </a:t>
            </a:r>
          </a:p>
        </p:txBody>
      </p:sp>
      <p:sp>
        <p:nvSpPr>
          <p:cNvPr id="37895" name="Rectangle 6">
            <a:extLst>
              <a:ext uri="{FF2B5EF4-FFF2-40B4-BE49-F238E27FC236}">
                <a16:creationId xmlns:a16="http://schemas.microsoft.com/office/drawing/2014/main" id="{114BD35A-AF4C-304F-AFC5-C01020126F9E}"/>
              </a:ext>
            </a:extLst>
          </p:cNvPr>
          <p:cNvSpPr>
            <a:spLocks noGrp="1"/>
          </p:cNvSpPr>
          <p:nvPr>
            <p:ph idx="1"/>
          </p:nvPr>
        </p:nvSpPr>
        <p:spPr>
          <a:xfrm>
            <a:off x="470065" y="1271609"/>
            <a:ext cx="8229600" cy="4876800"/>
          </a:xfrm>
        </p:spPr>
        <p:txBody>
          <a:bodyPr/>
          <a:lstStyle/>
          <a:p>
            <a:pPr>
              <a:lnSpc>
                <a:spcPct val="90000"/>
              </a:lnSpc>
            </a:pPr>
            <a:r>
              <a:rPr lang="en-US" altLang="en-US" sz="2600">
                <a:ea typeface="ＭＳ Ｐゴシック" panose="020B0600070205080204" pitchFamily="34" charset="-128"/>
              </a:rPr>
              <a:t>The </a:t>
            </a:r>
            <a:r>
              <a:rPr lang="en-US" altLang="en-US" sz="2600" b="1" dirty="0">
                <a:ea typeface="ＭＳ Ｐゴシック" panose="020B0600070205080204" pitchFamily="34" charset="-128"/>
              </a:rPr>
              <a:t>bottom-up </a:t>
            </a:r>
            <a:r>
              <a:rPr lang="en-US" altLang="en-US" sz="2600" dirty="0">
                <a:ea typeface="ＭＳ Ｐゴシック" panose="020B0600070205080204" pitchFamily="34" charset="-128"/>
              </a:rPr>
              <a:t>approach begins at the fundamental level of attributes (that is, properties of entities and relationships), which through analysis of the associations between attributes, are grouped into relations that represent types of entities and relationships between entities</a:t>
            </a:r>
          </a:p>
          <a:p>
            <a:pPr lvl="1">
              <a:lnSpc>
                <a:spcPct val="90000"/>
              </a:lnSpc>
            </a:pPr>
            <a:r>
              <a:rPr lang="en-US" altLang="en-US" sz="2200" dirty="0">
                <a:ea typeface="ＭＳ Ｐゴシック" panose="020B0600070205080204" pitchFamily="34" charset="-128"/>
              </a:rPr>
              <a:t>The bottom-up approach is appropriate for the design of simple databases with a relatively small number of attributes.</a:t>
            </a:r>
          </a:p>
          <a:p>
            <a:pPr lvl="1">
              <a:lnSpc>
                <a:spcPct val="90000"/>
              </a:lnSpc>
            </a:pPr>
            <a:r>
              <a:rPr lang="en-US" altLang="en-US" sz="2200" dirty="0">
                <a:ea typeface="ＭＳ Ｐゴシック" panose="020B0600070205080204" pitchFamily="34" charset="-128"/>
              </a:rPr>
              <a:t>However, this approach becomes difficult when applied to the design of more complex databases with a larger number of attributes, where it is difficult to establish all the functional dependencies between the attributes. </a:t>
            </a:r>
          </a:p>
          <a:p>
            <a:pPr marL="0" indent="0">
              <a:lnSpc>
                <a:spcPct val="90000"/>
              </a:lnSpc>
              <a:buNone/>
            </a:pPr>
            <a:endParaRPr lang="en-US" altLang="en-US" sz="2600" dirty="0">
              <a:ea typeface="ＭＳ Ｐゴシック" panose="020B0600070205080204" pitchFamily="34" charset="-128"/>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802C6B3-92EE-D747-847A-FB30A03FC930}"/>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8914" name="Picture 2">
            <a:extLst>
              <a:ext uri="{FF2B5EF4-FFF2-40B4-BE49-F238E27FC236}">
                <a16:creationId xmlns:a16="http://schemas.microsoft.com/office/drawing/2014/main" id="{955F4A36-6A14-2F44-969E-67B6F9C36536}"/>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5" name="Title 1">
            <a:extLst>
              <a:ext uri="{FF2B5EF4-FFF2-40B4-BE49-F238E27FC236}">
                <a16:creationId xmlns:a16="http://schemas.microsoft.com/office/drawing/2014/main" id="{758F34C3-A643-044D-9C24-306C6CBB5012}"/>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Database Design (3)</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BBAABA0F-73BF-BA4B-A1E4-388067B51CFC}"/>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38917" name="TextBox 12">
            <a:extLst>
              <a:ext uri="{FF2B5EF4-FFF2-40B4-BE49-F238E27FC236}">
                <a16:creationId xmlns:a16="http://schemas.microsoft.com/office/drawing/2014/main" id="{4EBE2423-B242-E04F-BD5A-5A9B0955C291}"/>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38918" name="TextBox 17">
            <a:extLst>
              <a:ext uri="{FF2B5EF4-FFF2-40B4-BE49-F238E27FC236}">
                <a16:creationId xmlns:a16="http://schemas.microsoft.com/office/drawing/2014/main" id="{FBFF774E-C2C3-444E-A6E5-18B115241C9D}"/>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4917EAB2-D3A2-864D-9F8D-E258C1545254}" type="slidenum">
              <a:rPr lang="en-US" altLang="en-US" sz="1800" i="1"/>
              <a:pPr algn="r" eaLnBrk="1" hangingPunct="1">
                <a:spcBef>
                  <a:spcPct val="0"/>
                </a:spcBef>
                <a:buFontTx/>
                <a:buNone/>
              </a:pPr>
              <a:t>46</a:t>
            </a:fld>
            <a:r>
              <a:rPr lang="en-US" altLang="en-US" sz="1800" i="1" dirty="0"/>
              <a:t>     </a:t>
            </a:r>
          </a:p>
        </p:txBody>
      </p:sp>
      <p:sp>
        <p:nvSpPr>
          <p:cNvPr id="38919" name="Rectangle 6">
            <a:extLst>
              <a:ext uri="{FF2B5EF4-FFF2-40B4-BE49-F238E27FC236}">
                <a16:creationId xmlns:a16="http://schemas.microsoft.com/office/drawing/2014/main" id="{762C5654-27FC-A64C-A614-2C2687AB5A38}"/>
              </a:ext>
            </a:extLst>
          </p:cNvPr>
          <p:cNvSpPr>
            <a:spLocks noGrp="1"/>
          </p:cNvSpPr>
          <p:nvPr>
            <p:ph idx="1"/>
          </p:nvPr>
        </p:nvSpPr>
        <p:spPr>
          <a:xfrm>
            <a:off x="457200" y="1295400"/>
            <a:ext cx="8229600" cy="4876800"/>
          </a:xfrm>
        </p:spPr>
        <p:txBody>
          <a:bodyPr/>
          <a:lstStyle/>
          <a:p>
            <a:pPr>
              <a:lnSpc>
                <a:spcPct val="90000"/>
              </a:lnSpc>
            </a:pPr>
            <a:r>
              <a:rPr lang="en-US" altLang="en-US" sz="2800">
                <a:ea typeface="ＭＳ Ｐゴシック" panose="020B0600070205080204" pitchFamily="34" charset="-128"/>
              </a:rPr>
              <a:t>A more appropriate strategy for the design of complex databases is to use the </a:t>
            </a:r>
            <a:r>
              <a:rPr lang="en-US" altLang="en-US" sz="2800" b="1">
                <a:ea typeface="ＭＳ Ｐゴシック" panose="020B0600070205080204" pitchFamily="34" charset="-128"/>
              </a:rPr>
              <a:t>top-down </a:t>
            </a:r>
            <a:r>
              <a:rPr lang="en-US" altLang="en-US" sz="2800">
                <a:ea typeface="ＭＳ Ｐゴシック" panose="020B0600070205080204" pitchFamily="34" charset="-128"/>
              </a:rPr>
              <a:t>approach. </a:t>
            </a:r>
          </a:p>
          <a:p>
            <a:pPr lvl="1">
              <a:lnSpc>
                <a:spcPct val="90000"/>
              </a:lnSpc>
            </a:pPr>
            <a:r>
              <a:rPr lang="en-US" altLang="en-US" sz="2300">
                <a:ea typeface="ＭＳ Ｐゴシック" panose="020B0600070205080204" pitchFamily="34" charset="-128"/>
              </a:rPr>
              <a:t>This approach starts with the development of data models that contain a few high-level entities and relationships and then applies successive top-down refinements to identify lower-level entities, relationships, and the associated attributes</a:t>
            </a:r>
          </a:p>
          <a:p>
            <a:pPr lvl="1">
              <a:lnSpc>
                <a:spcPct val="90000"/>
              </a:lnSpc>
            </a:pPr>
            <a:r>
              <a:rPr lang="en-US" altLang="en-US" sz="2300">
                <a:ea typeface="ＭＳ Ｐゴシック" panose="020B0600070205080204" pitchFamily="34" charset="-128"/>
              </a:rPr>
              <a:t>The top-down approach is illustrated using the concepts of the Entity–Relationship (ER) model, beginning with the identification of entities and relationships between the entities, which are of interest to the organization </a:t>
            </a:r>
          </a:p>
          <a:p>
            <a:pPr>
              <a:lnSpc>
                <a:spcPct val="90000"/>
              </a:lnSpc>
            </a:pPr>
            <a:endParaRPr lang="en-US" altLang="en-US" sz="2600">
              <a:ea typeface="ＭＳ Ｐゴシック" panose="020B0600070205080204" pitchFamily="34" charset="-128"/>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2C2AAFF-4761-EF4F-844B-BFA51F21ACA5}"/>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39938" name="Picture 2">
            <a:extLst>
              <a:ext uri="{FF2B5EF4-FFF2-40B4-BE49-F238E27FC236}">
                <a16:creationId xmlns:a16="http://schemas.microsoft.com/office/drawing/2014/main" id="{CBB23AFA-6D00-DB4F-B469-F02BBB0C6599}"/>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39" name="Title 1">
            <a:extLst>
              <a:ext uri="{FF2B5EF4-FFF2-40B4-BE49-F238E27FC236}">
                <a16:creationId xmlns:a16="http://schemas.microsoft.com/office/drawing/2014/main" id="{03D5DD1C-8E85-8749-B551-2977B1956786}"/>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Database Design (4)</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4918D7AD-A4AD-B04F-A265-02DDA6553C3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39941" name="TextBox 12">
            <a:extLst>
              <a:ext uri="{FF2B5EF4-FFF2-40B4-BE49-F238E27FC236}">
                <a16:creationId xmlns:a16="http://schemas.microsoft.com/office/drawing/2014/main" id="{172E0ECE-B144-854A-8D9E-A87F569E494C}"/>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39942" name="TextBox 17">
            <a:extLst>
              <a:ext uri="{FF2B5EF4-FFF2-40B4-BE49-F238E27FC236}">
                <a16:creationId xmlns:a16="http://schemas.microsoft.com/office/drawing/2014/main" id="{387C4E6B-4A86-8442-9D51-D4CB96C7850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8464B56E-8DB9-A843-91B7-ACAA08E9BFA0}" type="slidenum">
              <a:rPr lang="en-US" altLang="en-US" sz="1800" i="1"/>
              <a:pPr algn="r" eaLnBrk="1" hangingPunct="1">
                <a:spcBef>
                  <a:spcPct val="0"/>
                </a:spcBef>
                <a:buFontTx/>
                <a:buNone/>
              </a:pPr>
              <a:t>47</a:t>
            </a:fld>
            <a:r>
              <a:rPr lang="en-US" altLang="en-US" sz="1800" i="1" dirty="0"/>
              <a:t>     </a:t>
            </a:r>
          </a:p>
        </p:txBody>
      </p:sp>
      <p:sp>
        <p:nvSpPr>
          <p:cNvPr id="17415" name="Rectangle 6">
            <a:extLst>
              <a:ext uri="{FF2B5EF4-FFF2-40B4-BE49-F238E27FC236}">
                <a16:creationId xmlns:a16="http://schemas.microsoft.com/office/drawing/2014/main" id="{A572AB77-15DD-7547-BB84-9FE61172347E}"/>
              </a:ext>
            </a:extLst>
          </p:cNvPr>
          <p:cNvSpPr>
            <a:spLocks noGrp="1" noChangeArrowheads="1"/>
          </p:cNvSpPr>
          <p:nvPr>
            <p:ph idx="1"/>
          </p:nvPr>
        </p:nvSpPr>
        <p:spPr>
          <a:xfrm>
            <a:off x="457200" y="1295400"/>
            <a:ext cx="8229600" cy="4876800"/>
          </a:xfrm>
        </p:spPr>
        <p:txBody>
          <a:bodyPr/>
          <a:lstStyle/>
          <a:p>
            <a:pPr>
              <a:lnSpc>
                <a:spcPct val="90000"/>
              </a:lnSpc>
              <a:buFont typeface="Arial" charset="0"/>
              <a:buChar char="•"/>
              <a:defRPr/>
            </a:pPr>
            <a:r>
              <a:rPr lang="en-US" sz="2800"/>
              <a:t>There are other approaches to database design such as the </a:t>
            </a:r>
            <a:r>
              <a:rPr lang="en-US" sz="2800" b="1"/>
              <a:t>mixed strategy </a:t>
            </a:r>
            <a:r>
              <a:rPr lang="en-US" sz="2800"/>
              <a:t>approach. </a:t>
            </a:r>
          </a:p>
          <a:p>
            <a:pPr lvl="1">
              <a:lnSpc>
                <a:spcPct val="90000"/>
              </a:lnSpc>
              <a:buFont typeface="Arial" charset="0"/>
              <a:buChar char="–"/>
              <a:defRPr/>
            </a:pPr>
            <a:r>
              <a:rPr lang="en-US" sz="2400"/>
              <a:t>The </a:t>
            </a:r>
            <a:r>
              <a:rPr lang="en-US" sz="2400" b="1"/>
              <a:t>mixed strategy </a:t>
            </a:r>
            <a:r>
              <a:rPr lang="en-US" sz="2400"/>
              <a:t>approach uses both the bottom-up and top-down approach for various parts of the model before finally combining all parts together. </a:t>
            </a:r>
          </a:p>
          <a:p>
            <a:pPr marL="0" indent="0">
              <a:lnSpc>
                <a:spcPct val="90000"/>
              </a:lnSpc>
              <a:buFont typeface="Arial" charset="0"/>
              <a:buNone/>
              <a:defRPr/>
            </a:pPr>
            <a:endParaRPr lang="en-US" sz="26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ea typeface="ＭＳ Ｐゴシック" panose="020B0600070205080204" pitchFamily="34" charset="-128"/>
              </a:rPr>
              <a:t>Outline</a:t>
            </a:r>
            <a:endParaRPr lang="id-ID"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48</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Architecture</a:t>
            </a:r>
          </a:p>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Architecture</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Engineering &amp; Rapid Application Development</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System Definition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Requirements Formulation &amp; Analysis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Design Process</a:t>
            </a:r>
          </a:p>
          <a:p>
            <a:pPr>
              <a:lnSpc>
                <a:spcPct val="90000"/>
              </a:lnSpc>
              <a:spcBef>
                <a:spcPts val="375"/>
              </a:spcBef>
            </a:pPr>
            <a:r>
              <a:rPr lang="en-US" altLang="en-US" sz="2500" dirty="0">
                <a:ea typeface="ＭＳ Ｐゴシック" panose="020B0600070205080204" pitchFamily="34" charset="-128"/>
              </a:rPr>
              <a:t>Conceptual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Logical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Physical Database Design</a:t>
            </a:r>
          </a:p>
          <a:p>
            <a:pPr>
              <a:lnSpc>
                <a:spcPct val="90000"/>
              </a:lnSpc>
              <a:spcBef>
                <a:spcPts val="375"/>
              </a:spcBef>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32296874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AE472DB-668C-F143-88B0-573E48CF79B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45058" name="Picture 2">
            <a:extLst>
              <a:ext uri="{FF2B5EF4-FFF2-40B4-BE49-F238E27FC236}">
                <a16:creationId xmlns:a16="http://schemas.microsoft.com/office/drawing/2014/main" id="{D36BDE0D-41DF-0641-908B-2D3FA9726AEC}"/>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5059" name="Title 1">
            <a:extLst>
              <a:ext uri="{FF2B5EF4-FFF2-40B4-BE49-F238E27FC236}">
                <a16:creationId xmlns:a16="http://schemas.microsoft.com/office/drawing/2014/main" id="{327D83A3-61B7-4F47-85E3-45216D8A6AA1}"/>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Conceptual Database Design</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4B33F2DE-FB62-B54B-AC66-58614A7748A5}"/>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45061" name="TextBox 12">
            <a:extLst>
              <a:ext uri="{FF2B5EF4-FFF2-40B4-BE49-F238E27FC236}">
                <a16:creationId xmlns:a16="http://schemas.microsoft.com/office/drawing/2014/main" id="{A1E42D37-E118-4A4E-927B-2D1FAE6A4C75}"/>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45062" name="TextBox 17">
            <a:extLst>
              <a:ext uri="{FF2B5EF4-FFF2-40B4-BE49-F238E27FC236}">
                <a16:creationId xmlns:a16="http://schemas.microsoft.com/office/drawing/2014/main" id="{419D4C39-081F-6347-BD1D-4519A485959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6F5A7753-6391-5748-A06C-EA90F00149EC}" type="slidenum">
              <a:rPr lang="en-US" altLang="en-US" sz="1800" i="1"/>
              <a:pPr algn="r" eaLnBrk="1" hangingPunct="1">
                <a:spcBef>
                  <a:spcPct val="0"/>
                </a:spcBef>
                <a:buFontTx/>
                <a:buNone/>
              </a:pPr>
              <a:t>49</a:t>
            </a:fld>
            <a:r>
              <a:rPr lang="en-US" altLang="en-US" sz="1800" i="1" dirty="0"/>
              <a:t>     </a:t>
            </a:r>
          </a:p>
        </p:txBody>
      </p:sp>
      <p:sp>
        <p:nvSpPr>
          <p:cNvPr id="45063" name="Rectangle 6">
            <a:extLst>
              <a:ext uri="{FF2B5EF4-FFF2-40B4-BE49-F238E27FC236}">
                <a16:creationId xmlns:a16="http://schemas.microsoft.com/office/drawing/2014/main" id="{A9DB456E-2B8E-1B45-B421-4A10C89468C7}"/>
              </a:ext>
            </a:extLst>
          </p:cNvPr>
          <p:cNvSpPr>
            <a:spLocks noGrp="1"/>
          </p:cNvSpPr>
          <p:nvPr>
            <p:ph idx="1"/>
          </p:nvPr>
        </p:nvSpPr>
        <p:spPr>
          <a:xfrm>
            <a:off x="457200" y="1279526"/>
            <a:ext cx="8229600" cy="4876800"/>
          </a:xfrm>
        </p:spPr>
        <p:txBody>
          <a:bodyPr/>
          <a:lstStyle/>
          <a:p>
            <a:pPr>
              <a:lnSpc>
                <a:spcPct val="90000"/>
              </a:lnSpc>
            </a:pPr>
            <a:r>
              <a:rPr lang="en-US" altLang="en-US" sz="2600" dirty="0">
                <a:ea typeface="ＭＳ Ｐゴシック" panose="020B0600070205080204" pitchFamily="34" charset="-128"/>
              </a:rPr>
              <a:t>The process of constructing a model of the data used in an enterprise, independent of </a:t>
            </a:r>
            <a:r>
              <a:rPr lang="en-US" altLang="en-US" sz="2600" i="1" dirty="0">
                <a:ea typeface="ＭＳ Ｐゴシック" panose="020B0600070205080204" pitchFamily="34" charset="-128"/>
              </a:rPr>
              <a:t>all </a:t>
            </a:r>
            <a:r>
              <a:rPr lang="en-US" altLang="en-US" sz="2600" dirty="0">
                <a:ea typeface="ＭＳ Ｐゴシック" panose="020B0600070205080204" pitchFamily="34" charset="-128"/>
              </a:rPr>
              <a:t>physical considerations.</a:t>
            </a:r>
          </a:p>
          <a:p>
            <a:pPr lvl="1">
              <a:lnSpc>
                <a:spcPct val="90000"/>
              </a:lnSpc>
            </a:pPr>
            <a:r>
              <a:rPr lang="en-US" altLang="en-US" sz="2200" dirty="0">
                <a:ea typeface="ＭＳ Ｐゴシック" panose="020B0600070205080204" pitchFamily="34" charset="-128"/>
              </a:rPr>
              <a:t>The first phase of database design is called </a:t>
            </a:r>
            <a:r>
              <a:rPr lang="en-US" altLang="en-US" sz="2200" b="1" dirty="0">
                <a:ea typeface="ＭＳ Ｐゴシック" panose="020B0600070205080204" pitchFamily="34" charset="-128"/>
              </a:rPr>
              <a:t>conceptual database design</a:t>
            </a:r>
            <a:r>
              <a:rPr lang="en-US" altLang="en-US" sz="2200" dirty="0">
                <a:ea typeface="ＭＳ Ｐゴシック" panose="020B0600070205080204" pitchFamily="34" charset="-128"/>
              </a:rPr>
              <a:t>, and involves the creation of a conceptual data model of the part of the enterprise that we are interested in modeling </a:t>
            </a:r>
          </a:p>
          <a:p>
            <a:pPr lvl="1">
              <a:lnSpc>
                <a:spcPct val="90000"/>
              </a:lnSpc>
            </a:pPr>
            <a:r>
              <a:rPr lang="en-US" altLang="en-US" sz="2400" dirty="0">
                <a:ea typeface="ＭＳ Ｐゴシック" panose="020B0600070205080204" pitchFamily="34" charset="-128"/>
              </a:rPr>
              <a:t>The data model is built using the information documented in the users’ requirements specification. </a:t>
            </a:r>
          </a:p>
          <a:p>
            <a:pPr lvl="1">
              <a:lnSpc>
                <a:spcPct val="90000"/>
              </a:lnSpc>
            </a:pPr>
            <a:r>
              <a:rPr lang="en-US" altLang="en-US" sz="2200" dirty="0">
                <a:ea typeface="ＭＳ Ｐゴシック" panose="020B0600070205080204" pitchFamily="34" charset="-128"/>
              </a:rPr>
              <a:t>Conceptual database design is entirely independent of </a:t>
            </a:r>
            <a:r>
              <a:rPr lang="en-US" altLang="en-US" sz="2200" dirty="0" err="1">
                <a:ea typeface="ＭＳ Ｐゴシック" panose="020B0600070205080204" pitchFamily="34" charset="-128"/>
              </a:rPr>
              <a:t>imple</a:t>
            </a:r>
            <a:r>
              <a:rPr lang="en-US" altLang="en-US" sz="2200" dirty="0">
                <a:ea typeface="ＭＳ Ｐゴシック" panose="020B0600070205080204" pitchFamily="34" charset="-128"/>
              </a:rPr>
              <a:t>- mentation details such as the target DBMS software, application programs, programming languages, hardware platform, or any other physical considerations </a:t>
            </a:r>
          </a:p>
          <a:p>
            <a:pPr lvl="1">
              <a:lnSpc>
                <a:spcPct val="90000"/>
              </a:lnSpc>
            </a:pPr>
            <a:r>
              <a:rPr lang="en-US" altLang="en-US" sz="2200" dirty="0">
                <a:ea typeface="ＭＳ Ｐゴシック" panose="020B0600070205080204" pitchFamily="34" charset="-128"/>
              </a:rPr>
              <a:t>Throughout the process of developing a conceptual data model, the model is tested and validated against the users’ requirements </a:t>
            </a:r>
          </a:p>
          <a:p>
            <a:pPr marL="457200" lvl="1" indent="0">
              <a:lnSpc>
                <a:spcPct val="90000"/>
              </a:lnSpc>
              <a:buNone/>
            </a:pPr>
            <a:endParaRPr lang="en-US" altLang="en-US" sz="2400" dirty="0">
              <a:ea typeface="ＭＳ Ｐゴシック" panose="020B0600070205080204" pitchFamily="34" charset="-128"/>
            </a:endParaRPr>
          </a:p>
          <a:p>
            <a:pPr>
              <a:lnSpc>
                <a:spcPct val="90000"/>
              </a:lnSpc>
              <a:buFont typeface="Arial" panose="020B0604020202020204" pitchFamily="34" charset="0"/>
              <a:buNone/>
            </a:pPr>
            <a:endParaRPr lang="en-US" altLang="en-US" sz="2600" dirty="0">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dirty="0"/>
              <a:t>Information Systems Planning (2)</a:t>
            </a:r>
            <a:endParaRPr lang="id-ID" altLang="en-US"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5</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r>
              <a:rPr lang="en-US" sz="2800" dirty="0"/>
              <a:t>To support enterprise-wide computing, there must be enterprise-wide information planning</a:t>
            </a:r>
          </a:p>
          <a:p>
            <a:r>
              <a:rPr lang="en-US" sz="2800" dirty="0"/>
              <a:t>One framework for thinking about and planning for enterprise-wide computing is an </a:t>
            </a:r>
            <a:r>
              <a:rPr lang="en-US" sz="2800" i="1" dirty="0"/>
              <a:t>Information Systems Architecture</a:t>
            </a:r>
            <a:r>
              <a:rPr lang="en-US" sz="2800" dirty="0"/>
              <a:t> or ISA</a:t>
            </a:r>
          </a:p>
          <a:p>
            <a:r>
              <a:rPr lang="en-US" sz="2800" dirty="0"/>
              <a:t>Most organizations do </a:t>
            </a:r>
            <a:r>
              <a:rPr lang="en-US" sz="2800" b="1" i="1" dirty="0"/>
              <a:t>NOT</a:t>
            </a:r>
            <a:r>
              <a:rPr lang="en-US" sz="2800" dirty="0"/>
              <a:t> have such an architecture</a:t>
            </a:r>
          </a:p>
        </p:txBody>
      </p:sp>
    </p:spTree>
    <p:extLst>
      <p:ext uri="{BB962C8B-B14F-4D97-AF65-F5344CB8AC3E}">
        <p14:creationId xmlns:p14="http://schemas.microsoft.com/office/powerpoint/2010/main" val="1490734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B286B44-64C8-594C-8509-934786023971}"/>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40962" name="Picture 2">
            <a:extLst>
              <a:ext uri="{FF2B5EF4-FFF2-40B4-BE49-F238E27FC236}">
                <a16:creationId xmlns:a16="http://schemas.microsoft.com/office/drawing/2014/main" id="{57A193DC-6F5D-D54D-A016-ED7B53278784}"/>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3" name="Title 1">
            <a:extLst>
              <a:ext uri="{FF2B5EF4-FFF2-40B4-BE49-F238E27FC236}">
                <a16:creationId xmlns:a16="http://schemas.microsoft.com/office/drawing/2014/main" id="{D137773E-1155-EA41-9B21-B50BD9A92F21}"/>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Data Modeling (1)</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7B03276B-5EAE-DF48-BCE9-8265DBB721DE}"/>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40965" name="TextBox 12">
            <a:extLst>
              <a:ext uri="{FF2B5EF4-FFF2-40B4-BE49-F238E27FC236}">
                <a16:creationId xmlns:a16="http://schemas.microsoft.com/office/drawing/2014/main" id="{93DF5ED2-D16F-9F42-84CC-D0FE0F4FB88D}"/>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40966" name="TextBox 17">
            <a:extLst>
              <a:ext uri="{FF2B5EF4-FFF2-40B4-BE49-F238E27FC236}">
                <a16:creationId xmlns:a16="http://schemas.microsoft.com/office/drawing/2014/main" id="{EEFB6E2C-ABC3-6046-891B-E2A447FCD43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7D862F65-C8C5-D140-8E82-E2CD802736A7}" type="slidenum">
              <a:rPr lang="en-US" altLang="en-US" sz="1800" i="1"/>
              <a:pPr algn="r" eaLnBrk="1" hangingPunct="1">
                <a:spcBef>
                  <a:spcPct val="0"/>
                </a:spcBef>
                <a:buFontTx/>
                <a:buNone/>
              </a:pPr>
              <a:t>50</a:t>
            </a:fld>
            <a:r>
              <a:rPr lang="en-US" altLang="en-US" sz="1800" i="1" dirty="0"/>
              <a:t>     </a:t>
            </a:r>
          </a:p>
        </p:txBody>
      </p:sp>
      <p:sp>
        <p:nvSpPr>
          <p:cNvPr id="40967" name="Rectangle 6">
            <a:extLst>
              <a:ext uri="{FF2B5EF4-FFF2-40B4-BE49-F238E27FC236}">
                <a16:creationId xmlns:a16="http://schemas.microsoft.com/office/drawing/2014/main" id="{6B200540-87DF-D64E-A028-942BA60B2B2F}"/>
              </a:ext>
            </a:extLst>
          </p:cNvPr>
          <p:cNvSpPr>
            <a:spLocks noGrp="1"/>
          </p:cNvSpPr>
          <p:nvPr>
            <p:ph idx="1"/>
          </p:nvPr>
        </p:nvSpPr>
        <p:spPr>
          <a:xfrm>
            <a:off x="485775" y="1279526"/>
            <a:ext cx="8229600" cy="4876800"/>
          </a:xfrm>
        </p:spPr>
        <p:txBody>
          <a:bodyPr/>
          <a:lstStyle/>
          <a:p>
            <a:pPr>
              <a:lnSpc>
                <a:spcPct val="90000"/>
              </a:lnSpc>
            </a:pPr>
            <a:r>
              <a:rPr lang="en-US" altLang="en-US" sz="2600" dirty="0">
                <a:ea typeface="ＭＳ Ｐゴシック" panose="020B0600070205080204" pitchFamily="34" charset="-128"/>
              </a:rPr>
              <a:t>The two main purposes of data modeling are to assist in the understanding of the meaning (semantics) of the data and to facilitate communication about the information requirements. Building a data model requires answering questions about entities, relationships, and attributes. </a:t>
            </a:r>
          </a:p>
          <a:p>
            <a:pPr>
              <a:lnSpc>
                <a:spcPct val="90000"/>
              </a:lnSpc>
            </a:pPr>
            <a:r>
              <a:rPr lang="en-US" altLang="en-US" sz="2600" dirty="0">
                <a:ea typeface="ＭＳ Ｐゴシック" panose="020B0600070205080204" pitchFamily="34" charset="-128"/>
              </a:rPr>
              <a:t>A data model makes it easier to understand the meaning of the data, and thus we model data to ensure that we understand: </a:t>
            </a:r>
            <a:endParaRPr lang="en-US" altLang="en-US" sz="2800" dirty="0">
              <a:ea typeface="ＭＳ Ｐゴシック" panose="020B0600070205080204" pitchFamily="34" charset="-128"/>
            </a:endParaRPr>
          </a:p>
          <a:p>
            <a:pPr lvl="1">
              <a:lnSpc>
                <a:spcPct val="90000"/>
              </a:lnSpc>
            </a:pPr>
            <a:r>
              <a:rPr lang="en-US" altLang="en-US" sz="2200" dirty="0">
                <a:ea typeface="ＭＳ Ｐゴシック" panose="020B0600070205080204" pitchFamily="34" charset="-128"/>
              </a:rPr>
              <a:t>each user’s perspective of the data;</a:t>
            </a:r>
          </a:p>
          <a:p>
            <a:pPr lvl="1">
              <a:lnSpc>
                <a:spcPct val="90000"/>
              </a:lnSpc>
            </a:pPr>
            <a:r>
              <a:rPr lang="en-US" altLang="en-US" sz="2200" dirty="0">
                <a:ea typeface="ＭＳ Ｐゴシック" panose="020B0600070205080204" pitchFamily="34" charset="-128"/>
              </a:rPr>
              <a:t>the nature of the data itself, independent of its physical representations;</a:t>
            </a:r>
          </a:p>
          <a:p>
            <a:pPr lvl="1">
              <a:lnSpc>
                <a:spcPct val="90000"/>
              </a:lnSpc>
            </a:pPr>
            <a:r>
              <a:rPr lang="en-US" altLang="en-US" sz="2200" dirty="0">
                <a:ea typeface="ＭＳ Ｐゴシック" panose="020B0600070205080204" pitchFamily="34" charset="-128"/>
              </a:rPr>
              <a:t>the use of data across user views</a:t>
            </a:r>
            <a:r>
              <a:rPr lang="en-US" altLang="en-US" sz="2200">
                <a:ea typeface="ＭＳ Ｐゴシック" panose="020B0600070205080204" pitchFamily="34" charset="-128"/>
              </a:rPr>
              <a:t>. </a:t>
            </a:r>
            <a:endParaRPr lang="en-US" altLang="en-US" sz="2200" dirty="0">
              <a:ea typeface="ＭＳ Ｐゴシック" panose="020B0600070205080204" pitchFamily="34" charset="-128"/>
            </a:endParaRPr>
          </a:p>
        </p:txBody>
      </p:sp>
    </p:spTree>
    <p:extLst>
      <p:ext uri="{BB962C8B-B14F-4D97-AF65-F5344CB8AC3E}">
        <p14:creationId xmlns:p14="http://schemas.microsoft.com/office/powerpoint/2010/main" val="36499180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A1F874A-F6E3-A645-BF45-2C3ABC4F961A}"/>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41986" name="Picture 2">
            <a:extLst>
              <a:ext uri="{FF2B5EF4-FFF2-40B4-BE49-F238E27FC236}">
                <a16:creationId xmlns:a16="http://schemas.microsoft.com/office/drawing/2014/main" id="{52D978EB-ABC7-F141-93E7-536F120A7F64}"/>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987" name="Title 1">
            <a:extLst>
              <a:ext uri="{FF2B5EF4-FFF2-40B4-BE49-F238E27FC236}">
                <a16:creationId xmlns:a16="http://schemas.microsoft.com/office/drawing/2014/main" id="{AB74845C-5347-2343-81E9-EC376D162598}"/>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Data Modeling (2)</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A82A6870-4A8C-594C-B5E8-C2B8EE54FC3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41989" name="TextBox 12">
            <a:extLst>
              <a:ext uri="{FF2B5EF4-FFF2-40B4-BE49-F238E27FC236}">
                <a16:creationId xmlns:a16="http://schemas.microsoft.com/office/drawing/2014/main" id="{31EBBBF2-396A-9E44-BA54-CF7B6311F569}"/>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41990" name="TextBox 17">
            <a:extLst>
              <a:ext uri="{FF2B5EF4-FFF2-40B4-BE49-F238E27FC236}">
                <a16:creationId xmlns:a16="http://schemas.microsoft.com/office/drawing/2014/main" id="{7D3D53D5-ED0E-1F4F-8FFF-8F3A4F3672FB}"/>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3A9AE4C5-7A7A-174E-84AE-0BEB0358E5B8}" type="slidenum">
              <a:rPr lang="en-US" altLang="en-US" sz="1800" i="1"/>
              <a:pPr algn="r" eaLnBrk="1" hangingPunct="1">
                <a:spcBef>
                  <a:spcPct val="0"/>
                </a:spcBef>
                <a:buFontTx/>
                <a:buNone/>
              </a:pPr>
              <a:t>51</a:t>
            </a:fld>
            <a:r>
              <a:rPr lang="en-US" altLang="en-US" sz="1800" i="1" dirty="0"/>
              <a:t>     </a:t>
            </a:r>
          </a:p>
        </p:txBody>
      </p:sp>
      <p:sp>
        <p:nvSpPr>
          <p:cNvPr id="41991" name="Rectangle 6">
            <a:extLst>
              <a:ext uri="{FF2B5EF4-FFF2-40B4-BE49-F238E27FC236}">
                <a16:creationId xmlns:a16="http://schemas.microsoft.com/office/drawing/2014/main" id="{7EE44530-2377-FA45-A374-A69313DFE0EC}"/>
              </a:ext>
            </a:extLst>
          </p:cNvPr>
          <p:cNvSpPr>
            <a:spLocks noGrp="1"/>
          </p:cNvSpPr>
          <p:nvPr>
            <p:ph idx="1"/>
          </p:nvPr>
        </p:nvSpPr>
        <p:spPr>
          <a:xfrm>
            <a:off x="485775" y="1279526"/>
            <a:ext cx="8229600" cy="4876800"/>
          </a:xfrm>
        </p:spPr>
        <p:txBody>
          <a:bodyPr/>
          <a:lstStyle/>
          <a:p>
            <a:pPr>
              <a:lnSpc>
                <a:spcPct val="90000"/>
              </a:lnSpc>
            </a:pPr>
            <a:r>
              <a:rPr lang="en-US" altLang="en-US" sz="2400" dirty="0">
                <a:ea typeface="ＭＳ Ｐゴシック" panose="020B0600070205080204" pitchFamily="34" charset="-128"/>
              </a:rPr>
              <a:t>Data models can be used to convey the designer’s understanding of the information requirements of the enterprise.</a:t>
            </a:r>
          </a:p>
          <a:p>
            <a:pPr>
              <a:lnSpc>
                <a:spcPct val="90000"/>
              </a:lnSpc>
            </a:pPr>
            <a:r>
              <a:rPr lang="en-US" altLang="en-US" sz="2400" dirty="0">
                <a:ea typeface="ＭＳ Ｐゴシック" panose="020B0600070205080204" pitchFamily="34" charset="-128"/>
              </a:rPr>
              <a:t>Provided both parties are familiar with the notation used in the model, it will support communication between the users and designers. </a:t>
            </a:r>
          </a:p>
          <a:p>
            <a:pPr>
              <a:lnSpc>
                <a:spcPct val="90000"/>
              </a:lnSpc>
            </a:pPr>
            <a:r>
              <a:rPr lang="en-US" altLang="en-US" sz="2400" dirty="0">
                <a:ea typeface="ＭＳ Ｐゴシック" panose="020B0600070205080204" pitchFamily="34" charset="-128"/>
              </a:rPr>
              <a:t>Increasingly, enterprises are standardizing the way that they model data by selecting a particular approach to data modeling and using it throughout their database development projects. </a:t>
            </a:r>
          </a:p>
          <a:p>
            <a:pPr>
              <a:lnSpc>
                <a:spcPct val="90000"/>
              </a:lnSpc>
            </a:pPr>
            <a:r>
              <a:rPr lang="en-US" altLang="en-US" sz="2400" dirty="0">
                <a:ea typeface="ＭＳ Ｐゴシック" panose="020B0600070205080204" pitchFamily="34" charset="-128"/>
              </a:rPr>
              <a:t>The most popular high-level data model used in database design, and the one we use in this book, is based on the concepts of the </a:t>
            </a:r>
            <a:r>
              <a:rPr lang="en-US" altLang="en-US" sz="2400" dirty="0">
                <a:solidFill>
                  <a:srgbClr val="800000"/>
                </a:solidFill>
                <a:ea typeface="ＭＳ Ｐゴシック" panose="020B0600070205080204" pitchFamily="34" charset="-128"/>
              </a:rPr>
              <a:t>Entity–Relationship (ER) model</a:t>
            </a:r>
            <a:r>
              <a:rPr lang="en-US" altLang="en-US" sz="2400" dirty="0">
                <a:ea typeface="ＭＳ Ｐゴシック" panose="020B0600070205080204" pitchFamily="34" charset="-128"/>
              </a:rPr>
              <a:t>. </a:t>
            </a:r>
          </a:p>
          <a:p>
            <a:pPr marL="0" indent="0">
              <a:lnSpc>
                <a:spcPct val="90000"/>
              </a:lnSpc>
              <a:buNone/>
            </a:pPr>
            <a:endParaRPr lang="en-US" altLang="en-US" sz="2600" dirty="0">
              <a:ea typeface="ＭＳ Ｐゴシック" panose="020B0600070205080204" pitchFamily="34" charset="-128"/>
            </a:endParaRPr>
          </a:p>
        </p:txBody>
      </p:sp>
    </p:spTree>
    <p:extLst>
      <p:ext uri="{BB962C8B-B14F-4D97-AF65-F5344CB8AC3E}">
        <p14:creationId xmlns:p14="http://schemas.microsoft.com/office/powerpoint/2010/main" val="19883698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7FD202E-AE52-374D-B725-609B189651D9}"/>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43010" name="Picture 2">
            <a:extLst>
              <a:ext uri="{FF2B5EF4-FFF2-40B4-BE49-F238E27FC236}">
                <a16:creationId xmlns:a16="http://schemas.microsoft.com/office/drawing/2014/main" id="{28E929DF-C35C-8C47-A4E8-3125B1A3FCC6}"/>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011" name="Title 1">
            <a:extLst>
              <a:ext uri="{FF2B5EF4-FFF2-40B4-BE49-F238E27FC236}">
                <a16:creationId xmlns:a16="http://schemas.microsoft.com/office/drawing/2014/main" id="{F263EE12-6114-5142-9B8C-CD13B263FDC8}"/>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3100">
                <a:solidFill>
                  <a:srgbClr val="0000CC"/>
                </a:solidFill>
                <a:latin typeface="Arial" panose="020B0604020202020204" pitchFamily="34" charset="0"/>
                <a:ea typeface="ＭＳ Ｐゴシック" panose="020B0600070205080204" pitchFamily="34" charset="-128"/>
              </a:rPr>
              <a:t>Criteria to produce an optimal data model (1)</a:t>
            </a:r>
            <a:endParaRPr lang="id-ID" altLang="en-US" sz="31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24690990-0B01-C04D-BEB7-391C831E80DB}"/>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43013" name="TextBox 12">
            <a:extLst>
              <a:ext uri="{FF2B5EF4-FFF2-40B4-BE49-F238E27FC236}">
                <a16:creationId xmlns:a16="http://schemas.microsoft.com/office/drawing/2014/main" id="{9B732C29-F9F3-8C44-92BB-1C515F35261D}"/>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43014" name="TextBox 17">
            <a:extLst>
              <a:ext uri="{FF2B5EF4-FFF2-40B4-BE49-F238E27FC236}">
                <a16:creationId xmlns:a16="http://schemas.microsoft.com/office/drawing/2014/main" id="{7C773DD1-F78F-8343-9E8D-1208B371F21C}"/>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2876C576-31A1-5849-A410-24B3AB07158E}" type="slidenum">
              <a:rPr lang="en-US" altLang="en-US" sz="1800" i="1"/>
              <a:pPr algn="r" eaLnBrk="1" hangingPunct="1">
                <a:spcBef>
                  <a:spcPct val="0"/>
                </a:spcBef>
                <a:buFontTx/>
                <a:buNone/>
              </a:pPr>
              <a:t>52</a:t>
            </a:fld>
            <a:r>
              <a:rPr lang="en-US" altLang="en-US" sz="1800" i="1" dirty="0"/>
              <a:t>     </a:t>
            </a:r>
          </a:p>
        </p:txBody>
      </p:sp>
      <p:graphicFrame>
        <p:nvGraphicFramePr>
          <p:cNvPr id="3" name="Table 2">
            <a:extLst>
              <a:ext uri="{FF2B5EF4-FFF2-40B4-BE49-F238E27FC236}">
                <a16:creationId xmlns:a16="http://schemas.microsoft.com/office/drawing/2014/main" id="{9E22A221-E8A6-6641-B012-CBB80A14352B}"/>
              </a:ext>
            </a:extLst>
          </p:cNvPr>
          <p:cNvGraphicFramePr>
            <a:graphicFrameLocks noGrp="1"/>
          </p:cNvGraphicFramePr>
          <p:nvPr>
            <p:extLst>
              <p:ext uri="{D42A27DB-BD31-4B8C-83A1-F6EECF244321}">
                <p14:modId xmlns:p14="http://schemas.microsoft.com/office/powerpoint/2010/main" val="1548097687"/>
              </p:ext>
            </p:extLst>
          </p:nvPr>
        </p:nvGraphicFramePr>
        <p:xfrm>
          <a:off x="457200" y="1447800"/>
          <a:ext cx="8229600" cy="45720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0840">
                <a:tc>
                  <a:txBody>
                    <a:bodyPr/>
                    <a:lstStyle/>
                    <a:p>
                      <a:pPr algn="l"/>
                      <a:r>
                        <a:rPr lang="en-US" sz="2200"/>
                        <a:t>Criteria</a:t>
                      </a:r>
                    </a:p>
                  </a:txBody>
                  <a:tcPr/>
                </a:tc>
                <a:tc>
                  <a:txBody>
                    <a:bodyPr/>
                    <a:lstStyle/>
                    <a:p>
                      <a:r>
                        <a:rPr lang="en-US" sz="2200"/>
                        <a:t>Description</a:t>
                      </a:r>
                    </a:p>
                  </a:txBody>
                  <a:tcPr/>
                </a:tc>
                <a:extLst>
                  <a:ext uri="{0D108BD9-81ED-4DB2-BD59-A6C34878D82A}">
                    <a16:rowId xmlns:a16="http://schemas.microsoft.com/office/drawing/2014/main" val="10000"/>
                  </a:ext>
                </a:extLst>
              </a:tr>
              <a:tr h="370840">
                <a:tc>
                  <a:txBody>
                    <a:bodyPr/>
                    <a:lstStyle/>
                    <a:p>
                      <a:r>
                        <a:rPr lang="en-US" sz="2200" i="1" kern="1200">
                          <a:solidFill>
                            <a:schemeClr val="dk1"/>
                          </a:solidFill>
                          <a:effectLst/>
                          <a:latin typeface="+mn-lt"/>
                          <a:ea typeface="+mn-ea"/>
                          <a:cs typeface="+mn-cs"/>
                        </a:rPr>
                        <a:t>Structural validity </a:t>
                      </a:r>
                      <a:endParaRPr lang="en-US" sz="2200"/>
                    </a:p>
                  </a:txBody>
                  <a:tcPr/>
                </a:tc>
                <a:tc>
                  <a:txBody>
                    <a:bodyPr/>
                    <a:lstStyle/>
                    <a:p>
                      <a:r>
                        <a:rPr lang="en-US" sz="2200" kern="1200">
                          <a:solidFill>
                            <a:schemeClr val="dk1"/>
                          </a:solidFill>
                          <a:effectLst/>
                          <a:latin typeface="+mn-lt"/>
                          <a:ea typeface="+mn-ea"/>
                          <a:cs typeface="+mn-cs"/>
                        </a:rPr>
                        <a:t>Consistency with the way the enterprise defines and organizes information. </a:t>
                      </a:r>
                      <a:endParaRPr lang="en-US" sz="2200"/>
                    </a:p>
                  </a:txBody>
                  <a:tcPr/>
                </a:tc>
                <a:extLst>
                  <a:ext uri="{0D108BD9-81ED-4DB2-BD59-A6C34878D82A}">
                    <a16:rowId xmlns:a16="http://schemas.microsoft.com/office/drawing/2014/main" val="10001"/>
                  </a:ext>
                </a:extLst>
              </a:tr>
              <a:tr h="370840">
                <a:tc>
                  <a:txBody>
                    <a:bodyPr/>
                    <a:lstStyle/>
                    <a:p>
                      <a:r>
                        <a:rPr lang="en-US" sz="2200" i="1" kern="1200">
                          <a:solidFill>
                            <a:schemeClr val="dk1"/>
                          </a:solidFill>
                          <a:effectLst/>
                          <a:latin typeface="+mn-lt"/>
                          <a:ea typeface="+mn-ea"/>
                          <a:cs typeface="+mn-cs"/>
                        </a:rPr>
                        <a:t>Simplicity </a:t>
                      </a:r>
                      <a:endParaRPr lang="en-US" sz="2200"/>
                    </a:p>
                  </a:txBody>
                  <a:tcPr/>
                </a:tc>
                <a:tc>
                  <a:txBody>
                    <a:bodyPr/>
                    <a:lstStyle/>
                    <a:p>
                      <a:r>
                        <a:rPr lang="en-US" sz="2200" kern="1200">
                          <a:solidFill>
                            <a:schemeClr val="dk1"/>
                          </a:solidFill>
                          <a:effectLst/>
                          <a:latin typeface="+mn-lt"/>
                          <a:ea typeface="+mn-ea"/>
                          <a:cs typeface="+mn-cs"/>
                        </a:rPr>
                        <a:t>Ease of understanding by IS professionals and non-technical users. </a:t>
                      </a:r>
                      <a:endParaRPr lang="en-US" sz="2200"/>
                    </a:p>
                  </a:txBody>
                  <a:tcPr/>
                </a:tc>
                <a:extLst>
                  <a:ext uri="{0D108BD9-81ED-4DB2-BD59-A6C34878D82A}">
                    <a16:rowId xmlns:a16="http://schemas.microsoft.com/office/drawing/2014/main" val="10002"/>
                  </a:ext>
                </a:extLst>
              </a:tr>
              <a:tr h="370840">
                <a:tc>
                  <a:txBody>
                    <a:bodyPr/>
                    <a:lstStyle/>
                    <a:p>
                      <a:r>
                        <a:rPr lang="en-US" sz="2200" i="1" kern="1200">
                          <a:solidFill>
                            <a:schemeClr val="dk1"/>
                          </a:solidFill>
                          <a:effectLst/>
                          <a:latin typeface="+mn-lt"/>
                          <a:ea typeface="+mn-ea"/>
                          <a:cs typeface="+mn-cs"/>
                        </a:rPr>
                        <a:t>Expressibility </a:t>
                      </a:r>
                      <a:endParaRPr lang="en-US" sz="2200"/>
                    </a:p>
                  </a:txBody>
                  <a:tcPr/>
                </a:tc>
                <a:tc>
                  <a:txBody>
                    <a:bodyPr/>
                    <a:lstStyle/>
                    <a:p>
                      <a:r>
                        <a:rPr lang="en-US" sz="2200" kern="1200">
                          <a:solidFill>
                            <a:schemeClr val="dk1"/>
                          </a:solidFill>
                          <a:effectLst/>
                          <a:latin typeface="+mn-lt"/>
                          <a:ea typeface="+mn-ea"/>
                          <a:cs typeface="+mn-cs"/>
                        </a:rPr>
                        <a:t>Ability to distinguish between different data, relationships between data, and constraints. </a:t>
                      </a:r>
                      <a:endParaRPr lang="en-US" sz="2200"/>
                    </a:p>
                  </a:txBody>
                  <a:tcPr/>
                </a:tc>
                <a:extLst>
                  <a:ext uri="{0D108BD9-81ED-4DB2-BD59-A6C34878D82A}">
                    <a16:rowId xmlns:a16="http://schemas.microsoft.com/office/drawing/2014/main" val="10003"/>
                  </a:ext>
                </a:extLst>
              </a:tr>
              <a:tr h="370840">
                <a:tc>
                  <a:txBody>
                    <a:bodyPr/>
                    <a:lstStyle/>
                    <a:p>
                      <a:r>
                        <a:rPr lang="en-US" sz="2200" i="1" kern="1200">
                          <a:solidFill>
                            <a:schemeClr val="dk1"/>
                          </a:solidFill>
                          <a:effectLst/>
                          <a:latin typeface="+mn-lt"/>
                          <a:ea typeface="+mn-ea"/>
                          <a:cs typeface="+mn-cs"/>
                        </a:rPr>
                        <a:t>Nonredundancy </a:t>
                      </a:r>
                      <a:endParaRPr lang="en-US" sz="2200"/>
                    </a:p>
                  </a:txBody>
                  <a:tcPr/>
                </a:tc>
                <a:tc>
                  <a:txBody>
                    <a:bodyPr/>
                    <a:lstStyle/>
                    <a:p>
                      <a:r>
                        <a:rPr lang="en-US" sz="2200" kern="1200" dirty="0">
                          <a:solidFill>
                            <a:schemeClr val="dk1"/>
                          </a:solidFill>
                          <a:effectLst/>
                          <a:latin typeface="+mn-lt"/>
                          <a:ea typeface="+mn-ea"/>
                          <a:cs typeface="+mn-cs"/>
                        </a:rPr>
                        <a:t>exclusion of extraneous information; in particular, the representation of any one piece of information exactly once. </a:t>
                      </a:r>
                      <a:endParaRPr lang="en-US" sz="2200" dirty="0"/>
                    </a:p>
                  </a:txBody>
                  <a:tcPr/>
                </a:tc>
                <a:extLst>
                  <a:ext uri="{0D108BD9-81ED-4DB2-BD59-A6C34878D82A}">
                    <a16:rowId xmlns:a16="http://schemas.microsoft.com/office/drawing/2014/main" val="10004"/>
                  </a:ext>
                </a:extLst>
              </a:tr>
              <a:tr h="370840">
                <a:tc>
                  <a:txBody>
                    <a:bodyPr/>
                    <a:lstStyle/>
                    <a:p>
                      <a:r>
                        <a:rPr lang="en-US" sz="2200" i="1" kern="1200">
                          <a:solidFill>
                            <a:schemeClr val="dk1"/>
                          </a:solidFill>
                          <a:effectLst/>
                          <a:latin typeface="+mn-lt"/>
                          <a:ea typeface="+mn-ea"/>
                          <a:cs typeface="+mn-cs"/>
                        </a:rPr>
                        <a:t>Shareability </a:t>
                      </a:r>
                      <a:endParaRPr lang="en-US" sz="2200"/>
                    </a:p>
                  </a:txBody>
                  <a:tcPr/>
                </a:tc>
                <a:tc>
                  <a:txBody>
                    <a:bodyPr/>
                    <a:lstStyle/>
                    <a:p>
                      <a:r>
                        <a:rPr lang="en-US" sz="2200" kern="1200" dirty="0">
                          <a:solidFill>
                            <a:schemeClr val="dk1"/>
                          </a:solidFill>
                          <a:effectLst/>
                          <a:latin typeface="+mn-lt"/>
                          <a:ea typeface="+mn-ea"/>
                          <a:cs typeface="+mn-cs"/>
                        </a:rPr>
                        <a:t>Not specific to any particular application or technology and thereby usable by many. </a:t>
                      </a:r>
                      <a:endParaRPr lang="en-US" sz="2200"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87941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23112D6-752C-0141-B924-F2208347F00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44034" name="Picture 2">
            <a:extLst>
              <a:ext uri="{FF2B5EF4-FFF2-40B4-BE49-F238E27FC236}">
                <a16:creationId xmlns:a16="http://schemas.microsoft.com/office/drawing/2014/main" id="{14BFEBA7-B014-9B4E-8A18-464DC02C303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4035" name="Title 1">
            <a:extLst>
              <a:ext uri="{FF2B5EF4-FFF2-40B4-BE49-F238E27FC236}">
                <a16:creationId xmlns:a16="http://schemas.microsoft.com/office/drawing/2014/main" id="{8D4BB79B-15D9-594C-85E5-B08DEDCE837A}"/>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3100">
                <a:solidFill>
                  <a:srgbClr val="0000CC"/>
                </a:solidFill>
                <a:latin typeface="Arial" panose="020B0604020202020204" pitchFamily="34" charset="0"/>
                <a:ea typeface="ＭＳ Ｐゴシック" panose="020B0600070205080204" pitchFamily="34" charset="-128"/>
              </a:rPr>
              <a:t>Criteria to produce an optimal data model (2)</a:t>
            </a:r>
            <a:endParaRPr lang="id-ID" altLang="en-US" sz="31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E4ACFFDD-ADB9-6F44-9514-F8E1E1687BF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44037" name="TextBox 12">
            <a:extLst>
              <a:ext uri="{FF2B5EF4-FFF2-40B4-BE49-F238E27FC236}">
                <a16:creationId xmlns:a16="http://schemas.microsoft.com/office/drawing/2014/main" id="{9D6713E4-FA58-F14B-9178-636D19886EDD}"/>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44038" name="TextBox 17">
            <a:extLst>
              <a:ext uri="{FF2B5EF4-FFF2-40B4-BE49-F238E27FC236}">
                <a16:creationId xmlns:a16="http://schemas.microsoft.com/office/drawing/2014/main" id="{2ADB471E-16B7-8744-9BE2-F68A3FFD9114}"/>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E2984C1C-4EA1-2A45-9546-AC0105ECD2F5}" type="slidenum">
              <a:rPr lang="en-US" altLang="en-US" sz="1800" i="1"/>
              <a:pPr algn="r" eaLnBrk="1" hangingPunct="1">
                <a:spcBef>
                  <a:spcPct val="0"/>
                </a:spcBef>
                <a:buFontTx/>
                <a:buNone/>
              </a:pPr>
              <a:t>53</a:t>
            </a:fld>
            <a:r>
              <a:rPr lang="en-US" altLang="en-US" sz="1800" i="1" dirty="0"/>
              <a:t>     </a:t>
            </a:r>
          </a:p>
        </p:txBody>
      </p:sp>
      <p:graphicFrame>
        <p:nvGraphicFramePr>
          <p:cNvPr id="3" name="Table 2">
            <a:extLst>
              <a:ext uri="{FF2B5EF4-FFF2-40B4-BE49-F238E27FC236}">
                <a16:creationId xmlns:a16="http://schemas.microsoft.com/office/drawing/2014/main" id="{B1D17957-3BD3-C74D-B3B7-43F52D016DE9}"/>
              </a:ext>
            </a:extLst>
          </p:cNvPr>
          <p:cNvGraphicFramePr>
            <a:graphicFrameLocks noGrp="1"/>
          </p:cNvGraphicFramePr>
          <p:nvPr>
            <p:extLst>
              <p:ext uri="{D42A27DB-BD31-4B8C-83A1-F6EECF244321}">
                <p14:modId xmlns:p14="http://schemas.microsoft.com/office/powerpoint/2010/main" val="4211404215"/>
              </p:ext>
            </p:extLst>
          </p:nvPr>
        </p:nvGraphicFramePr>
        <p:xfrm>
          <a:off x="457200" y="1447800"/>
          <a:ext cx="8229600" cy="2713037"/>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426770">
                <a:tc>
                  <a:txBody>
                    <a:bodyPr/>
                    <a:lstStyle/>
                    <a:p>
                      <a:pPr algn="l"/>
                      <a:r>
                        <a:rPr lang="en-US" sz="2200"/>
                        <a:t>Criteria</a:t>
                      </a:r>
                    </a:p>
                  </a:txBody>
                  <a:tcPr marT="45725" marB="45725"/>
                </a:tc>
                <a:tc>
                  <a:txBody>
                    <a:bodyPr/>
                    <a:lstStyle/>
                    <a:p>
                      <a:r>
                        <a:rPr lang="en-US" sz="2200"/>
                        <a:t>Description</a:t>
                      </a:r>
                    </a:p>
                  </a:txBody>
                  <a:tcPr marT="45725" marB="45725"/>
                </a:tc>
                <a:extLst>
                  <a:ext uri="{0D108BD9-81ED-4DB2-BD59-A6C34878D82A}">
                    <a16:rowId xmlns:a16="http://schemas.microsoft.com/office/drawing/2014/main" val="10000"/>
                  </a:ext>
                </a:extLst>
              </a:tr>
              <a:tr h="762089">
                <a:tc>
                  <a:txBody>
                    <a:bodyPr/>
                    <a:lstStyle/>
                    <a:p>
                      <a:r>
                        <a:rPr lang="en-US" sz="2200" i="1" kern="1200">
                          <a:solidFill>
                            <a:schemeClr val="dk1"/>
                          </a:solidFill>
                          <a:effectLst/>
                          <a:latin typeface="+mn-lt"/>
                          <a:ea typeface="+mn-ea"/>
                          <a:cs typeface="+mn-cs"/>
                        </a:rPr>
                        <a:t>Extensibility </a:t>
                      </a:r>
                      <a:endParaRPr lang="en-US" sz="2200"/>
                    </a:p>
                  </a:txBody>
                  <a:tcPr marT="45725" marB="45725"/>
                </a:tc>
                <a:tc>
                  <a:txBody>
                    <a:bodyPr/>
                    <a:lstStyle/>
                    <a:p>
                      <a:r>
                        <a:rPr lang="en-US" sz="2200" kern="1200">
                          <a:solidFill>
                            <a:schemeClr val="dk1"/>
                          </a:solidFill>
                          <a:effectLst/>
                          <a:latin typeface="+mn-lt"/>
                          <a:ea typeface="+mn-ea"/>
                          <a:cs typeface="+mn-cs"/>
                        </a:rPr>
                        <a:t>Ability to evolve to support new requirements with minimal effect on existing users. </a:t>
                      </a:r>
                      <a:endParaRPr lang="en-US" sz="2200"/>
                    </a:p>
                  </a:txBody>
                  <a:tcPr marT="45725" marB="45725"/>
                </a:tc>
                <a:extLst>
                  <a:ext uri="{0D108BD9-81ED-4DB2-BD59-A6C34878D82A}">
                    <a16:rowId xmlns:a16="http://schemas.microsoft.com/office/drawing/2014/main" val="10001"/>
                  </a:ext>
                </a:extLst>
              </a:tr>
              <a:tr h="762089">
                <a:tc>
                  <a:txBody>
                    <a:bodyPr/>
                    <a:lstStyle/>
                    <a:p>
                      <a:r>
                        <a:rPr lang="en-US" sz="2200" i="1" kern="1200">
                          <a:solidFill>
                            <a:schemeClr val="dk1"/>
                          </a:solidFill>
                          <a:effectLst/>
                          <a:latin typeface="+mn-lt"/>
                          <a:ea typeface="+mn-ea"/>
                          <a:cs typeface="+mn-cs"/>
                        </a:rPr>
                        <a:t>Integrity </a:t>
                      </a:r>
                      <a:endParaRPr lang="en-US" sz="2200"/>
                    </a:p>
                  </a:txBody>
                  <a:tcPr marT="45725" marB="45725"/>
                </a:tc>
                <a:tc>
                  <a:txBody>
                    <a:bodyPr/>
                    <a:lstStyle/>
                    <a:p>
                      <a:r>
                        <a:rPr lang="en-US" sz="2200" kern="1200">
                          <a:solidFill>
                            <a:schemeClr val="dk1"/>
                          </a:solidFill>
                          <a:effectLst/>
                          <a:latin typeface="+mn-lt"/>
                          <a:ea typeface="+mn-ea"/>
                          <a:cs typeface="+mn-cs"/>
                        </a:rPr>
                        <a:t>Consistency with the way the enterprise uses and manages information. </a:t>
                      </a:r>
                      <a:endParaRPr lang="en-US" sz="2200"/>
                    </a:p>
                  </a:txBody>
                  <a:tcPr marT="45725" marB="45725"/>
                </a:tc>
                <a:extLst>
                  <a:ext uri="{0D108BD9-81ED-4DB2-BD59-A6C34878D82A}">
                    <a16:rowId xmlns:a16="http://schemas.microsoft.com/office/drawing/2014/main" val="10002"/>
                  </a:ext>
                </a:extLst>
              </a:tr>
              <a:tr h="762089">
                <a:tc>
                  <a:txBody>
                    <a:bodyPr/>
                    <a:lstStyle/>
                    <a:p>
                      <a:r>
                        <a:rPr lang="en-US" sz="2200" i="1" kern="1200">
                          <a:solidFill>
                            <a:schemeClr val="dk1"/>
                          </a:solidFill>
                          <a:effectLst/>
                          <a:latin typeface="+mn-lt"/>
                          <a:ea typeface="+mn-ea"/>
                          <a:cs typeface="+mn-cs"/>
                        </a:rPr>
                        <a:t>Diagrammatic representation </a:t>
                      </a:r>
                      <a:endParaRPr lang="en-US" sz="2200"/>
                    </a:p>
                  </a:txBody>
                  <a:tcPr marT="45725" marB="45725"/>
                </a:tc>
                <a:tc>
                  <a:txBody>
                    <a:bodyPr/>
                    <a:lstStyle/>
                    <a:p>
                      <a:r>
                        <a:rPr lang="en-US" sz="2200" kern="1200">
                          <a:solidFill>
                            <a:schemeClr val="dk1"/>
                          </a:solidFill>
                          <a:effectLst/>
                          <a:latin typeface="+mn-lt"/>
                          <a:ea typeface="+mn-ea"/>
                          <a:cs typeface="+mn-cs"/>
                        </a:rPr>
                        <a:t>Ability to represent a model using an easily understood diagrammatic notation. </a:t>
                      </a:r>
                      <a:endParaRPr lang="en-US" sz="2200"/>
                    </a:p>
                  </a:txBody>
                  <a:tcPr marT="45725" marB="457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491669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ea typeface="ＭＳ Ｐゴシック" panose="020B0600070205080204" pitchFamily="34" charset="-128"/>
              </a:rPr>
              <a:t>Outline</a:t>
            </a:r>
            <a:endParaRPr lang="id-ID"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54</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Architecture</a:t>
            </a:r>
          </a:p>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Architecture</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Engineering &amp; Rapid Application Development</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System Definition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Requirements Formulation &amp; Analysis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Design Process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Conceptual Database Design</a:t>
            </a:r>
          </a:p>
          <a:p>
            <a:pPr>
              <a:lnSpc>
                <a:spcPct val="90000"/>
              </a:lnSpc>
              <a:spcBef>
                <a:spcPts val="375"/>
              </a:spcBef>
            </a:pPr>
            <a:r>
              <a:rPr lang="en-US" altLang="en-US" sz="2500" dirty="0">
                <a:ea typeface="ＭＳ Ｐゴシック" panose="020B0600070205080204" pitchFamily="34" charset="-128"/>
              </a:rPr>
              <a:t>Logical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Physical Database Design</a:t>
            </a:r>
          </a:p>
          <a:p>
            <a:pPr>
              <a:lnSpc>
                <a:spcPct val="90000"/>
              </a:lnSpc>
              <a:spcBef>
                <a:spcPts val="375"/>
              </a:spcBef>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346176475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A2EF1E7-ECCC-1446-ACDB-C6836FBC53F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46082" name="Picture 2">
            <a:extLst>
              <a:ext uri="{FF2B5EF4-FFF2-40B4-BE49-F238E27FC236}">
                <a16:creationId xmlns:a16="http://schemas.microsoft.com/office/drawing/2014/main" id="{14B5DDFB-DB91-AD46-9ECF-1E26CDD0BB2B}"/>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6083" name="Title 1">
            <a:extLst>
              <a:ext uri="{FF2B5EF4-FFF2-40B4-BE49-F238E27FC236}">
                <a16:creationId xmlns:a16="http://schemas.microsoft.com/office/drawing/2014/main" id="{001897D1-2182-E244-B952-EE3EDC265B09}"/>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Logical Database Design (1)</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7D824059-6D58-0C4A-873A-67C4EEE30C0B}"/>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46085" name="TextBox 12">
            <a:extLst>
              <a:ext uri="{FF2B5EF4-FFF2-40B4-BE49-F238E27FC236}">
                <a16:creationId xmlns:a16="http://schemas.microsoft.com/office/drawing/2014/main" id="{E29416D9-51B9-274F-9869-0391047805E4}"/>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46086" name="TextBox 17">
            <a:extLst>
              <a:ext uri="{FF2B5EF4-FFF2-40B4-BE49-F238E27FC236}">
                <a16:creationId xmlns:a16="http://schemas.microsoft.com/office/drawing/2014/main" id="{88D158C3-AB78-2F4A-93CB-0F0536076339}"/>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B04A976D-15F9-3D48-8E3F-B143866EA258}" type="slidenum">
              <a:rPr lang="en-US" altLang="en-US" sz="1800" i="1"/>
              <a:pPr algn="r" eaLnBrk="1" hangingPunct="1">
                <a:spcBef>
                  <a:spcPct val="0"/>
                </a:spcBef>
                <a:buFontTx/>
                <a:buNone/>
              </a:pPr>
              <a:t>55</a:t>
            </a:fld>
            <a:r>
              <a:rPr lang="en-US" altLang="en-US" sz="1800" i="1" dirty="0"/>
              <a:t>     </a:t>
            </a:r>
          </a:p>
        </p:txBody>
      </p:sp>
      <p:sp>
        <p:nvSpPr>
          <p:cNvPr id="17415" name="Rectangle 6">
            <a:extLst>
              <a:ext uri="{FF2B5EF4-FFF2-40B4-BE49-F238E27FC236}">
                <a16:creationId xmlns:a16="http://schemas.microsoft.com/office/drawing/2014/main" id="{2E3D88BF-75FC-3A4B-BE5A-DCDA0B2C6A70}"/>
              </a:ext>
            </a:extLst>
          </p:cNvPr>
          <p:cNvSpPr>
            <a:spLocks noGrp="1" noChangeArrowheads="1"/>
          </p:cNvSpPr>
          <p:nvPr>
            <p:ph idx="1"/>
          </p:nvPr>
        </p:nvSpPr>
        <p:spPr>
          <a:xfrm>
            <a:off x="457200" y="1295400"/>
            <a:ext cx="8229600" cy="4876800"/>
          </a:xfrm>
        </p:spPr>
        <p:txBody>
          <a:bodyPr/>
          <a:lstStyle/>
          <a:p>
            <a:pPr>
              <a:lnSpc>
                <a:spcPct val="90000"/>
              </a:lnSpc>
              <a:buFont typeface="Arial" charset="0"/>
              <a:buChar char="•"/>
              <a:defRPr/>
            </a:pPr>
            <a:r>
              <a:rPr lang="en-US" sz="2600"/>
              <a:t>The process of constructing a model of the data used in an enterprise based on a specific data model, but independent of a particular DBMS and other physical considerations </a:t>
            </a:r>
          </a:p>
          <a:p>
            <a:pPr lvl="1">
              <a:lnSpc>
                <a:spcPct val="90000"/>
              </a:lnSpc>
              <a:buFont typeface="Arial" charset="0"/>
              <a:buChar char="–"/>
              <a:defRPr/>
            </a:pPr>
            <a:r>
              <a:rPr lang="en-US" sz="2200"/>
              <a:t>The second phase of database design is called </a:t>
            </a:r>
            <a:r>
              <a:rPr lang="en-US" sz="2200" b="1"/>
              <a:t>logical database design</a:t>
            </a:r>
            <a:r>
              <a:rPr lang="en-US" sz="2200"/>
              <a:t>, which results in the creation of a logical data model of the part of the enterprise that we interested in modeling</a:t>
            </a:r>
          </a:p>
          <a:p>
            <a:pPr lvl="1">
              <a:lnSpc>
                <a:spcPct val="90000"/>
              </a:lnSpc>
              <a:buFont typeface="Arial" charset="0"/>
              <a:buChar char="–"/>
              <a:defRPr/>
            </a:pPr>
            <a:r>
              <a:rPr lang="en-US" sz="2200"/>
              <a:t>The conceptual data model created in the previous phase is refined and mapped on to a logical data model</a:t>
            </a:r>
          </a:p>
          <a:p>
            <a:pPr lvl="1">
              <a:lnSpc>
                <a:spcPct val="90000"/>
              </a:lnSpc>
              <a:buFont typeface="Arial" charset="0"/>
              <a:buChar char="–"/>
              <a:defRPr/>
            </a:pPr>
            <a:r>
              <a:rPr lang="en-US" sz="2200"/>
              <a:t>The logical data model is based on the target data model for the database (for example, the relational data model)</a:t>
            </a:r>
          </a:p>
          <a:p>
            <a:pPr lvl="1">
              <a:lnSpc>
                <a:spcPct val="90000"/>
              </a:lnSpc>
              <a:buFont typeface="Arial" charset="0"/>
              <a:buChar char="–"/>
              <a:defRPr/>
            </a:pPr>
            <a:endParaRPr lang="en-US" sz="2200"/>
          </a:p>
          <a:p>
            <a:pPr lvl="1">
              <a:lnSpc>
                <a:spcPct val="90000"/>
              </a:lnSpc>
              <a:buFont typeface="Arial" charset="0"/>
              <a:buChar char="–"/>
              <a:defRPr/>
            </a:pPr>
            <a:endParaRPr lang="en-US" sz="2400"/>
          </a:p>
          <a:p>
            <a:pPr marL="0" indent="0">
              <a:lnSpc>
                <a:spcPct val="90000"/>
              </a:lnSpc>
              <a:buFont typeface="Arial" charset="0"/>
              <a:buNone/>
              <a:defRPr/>
            </a:pPr>
            <a:endParaRPr lang="en-US" sz="2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884827C-88AF-804F-98B6-6DE6CD16B058}"/>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47106" name="Picture 2">
            <a:extLst>
              <a:ext uri="{FF2B5EF4-FFF2-40B4-BE49-F238E27FC236}">
                <a16:creationId xmlns:a16="http://schemas.microsoft.com/office/drawing/2014/main" id="{143DA604-10C4-D541-B972-F0528E57F0B1}"/>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7107" name="Title 1">
            <a:extLst>
              <a:ext uri="{FF2B5EF4-FFF2-40B4-BE49-F238E27FC236}">
                <a16:creationId xmlns:a16="http://schemas.microsoft.com/office/drawing/2014/main" id="{8C8D76EE-22AE-E541-8CB0-E9E57C116C63}"/>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Logical Database Design (2)</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CE1EFE4F-B9B5-3249-AAF2-B168AF775B79}"/>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47109" name="TextBox 12">
            <a:extLst>
              <a:ext uri="{FF2B5EF4-FFF2-40B4-BE49-F238E27FC236}">
                <a16:creationId xmlns:a16="http://schemas.microsoft.com/office/drawing/2014/main" id="{0E568B96-785C-6C46-A7AE-F6B0F76C985A}"/>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47110" name="TextBox 17">
            <a:extLst>
              <a:ext uri="{FF2B5EF4-FFF2-40B4-BE49-F238E27FC236}">
                <a16:creationId xmlns:a16="http://schemas.microsoft.com/office/drawing/2014/main" id="{684C702D-8F9D-0949-83C0-5EF75FC3D1B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97A1656A-6FB4-E845-9E15-6F0BE808C191}" type="slidenum">
              <a:rPr lang="en-US" altLang="en-US" sz="1800" i="1"/>
              <a:pPr algn="r" eaLnBrk="1" hangingPunct="1">
                <a:spcBef>
                  <a:spcPct val="0"/>
                </a:spcBef>
                <a:buFontTx/>
                <a:buNone/>
              </a:pPr>
              <a:t>56</a:t>
            </a:fld>
            <a:r>
              <a:rPr lang="en-US" altLang="en-US" sz="1800" i="1" dirty="0"/>
              <a:t>     </a:t>
            </a:r>
          </a:p>
        </p:txBody>
      </p:sp>
      <p:sp>
        <p:nvSpPr>
          <p:cNvPr id="47111" name="Rectangle 6">
            <a:extLst>
              <a:ext uri="{FF2B5EF4-FFF2-40B4-BE49-F238E27FC236}">
                <a16:creationId xmlns:a16="http://schemas.microsoft.com/office/drawing/2014/main" id="{529F7748-A425-5348-88CF-8FA245BD8C7A}"/>
              </a:ext>
            </a:extLst>
          </p:cNvPr>
          <p:cNvSpPr>
            <a:spLocks noGrp="1"/>
          </p:cNvSpPr>
          <p:nvPr>
            <p:ph idx="1"/>
          </p:nvPr>
        </p:nvSpPr>
        <p:spPr>
          <a:xfrm>
            <a:off x="455737" y="1299358"/>
            <a:ext cx="8229600" cy="4876800"/>
          </a:xfrm>
        </p:spPr>
        <p:txBody>
          <a:bodyPr/>
          <a:lstStyle/>
          <a:p>
            <a:pPr>
              <a:lnSpc>
                <a:spcPct val="90000"/>
              </a:lnSpc>
            </a:pPr>
            <a:r>
              <a:rPr lang="en-US" altLang="en-US" sz="2600" dirty="0">
                <a:ea typeface="ＭＳ Ｐゴシック" panose="020B0600070205080204" pitchFamily="34" charset="-128"/>
              </a:rPr>
              <a:t>Throughout the process of developing a logical data model, the model is tested and validated against the users’ requirements. </a:t>
            </a:r>
          </a:p>
          <a:p>
            <a:pPr lvl="1">
              <a:lnSpc>
                <a:spcPct val="90000"/>
              </a:lnSpc>
            </a:pPr>
            <a:r>
              <a:rPr lang="en-US" altLang="en-US" sz="2100">
                <a:ea typeface="ＭＳ Ｐゴシック" panose="020B0600070205080204" pitchFamily="34" charset="-128"/>
              </a:rPr>
              <a:t>The </a:t>
            </a:r>
            <a:r>
              <a:rPr lang="en-US" altLang="en-US" sz="2100" dirty="0">
                <a:ea typeface="ＭＳ Ｐゴシック" panose="020B0600070205080204" pitchFamily="34" charset="-128"/>
              </a:rPr>
              <a:t>logical data model should also be examined to ensure that it supports the transactions specified by </a:t>
            </a:r>
            <a:r>
              <a:rPr lang="en-US" altLang="en-US" sz="2100">
                <a:ea typeface="ＭＳ Ｐゴシック" panose="020B0600070205080204" pitchFamily="34" charset="-128"/>
              </a:rPr>
              <a:t>the users.</a:t>
            </a:r>
            <a:endParaRPr lang="en-US" altLang="en-US" sz="2100" dirty="0">
              <a:ea typeface="ＭＳ Ｐゴシック" panose="020B0600070205080204" pitchFamily="34" charset="-128"/>
            </a:endParaRPr>
          </a:p>
          <a:p>
            <a:pPr lvl="1">
              <a:lnSpc>
                <a:spcPct val="90000"/>
              </a:lnSpc>
            </a:pPr>
            <a:r>
              <a:rPr lang="en-US" altLang="en-US" sz="2100" dirty="0">
                <a:ea typeface="ＭＳ Ｐゴシック" panose="020B0600070205080204" pitchFamily="34" charset="-128"/>
              </a:rPr>
              <a:t>The logical model also serves an important role during the operational maintenance stage of the database system development lifecycle.</a:t>
            </a:r>
          </a:p>
          <a:p>
            <a:pPr lvl="1">
              <a:lnSpc>
                <a:spcPct val="90000"/>
              </a:lnSpc>
            </a:pPr>
            <a:r>
              <a:rPr lang="en-US" altLang="en-US" sz="2100" dirty="0">
                <a:ea typeface="ＭＳ Ｐゴシック" panose="020B0600070205080204" pitchFamily="34" charset="-128"/>
              </a:rPr>
              <a:t>Properly maintained and kept up to date, the data model allows future changes to application programs or data to be accurately and efficiently represented by the database</a:t>
            </a:r>
            <a:r>
              <a:rPr lang="en-US" altLang="en-US" sz="2100">
                <a:ea typeface="ＭＳ Ｐゴシック" panose="020B0600070205080204" pitchFamily="34" charset="-128"/>
              </a:rPr>
              <a:t>. </a:t>
            </a:r>
          </a:p>
          <a:p>
            <a:pPr lvl="1">
              <a:lnSpc>
                <a:spcPct val="90000"/>
              </a:lnSpc>
            </a:pPr>
            <a:r>
              <a:rPr lang="en-US" altLang="en-US" sz="2100">
                <a:ea typeface="ＭＳ Ｐゴシック" panose="020B0600070205080204" pitchFamily="34" charset="-128"/>
              </a:rPr>
              <a:t>The technique of </a:t>
            </a:r>
            <a:r>
              <a:rPr lang="en-US" altLang="en-US" sz="2100" b="1">
                <a:ea typeface="ＭＳ Ｐゴシック" panose="020B0600070205080204" pitchFamily="34" charset="-128"/>
              </a:rPr>
              <a:t>normalization </a:t>
            </a:r>
            <a:r>
              <a:rPr lang="en-US" altLang="en-US" sz="2100">
                <a:ea typeface="ＭＳ Ｐゴシック" panose="020B0600070205080204" pitchFamily="34" charset="-128"/>
              </a:rPr>
              <a:t>is used to test the correctness of a logical data model. Normalization ensures that the relations derived from the data model do not display data redundancy, which can cause update anomalies when implemented. </a:t>
            </a:r>
          </a:p>
          <a:p>
            <a:pPr lvl="1">
              <a:lnSpc>
                <a:spcPct val="90000"/>
              </a:lnSpc>
            </a:pPr>
            <a:endParaRPr lang="en-US" altLang="en-US" sz="2000" dirty="0">
              <a:ea typeface="ＭＳ Ｐゴシック" panose="020B0600070205080204" pitchFamily="34" charset="-128"/>
            </a:endParaRPr>
          </a:p>
          <a:p>
            <a:pPr marL="457200" lvl="1" indent="0">
              <a:lnSpc>
                <a:spcPct val="90000"/>
              </a:lnSpc>
              <a:buNone/>
            </a:pPr>
            <a:endParaRPr lang="en-US" altLang="en-US" sz="2400" dirty="0">
              <a:ea typeface="ＭＳ Ｐゴシック" panose="020B0600070205080204" pitchFamily="34" charset="-128"/>
            </a:endParaRPr>
          </a:p>
          <a:p>
            <a:pPr>
              <a:lnSpc>
                <a:spcPct val="90000"/>
              </a:lnSpc>
              <a:buFont typeface="Arial" panose="020B0604020202020204" pitchFamily="34" charset="0"/>
              <a:buNone/>
            </a:pPr>
            <a:endParaRPr lang="en-US" altLang="en-US" sz="2600" dirty="0">
              <a:ea typeface="ＭＳ Ｐゴシック" panose="020B0600070205080204" pitchFamily="34" charset="-128"/>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ea typeface="ＭＳ Ｐゴシック" panose="020B0600070205080204" pitchFamily="34" charset="-128"/>
              </a:rPr>
              <a:t>Outline</a:t>
            </a:r>
            <a:endParaRPr lang="id-ID"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57</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Architecture</a:t>
            </a:r>
          </a:p>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Architecture</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Engineering &amp; Rapid Application Development</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System Definition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Requirements Formulation &amp; Analysis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Design Process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Conceptual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Logical Database Design</a:t>
            </a:r>
          </a:p>
          <a:p>
            <a:pPr>
              <a:lnSpc>
                <a:spcPct val="90000"/>
              </a:lnSpc>
              <a:spcBef>
                <a:spcPts val="375"/>
              </a:spcBef>
            </a:pPr>
            <a:r>
              <a:rPr lang="en-US" altLang="en-US" sz="2500" dirty="0">
                <a:ea typeface="ＭＳ Ｐゴシック" panose="020B0600070205080204" pitchFamily="34" charset="-128"/>
              </a:rPr>
              <a:t>Physical Database Design</a:t>
            </a:r>
          </a:p>
          <a:p>
            <a:pPr>
              <a:lnSpc>
                <a:spcPct val="90000"/>
              </a:lnSpc>
              <a:spcBef>
                <a:spcPts val="375"/>
              </a:spcBef>
            </a:pPr>
            <a:endParaRPr lang="en-US" altLang="en-US" sz="2700" dirty="0">
              <a:ea typeface="ＭＳ Ｐゴシック" panose="020B0600070205080204" pitchFamily="34" charset="-128"/>
            </a:endParaRPr>
          </a:p>
          <a:p>
            <a:pPr>
              <a:lnSpc>
                <a:spcPct val="90000"/>
              </a:lnSpc>
              <a:spcBef>
                <a:spcPts val="375"/>
              </a:spcBef>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801287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C168654-099D-564E-8D4B-C77F1E15B7A6}"/>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48130" name="Picture 2">
            <a:extLst>
              <a:ext uri="{FF2B5EF4-FFF2-40B4-BE49-F238E27FC236}">
                <a16:creationId xmlns:a16="http://schemas.microsoft.com/office/drawing/2014/main" id="{4C1C1366-A2AC-5F44-B464-5DFE0473C06A}"/>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131" name="Title 1">
            <a:extLst>
              <a:ext uri="{FF2B5EF4-FFF2-40B4-BE49-F238E27FC236}">
                <a16:creationId xmlns:a16="http://schemas.microsoft.com/office/drawing/2014/main" id="{E6840EF6-327F-6541-BF0F-ECB2B95BABE7}"/>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Physical Database Design (1)</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4E3F0FEB-865A-1B40-A55B-848A0672AAA2}"/>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48133" name="TextBox 12">
            <a:extLst>
              <a:ext uri="{FF2B5EF4-FFF2-40B4-BE49-F238E27FC236}">
                <a16:creationId xmlns:a16="http://schemas.microsoft.com/office/drawing/2014/main" id="{5C8F7F52-9896-E949-83AA-CBF628088378}"/>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48134" name="TextBox 17">
            <a:extLst>
              <a:ext uri="{FF2B5EF4-FFF2-40B4-BE49-F238E27FC236}">
                <a16:creationId xmlns:a16="http://schemas.microsoft.com/office/drawing/2014/main" id="{FBF5691A-4DB2-0741-9FCD-280A260C879A}"/>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4DF35A52-1ADD-CA43-A533-BE1A7829A854}" type="slidenum">
              <a:rPr lang="en-US" altLang="en-US" sz="1800" i="1"/>
              <a:pPr algn="r" eaLnBrk="1" hangingPunct="1">
                <a:spcBef>
                  <a:spcPct val="0"/>
                </a:spcBef>
                <a:buFontTx/>
                <a:buNone/>
              </a:pPr>
              <a:t>58</a:t>
            </a:fld>
            <a:r>
              <a:rPr lang="en-US" altLang="en-US" sz="1800" i="1" dirty="0"/>
              <a:t>     </a:t>
            </a:r>
          </a:p>
        </p:txBody>
      </p:sp>
      <p:sp>
        <p:nvSpPr>
          <p:cNvPr id="48135" name="Rectangle 6">
            <a:extLst>
              <a:ext uri="{FF2B5EF4-FFF2-40B4-BE49-F238E27FC236}">
                <a16:creationId xmlns:a16="http://schemas.microsoft.com/office/drawing/2014/main" id="{2234AA51-F8CA-5D4F-A11B-F3E65C482CD0}"/>
              </a:ext>
            </a:extLst>
          </p:cNvPr>
          <p:cNvSpPr>
            <a:spLocks noGrp="1"/>
          </p:cNvSpPr>
          <p:nvPr>
            <p:ph idx="1"/>
          </p:nvPr>
        </p:nvSpPr>
        <p:spPr>
          <a:xfrm>
            <a:off x="454244" y="1269946"/>
            <a:ext cx="8229600" cy="4876800"/>
          </a:xfrm>
        </p:spPr>
        <p:txBody>
          <a:bodyPr/>
          <a:lstStyle/>
          <a:p>
            <a:pPr>
              <a:lnSpc>
                <a:spcPct val="90000"/>
              </a:lnSpc>
            </a:pPr>
            <a:r>
              <a:rPr lang="en-US" altLang="en-US" sz="2600" dirty="0">
                <a:ea typeface="ＭＳ Ｐゴシック" panose="020B0600070205080204" pitchFamily="34" charset="-128"/>
              </a:rPr>
              <a:t>The process of producing a description of the implementation of the database on secondary storage; it describes the base relations, file organizations, and indexes used to achieve efficient access to the data, and any associated integrity constraints and security measures. </a:t>
            </a:r>
          </a:p>
          <a:p>
            <a:pPr lvl="1">
              <a:lnSpc>
                <a:spcPct val="90000"/>
              </a:lnSpc>
            </a:pPr>
            <a:r>
              <a:rPr lang="en-US" altLang="en-US" sz="2000" b="1" dirty="0">
                <a:ea typeface="ＭＳ Ｐゴシック" panose="020B0600070205080204" pitchFamily="34" charset="-128"/>
              </a:rPr>
              <a:t>Physical database design </a:t>
            </a:r>
            <a:r>
              <a:rPr lang="en-US" altLang="en-US" sz="2000" dirty="0">
                <a:ea typeface="ＭＳ Ｐゴシック" panose="020B0600070205080204" pitchFamily="34" charset="-128"/>
              </a:rPr>
              <a:t>is the third and final phase of the database design process, during which the designer decides how the database is to be implemented. </a:t>
            </a:r>
          </a:p>
          <a:p>
            <a:pPr lvl="1">
              <a:lnSpc>
                <a:spcPct val="90000"/>
              </a:lnSpc>
            </a:pPr>
            <a:r>
              <a:rPr lang="en-US" altLang="en-US" sz="2000" dirty="0">
                <a:ea typeface="ＭＳ Ｐゴシック" panose="020B0600070205080204" pitchFamily="34" charset="-128"/>
              </a:rPr>
              <a:t>Although this structure is DBMS-independent, it is developed in accordance with a particular data model such as the relational </a:t>
            </a:r>
          </a:p>
          <a:p>
            <a:pPr lvl="1">
              <a:lnSpc>
                <a:spcPct val="90000"/>
              </a:lnSpc>
            </a:pPr>
            <a:r>
              <a:rPr lang="en-US" altLang="en-US" sz="2000" dirty="0">
                <a:ea typeface="ＭＳ Ｐゴシック" panose="020B0600070205080204" pitchFamily="34" charset="-128"/>
              </a:rPr>
              <a:t>However, in developing the physical database design, we must first identify the target DBMS. Therefore, physical design is tailored to a specific DBMS system</a:t>
            </a:r>
            <a:r>
              <a:rPr lang="en-US" altLang="en-US" sz="2000">
                <a:ea typeface="ＭＳ Ｐゴシック" panose="020B0600070205080204" pitchFamily="34" charset="-128"/>
              </a:rPr>
              <a:t>. </a:t>
            </a:r>
            <a:endParaRPr lang="en-US" altLang="en-US" sz="2000" dirty="0">
              <a:ea typeface="ＭＳ Ｐゴシック" panose="020B0600070205080204" pitchFamily="34" charset="-128"/>
            </a:endParaRPr>
          </a:p>
          <a:p>
            <a:pPr lvl="1">
              <a:lnSpc>
                <a:spcPct val="90000"/>
              </a:lnSpc>
            </a:pPr>
            <a:endParaRPr lang="en-US" altLang="en-US" sz="2000" dirty="0">
              <a:ea typeface="ＭＳ Ｐゴシック" panose="020B0600070205080204"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344437A-E4C7-BF4B-81F7-A41EB45F27BA}"/>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49154" name="Picture 2">
            <a:extLst>
              <a:ext uri="{FF2B5EF4-FFF2-40B4-BE49-F238E27FC236}">
                <a16:creationId xmlns:a16="http://schemas.microsoft.com/office/drawing/2014/main" id="{D845A603-341C-1046-8BE0-57ACBF6EE6F6}"/>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155" name="Title 1">
            <a:extLst>
              <a:ext uri="{FF2B5EF4-FFF2-40B4-BE49-F238E27FC236}">
                <a16:creationId xmlns:a16="http://schemas.microsoft.com/office/drawing/2014/main" id="{C52F8781-B6D7-974D-A2D0-202353D05D19}"/>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Physical Database Design (2)</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FBBBAC5A-BF40-8E49-9554-4EDDB74303F6}"/>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49157" name="TextBox 12">
            <a:extLst>
              <a:ext uri="{FF2B5EF4-FFF2-40B4-BE49-F238E27FC236}">
                <a16:creationId xmlns:a16="http://schemas.microsoft.com/office/drawing/2014/main" id="{630E5523-29D5-E841-B43C-DDD6C29F49C8}"/>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49158" name="TextBox 17">
            <a:extLst>
              <a:ext uri="{FF2B5EF4-FFF2-40B4-BE49-F238E27FC236}">
                <a16:creationId xmlns:a16="http://schemas.microsoft.com/office/drawing/2014/main" id="{77FA420E-1000-624D-81CD-D7C2DAF9B44D}"/>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E547721A-8DF9-F445-A955-B5E8AB273649}" type="slidenum">
              <a:rPr lang="en-US" altLang="en-US" sz="1800" i="1"/>
              <a:pPr algn="r" eaLnBrk="1" hangingPunct="1">
                <a:spcBef>
                  <a:spcPct val="0"/>
                </a:spcBef>
                <a:buFontTx/>
                <a:buNone/>
              </a:pPr>
              <a:t>59</a:t>
            </a:fld>
            <a:r>
              <a:rPr lang="en-US" altLang="en-US" sz="1800" i="1" dirty="0"/>
              <a:t>     </a:t>
            </a:r>
          </a:p>
        </p:txBody>
      </p:sp>
      <p:sp>
        <p:nvSpPr>
          <p:cNvPr id="49159" name="Rectangle 6">
            <a:extLst>
              <a:ext uri="{FF2B5EF4-FFF2-40B4-BE49-F238E27FC236}">
                <a16:creationId xmlns:a16="http://schemas.microsoft.com/office/drawing/2014/main" id="{24570C0E-387E-4844-91C6-7F9421C13F17}"/>
              </a:ext>
            </a:extLst>
          </p:cNvPr>
          <p:cNvSpPr>
            <a:spLocks noGrp="1"/>
          </p:cNvSpPr>
          <p:nvPr>
            <p:ph idx="1"/>
          </p:nvPr>
        </p:nvSpPr>
        <p:spPr>
          <a:xfrm>
            <a:off x="482146" y="1314451"/>
            <a:ext cx="8229600" cy="4876800"/>
          </a:xfrm>
        </p:spPr>
        <p:txBody>
          <a:bodyPr/>
          <a:lstStyle/>
          <a:p>
            <a:pPr>
              <a:lnSpc>
                <a:spcPct val="90000"/>
              </a:lnSpc>
            </a:pPr>
            <a:r>
              <a:rPr lang="en-US" altLang="en-US" sz="2600" dirty="0">
                <a:ea typeface="ＭＳ Ｐゴシック" panose="020B0600070205080204" pitchFamily="34" charset="-128"/>
              </a:rPr>
              <a:t>In general, the main aim of physical database design is to describe how we intend to physically implement the logical database design. For the relational model, this involves: </a:t>
            </a:r>
          </a:p>
          <a:p>
            <a:pPr lvl="1">
              <a:lnSpc>
                <a:spcPct val="90000"/>
              </a:lnSpc>
            </a:pPr>
            <a:r>
              <a:rPr lang="en-US" altLang="en-US" sz="2200" dirty="0">
                <a:ea typeface="ＭＳ Ｐゴシック" panose="020B0600070205080204" pitchFamily="34" charset="-128"/>
              </a:rPr>
              <a:t>creating a set of relational tables and the constraints on these tables from the information presented in the logical data model; </a:t>
            </a:r>
          </a:p>
          <a:p>
            <a:pPr lvl="1">
              <a:lnSpc>
                <a:spcPct val="90000"/>
              </a:lnSpc>
            </a:pPr>
            <a:r>
              <a:rPr lang="en-US" altLang="en-US" sz="2200" dirty="0">
                <a:ea typeface="ＭＳ Ｐゴシック" panose="020B0600070205080204" pitchFamily="34" charset="-128"/>
              </a:rPr>
              <a:t>identifying the specific storage structures and access methods for the data to achieve an optimum performance for the database system; </a:t>
            </a:r>
          </a:p>
          <a:p>
            <a:pPr lvl="1">
              <a:lnSpc>
                <a:spcPct val="90000"/>
              </a:lnSpc>
            </a:pPr>
            <a:r>
              <a:rPr lang="en-US" altLang="en-US" sz="2200" dirty="0">
                <a:ea typeface="ＭＳ Ｐゴシック" panose="020B0600070205080204" pitchFamily="34" charset="-128"/>
              </a:rPr>
              <a:t>designing security protection for the system.</a:t>
            </a:r>
            <a:br>
              <a:rPr lang="en-US" altLang="en-US" sz="2200" dirty="0">
                <a:ea typeface="ＭＳ Ｐゴシック" panose="020B0600070205080204" pitchFamily="34" charset="-128"/>
              </a:rPr>
            </a:br>
            <a:endParaRPr lang="en-US" altLang="en-US" sz="2200" dirty="0">
              <a:ea typeface="ＭＳ Ｐゴシック" panose="020B0600070205080204" pitchFamily="34" charset="-128"/>
            </a:endParaRPr>
          </a:p>
          <a:p>
            <a:pPr marL="457200" lvl="1" indent="0">
              <a:lnSpc>
                <a:spcPct val="90000"/>
              </a:lnSpc>
              <a:buNone/>
            </a:pPr>
            <a:endParaRPr lang="en-US" altLang="en-US" sz="2000" dirty="0">
              <a:ea typeface="ＭＳ Ｐゴシック" panose="020B0600070205080204" pitchFamily="34" charset="-128"/>
            </a:endParaRPr>
          </a:p>
          <a:p>
            <a:pPr lvl="1">
              <a:lnSpc>
                <a:spcPct val="90000"/>
              </a:lnSpc>
            </a:pPr>
            <a:endParaRPr lang="en-US" altLang="en-US" sz="2000" dirty="0">
              <a:ea typeface="ＭＳ Ｐゴシック" panose="020B0600070205080204" pitchFamily="34" charset="-128"/>
            </a:endParaRPr>
          </a:p>
          <a:p>
            <a:pPr lvl="1">
              <a:lnSpc>
                <a:spcPct val="90000"/>
              </a:lnSpc>
            </a:pPr>
            <a:endParaRPr lang="en-US" altLang="en-US" sz="2000" dirty="0">
              <a:ea typeface="ＭＳ Ｐゴシック" panose="020B0600070205080204" pitchFamily="34" charset="-128"/>
            </a:endParaRPr>
          </a:p>
          <a:p>
            <a:pPr lvl="1">
              <a:lnSpc>
                <a:spcPct val="90000"/>
              </a:lnSpc>
            </a:pPr>
            <a:endParaRPr lang="en-US" altLang="en-US" sz="2000" dirty="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a:ea typeface="ＭＳ Ｐゴシック" panose="020B0600070205080204" pitchFamily="34" charset="-128"/>
              </a:rPr>
              <a:t>Outline</a:t>
            </a:r>
            <a:endParaRPr lang="id-ID" altLang="en-US" dirty="0">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6</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90000"/>
              </a:lnSpc>
              <a:spcBef>
                <a:spcPts val="375"/>
              </a:spcBef>
            </a:pPr>
            <a:r>
              <a:rPr lang="en-US" altLang="en-US" sz="2500">
                <a:solidFill>
                  <a:schemeClr val="bg1">
                    <a:lumMod val="75000"/>
                  </a:schemeClr>
                </a:solidFill>
                <a:ea typeface="ＭＳ Ｐゴシック" panose="020B0600070205080204" pitchFamily="34" charset="-128"/>
              </a:rPr>
              <a:t>Information Systems </a:t>
            </a:r>
            <a:r>
              <a:rPr lang="en-US" altLang="en-US" sz="2500" dirty="0">
                <a:solidFill>
                  <a:schemeClr val="bg1">
                    <a:lumMod val="75000"/>
                  </a:schemeClr>
                </a:solidFill>
                <a:ea typeface="ＭＳ Ｐゴシック" panose="020B0600070205080204" pitchFamily="34" charset="-128"/>
              </a:rPr>
              <a:t>Planning</a:t>
            </a:r>
          </a:p>
          <a:p>
            <a:pPr>
              <a:lnSpc>
                <a:spcPct val="90000"/>
              </a:lnSpc>
              <a:spcBef>
                <a:spcPts val="375"/>
              </a:spcBef>
            </a:pPr>
            <a:r>
              <a:rPr lang="en-US" altLang="en-US" sz="2500">
                <a:ea typeface="ＭＳ Ｐゴシック" panose="020B0600070205080204" pitchFamily="34" charset="-128"/>
              </a:rPr>
              <a:t>Information Systems </a:t>
            </a:r>
            <a:r>
              <a:rPr lang="en-US" altLang="en-US" sz="2500" dirty="0">
                <a:ea typeface="ＭＳ Ｐゴシック" panose="020B0600070205080204" pitchFamily="34" charset="-128"/>
              </a:rPr>
              <a:t>Architecture</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Information Engineering &amp; Rapid Application Development</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Planning</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System Definition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Requirements Formulation &amp; Analysis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Database Design Process</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Conceptual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Logical Database Design</a:t>
            </a:r>
          </a:p>
          <a:p>
            <a:pPr>
              <a:lnSpc>
                <a:spcPct val="90000"/>
              </a:lnSpc>
              <a:spcBef>
                <a:spcPts val="375"/>
              </a:spcBef>
            </a:pPr>
            <a:r>
              <a:rPr lang="en-US" altLang="en-US" sz="2500" dirty="0">
                <a:solidFill>
                  <a:schemeClr val="bg1">
                    <a:lumMod val="75000"/>
                  </a:schemeClr>
                </a:solidFill>
                <a:ea typeface="ＭＳ Ｐゴシック" panose="020B0600070205080204" pitchFamily="34" charset="-128"/>
              </a:rPr>
              <a:t>Physical Database Design</a:t>
            </a:r>
          </a:p>
          <a:p>
            <a:pPr>
              <a:lnSpc>
                <a:spcPct val="90000"/>
              </a:lnSpc>
              <a:spcBef>
                <a:spcPts val="375"/>
              </a:spcBef>
            </a:pP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28137276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EC2D166-2053-994B-ABD9-8A9DA631B4D3}"/>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50178" name="Picture 2">
            <a:extLst>
              <a:ext uri="{FF2B5EF4-FFF2-40B4-BE49-F238E27FC236}">
                <a16:creationId xmlns:a16="http://schemas.microsoft.com/office/drawing/2014/main" id="{5F90C501-CF71-8A42-94F5-A185857E2630}"/>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179" name="Title 1">
            <a:extLst>
              <a:ext uri="{FF2B5EF4-FFF2-40B4-BE49-F238E27FC236}">
                <a16:creationId xmlns:a16="http://schemas.microsoft.com/office/drawing/2014/main" id="{26A0751F-2898-9948-AFC3-1B4F762B25E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ltLang="en-US" sz="4000">
                <a:solidFill>
                  <a:srgbClr val="0000CC"/>
                </a:solidFill>
                <a:latin typeface="Arial" panose="020B0604020202020204" pitchFamily="34" charset="0"/>
                <a:ea typeface="ＭＳ Ｐゴシック" panose="020B0600070205080204" pitchFamily="34" charset="-128"/>
              </a:rPr>
              <a:t>Physical Database Design (3)</a:t>
            </a:r>
            <a:endParaRPr lang="id-ID" altLang="en-US" sz="400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7A3F7C48-307B-AB45-944E-C9ECA4EA7B43}"/>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50181" name="TextBox 12">
            <a:extLst>
              <a:ext uri="{FF2B5EF4-FFF2-40B4-BE49-F238E27FC236}">
                <a16:creationId xmlns:a16="http://schemas.microsoft.com/office/drawing/2014/main" id="{62117932-85F3-4D4A-8A36-DD22F55B08BC}"/>
              </a:ext>
            </a:extLst>
          </p:cNvPr>
          <p:cNvSpPr txBox="1">
            <a:spLocks noChangeArrowheads="1"/>
          </p:cNvSpPr>
          <p:nvPr/>
        </p:nvSpPr>
        <p:spPr bwMode="auto">
          <a:xfrm>
            <a:off x="995363" y="6276975"/>
            <a:ext cx="31956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50182" name="TextBox 17">
            <a:extLst>
              <a:ext uri="{FF2B5EF4-FFF2-40B4-BE49-F238E27FC236}">
                <a16:creationId xmlns:a16="http://schemas.microsoft.com/office/drawing/2014/main" id="{036A2540-3387-1D43-8954-B27FE14137F7}"/>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3C7CBCCC-5B1E-6046-8D36-826BA04687A2}" type="slidenum">
              <a:rPr lang="en-US" altLang="en-US" sz="1800" i="1"/>
              <a:pPr algn="r" eaLnBrk="1" hangingPunct="1">
                <a:spcBef>
                  <a:spcPct val="0"/>
                </a:spcBef>
                <a:buFontTx/>
                <a:buNone/>
              </a:pPr>
              <a:t>60</a:t>
            </a:fld>
            <a:r>
              <a:rPr lang="en-US" altLang="en-US" sz="1800" i="1" dirty="0"/>
              <a:t>     </a:t>
            </a:r>
          </a:p>
        </p:txBody>
      </p:sp>
      <p:sp>
        <p:nvSpPr>
          <p:cNvPr id="50183" name="Rectangle 6">
            <a:extLst>
              <a:ext uri="{FF2B5EF4-FFF2-40B4-BE49-F238E27FC236}">
                <a16:creationId xmlns:a16="http://schemas.microsoft.com/office/drawing/2014/main" id="{36C1D2B9-9F47-CF4D-BD3A-2B0F41FB41C4}"/>
              </a:ext>
            </a:extLst>
          </p:cNvPr>
          <p:cNvSpPr>
            <a:spLocks noGrp="1"/>
          </p:cNvSpPr>
          <p:nvPr>
            <p:ph idx="1"/>
          </p:nvPr>
        </p:nvSpPr>
        <p:spPr>
          <a:xfrm>
            <a:off x="457200" y="1295400"/>
            <a:ext cx="8229600" cy="4876800"/>
          </a:xfrm>
        </p:spPr>
        <p:txBody>
          <a:bodyPr/>
          <a:lstStyle/>
          <a:p>
            <a:pPr>
              <a:lnSpc>
                <a:spcPct val="90000"/>
              </a:lnSpc>
            </a:pPr>
            <a:r>
              <a:rPr lang="en-US" altLang="en-US" sz="2800">
                <a:ea typeface="ＭＳ Ｐゴシック" panose="020B0600070205080204" pitchFamily="34" charset="-128"/>
              </a:rPr>
              <a:t>Ideally, conceptual and logical database design for larger systems should be separated from physical design for three main reasons:</a:t>
            </a:r>
            <a:endParaRPr lang="en-US" altLang="en-US" sz="2600">
              <a:ea typeface="ＭＳ Ｐゴシック" panose="020B0600070205080204" pitchFamily="34" charset="-128"/>
            </a:endParaRPr>
          </a:p>
          <a:p>
            <a:pPr lvl="1">
              <a:lnSpc>
                <a:spcPct val="90000"/>
              </a:lnSpc>
            </a:pPr>
            <a:r>
              <a:rPr lang="en-US" altLang="en-US" sz="2400">
                <a:ea typeface="ＭＳ Ｐゴシック" panose="020B0600070205080204" pitchFamily="34" charset="-128"/>
              </a:rPr>
              <a:t>it deals with a different subject matter – the </a:t>
            </a:r>
            <a:r>
              <a:rPr lang="en-US" altLang="en-US" sz="2400" i="1">
                <a:ea typeface="ＭＳ Ｐゴシック" panose="020B0600070205080204" pitchFamily="34" charset="-128"/>
              </a:rPr>
              <a:t>what</a:t>
            </a:r>
            <a:r>
              <a:rPr lang="en-US" altLang="en-US" sz="2400">
                <a:ea typeface="ＭＳ Ｐゴシック" panose="020B0600070205080204" pitchFamily="34" charset="-128"/>
              </a:rPr>
              <a:t>, not the </a:t>
            </a:r>
            <a:r>
              <a:rPr lang="en-US" altLang="en-US" sz="2400" i="1">
                <a:ea typeface="ＭＳ Ｐゴシック" panose="020B0600070205080204" pitchFamily="34" charset="-128"/>
              </a:rPr>
              <a:t>how</a:t>
            </a:r>
            <a:r>
              <a:rPr lang="en-US" altLang="en-US" sz="2400">
                <a:ea typeface="ＭＳ Ｐゴシック" panose="020B0600070205080204" pitchFamily="34" charset="-128"/>
              </a:rPr>
              <a:t>; </a:t>
            </a:r>
          </a:p>
          <a:p>
            <a:pPr lvl="1">
              <a:lnSpc>
                <a:spcPct val="90000"/>
              </a:lnSpc>
            </a:pPr>
            <a:r>
              <a:rPr lang="en-US" altLang="en-US" sz="2400">
                <a:ea typeface="ＭＳ Ｐゴシック" panose="020B0600070205080204" pitchFamily="34" charset="-128"/>
              </a:rPr>
              <a:t>it is performed at a different time – the </a:t>
            </a:r>
            <a:r>
              <a:rPr lang="en-US" altLang="en-US" sz="2400" i="1">
                <a:ea typeface="ＭＳ Ｐゴシック" panose="020B0600070205080204" pitchFamily="34" charset="-128"/>
              </a:rPr>
              <a:t>what </a:t>
            </a:r>
            <a:r>
              <a:rPr lang="en-US" altLang="en-US" sz="2400">
                <a:ea typeface="ＭＳ Ｐゴシック" panose="020B0600070205080204" pitchFamily="34" charset="-128"/>
              </a:rPr>
              <a:t>must be understood before the </a:t>
            </a:r>
            <a:r>
              <a:rPr lang="en-US" altLang="en-US" sz="2400" i="1">
                <a:ea typeface="ＭＳ Ｐゴシック" panose="020B0600070205080204" pitchFamily="34" charset="-128"/>
              </a:rPr>
              <a:t>how </a:t>
            </a:r>
            <a:r>
              <a:rPr lang="en-US" altLang="en-US" sz="2400">
                <a:ea typeface="ＭＳ Ｐゴシック" panose="020B0600070205080204" pitchFamily="34" charset="-128"/>
              </a:rPr>
              <a:t>can be determined; </a:t>
            </a:r>
          </a:p>
          <a:p>
            <a:pPr lvl="1">
              <a:lnSpc>
                <a:spcPct val="90000"/>
              </a:lnSpc>
            </a:pPr>
            <a:r>
              <a:rPr lang="en-US" altLang="en-US" sz="2400">
                <a:ea typeface="ＭＳ Ｐゴシック" panose="020B0600070205080204" pitchFamily="34" charset="-128"/>
              </a:rPr>
              <a:t>it requires different skills, which are often found in different people. </a:t>
            </a:r>
          </a:p>
          <a:p>
            <a:pPr lvl="1">
              <a:lnSpc>
                <a:spcPct val="90000"/>
              </a:lnSpc>
            </a:pPr>
            <a:endParaRPr lang="en-US" altLang="en-US" sz="2000">
              <a:ea typeface="ＭＳ Ｐゴシック" panose="020B0600070205080204" pitchFamily="34" charset="-128"/>
            </a:endParaRPr>
          </a:p>
          <a:p>
            <a:pPr lvl="1">
              <a:lnSpc>
                <a:spcPct val="90000"/>
              </a:lnSpc>
            </a:pPr>
            <a:endParaRPr lang="en-US" altLang="en-US" sz="2000">
              <a:ea typeface="ＭＳ Ｐゴシック" panose="020B0600070205080204" pitchFamily="34" charset="-128"/>
            </a:endParaRPr>
          </a:p>
          <a:p>
            <a:pPr lvl="1">
              <a:lnSpc>
                <a:spcPct val="90000"/>
              </a:lnSpc>
            </a:pPr>
            <a:endParaRPr lang="en-US" altLang="en-US" sz="2000">
              <a:ea typeface="ＭＳ Ｐゴシック" panose="020B0600070205080204" pitchFamily="34" charset="-128"/>
            </a:endParaRPr>
          </a:p>
          <a:p>
            <a:pPr lvl="1">
              <a:lnSpc>
                <a:spcPct val="90000"/>
              </a:lnSpc>
            </a:pPr>
            <a:endParaRPr lang="en-US" altLang="en-US" sz="2000">
              <a:ea typeface="ＭＳ Ｐゴシック" panose="020B0600070205080204" pitchFamily="34" charset="-128"/>
            </a:endParaRPr>
          </a:p>
          <a:p>
            <a:pPr lvl="1">
              <a:lnSpc>
                <a:spcPct val="90000"/>
              </a:lnSpc>
            </a:pPr>
            <a:endParaRPr lang="en-US" altLang="en-US" sz="2000">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Content Placeholder 2">
            <a:extLst>
              <a:ext uri="{FF2B5EF4-FFF2-40B4-BE49-F238E27FC236}">
                <a16:creationId xmlns:a16="http://schemas.microsoft.com/office/drawing/2014/main" id="{302A1CB4-AD42-0344-9E20-CF8CDC224C40}"/>
              </a:ext>
            </a:extLst>
          </p:cNvPr>
          <p:cNvSpPr>
            <a:spLocks noGrp="1"/>
          </p:cNvSpPr>
          <p:nvPr>
            <p:ph idx="1"/>
          </p:nvPr>
        </p:nvSpPr>
        <p:spPr>
          <a:xfrm>
            <a:off x="533400" y="5334000"/>
            <a:ext cx="8077200" cy="990600"/>
          </a:xfrm>
        </p:spPr>
        <p:txBody>
          <a:bodyPr/>
          <a:lstStyle/>
          <a:p>
            <a:pPr marL="0" lvl="1" indent="0" algn="ctr" eaLnBrk="1" hangingPunct="1">
              <a:buFont typeface="Arial" panose="020B0604020202020204" pitchFamily="34" charset="0"/>
              <a:buNone/>
            </a:pPr>
            <a:r>
              <a:rPr lang="en-US" altLang="en-US" sz="4000" b="1">
                <a:solidFill>
                  <a:srgbClr val="0A15F6"/>
                </a:solidFill>
                <a:ea typeface="ＭＳ Ｐゴシック" panose="020B0600070205080204" pitchFamily="34" charset="-128"/>
              </a:rPr>
              <a:t>End of Chapter 02</a:t>
            </a:r>
            <a:endParaRPr lang="en-US" altLang="en-US" sz="4000" b="1" dirty="0">
              <a:solidFill>
                <a:srgbClr val="0A15F6"/>
              </a:solidFill>
              <a:ea typeface="ＭＳ Ｐゴシック" panose="020B0600070205080204" pitchFamily="34" charset="-128"/>
            </a:endParaRPr>
          </a:p>
          <a:p>
            <a:pPr marL="0" lvl="1" indent="0" algn="ctr" eaLnBrk="1" hangingPunct="1">
              <a:buFont typeface="Arial" panose="020B0604020202020204" pitchFamily="34" charset="0"/>
              <a:buNone/>
            </a:pPr>
            <a:endParaRPr lang="en-US" altLang="en-US" sz="2600" dirty="0">
              <a:ea typeface="ＭＳ Ｐゴシック" panose="020B0600070205080204" pitchFamily="34" charset="-128"/>
            </a:endParaRPr>
          </a:p>
        </p:txBody>
      </p:sp>
      <p:sp>
        <p:nvSpPr>
          <p:cNvPr id="63490" name="Rectangle 8">
            <a:extLst>
              <a:ext uri="{FF2B5EF4-FFF2-40B4-BE49-F238E27FC236}">
                <a16:creationId xmlns:a16="http://schemas.microsoft.com/office/drawing/2014/main" id="{E244B441-A76A-F948-BC69-DEE98BD39A3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endParaRPr lang="id-ID" altLang="en-US" sz="1800">
              <a:solidFill>
                <a:srgbClr val="000000"/>
              </a:solidFill>
            </a:endParaRPr>
          </a:p>
        </p:txBody>
      </p:sp>
      <p:pic>
        <p:nvPicPr>
          <p:cNvPr id="63491" name="Picture 2">
            <a:extLst>
              <a:ext uri="{FF2B5EF4-FFF2-40B4-BE49-F238E27FC236}">
                <a16:creationId xmlns:a16="http://schemas.microsoft.com/office/drawing/2014/main" id="{E96BC6C7-A271-1D47-B4A1-C232F63B9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501650"/>
            <a:ext cx="365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a:t>Information System Architecture </a:t>
            </a:r>
            <a:r>
              <a:rPr lang="en-US" sz="4200" dirty="0"/>
              <a:t>(1)</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7</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r>
              <a:rPr lang="en-US" sz="2800" dirty="0"/>
              <a:t>An ISA is a </a:t>
            </a:r>
            <a:r>
              <a:rPr lang="ja-JP" altLang="en-US" sz="2800">
                <a:latin typeface="Arial"/>
              </a:rPr>
              <a:t>“</a:t>
            </a:r>
            <a:r>
              <a:rPr lang="en-US" sz="2800" i="1" dirty="0"/>
              <a:t>conceptual blueprint or plan that expresses the desired future structure for information systems in an organization</a:t>
            </a:r>
            <a:r>
              <a:rPr lang="ja-JP" altLang="en-US" sz="2800">
                <a:latin typeface="Arial"/>
              </a:rPr>
              <a:t>”</a:t>
            </a:r>
            <a:endParaRPr lang="en-US" sz="2800" dirty="0"/>
          </a:p>
          <a:p>
            <a:r>
              <a:rPr lang="en-US" sz="2800" dirty="0"/>
              <a:t>It provides a </a:t>
            </a:r>
            <a:r>
              <a:rPr lang="ja-JP" altLang="en-US" sz="2800">
                <a:latin typeface="Arial"/>
              </a:rPr>
              <a:t>“</a:t>
            </a:r>
            <a:r>
              <a:rPr lang="en-US" sz="2800" i="1" dirty="0"/>
              <a:t>context within which managers throughout the organization can make consistent decisions concerning their information systems</a:t>
            </a:r>
            <a:r>
              <a:rPr lang="ja-JP" altLang="en-US" sz="2800">
                <a:latin typeface="Arial"/>
              </a:rPr>
              <a:t>”</a:t>
            </a:r>
            <a:endParaRPr lang="en-US" sz="2800" dirty="0"/>
          </a:p>
        </p:txBody>
      </p:sp>
    </p:spTree>
    <p:extLst>
      <p:ext uri="{BB962C8B-B14F-4D97-AF65-F5344CB8AC3E}">
        <p14:creationId xmlns:p14="http://schemas.microsoft.com/office/powerpoint/2010/main" val="277122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sz="4200"/>
              <a:t>Information System Architecture </a:t>
            </a:r>
            <a:r>
              <a:rPr lang="en-US" sz="4200" dirty="0"/>
              <a:t>(2)</a:t>
            </a:r>
            <a:endParaRPr lang="id-ID" altLang="en-US" sz="4200"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8</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pPr>
              <a:lnSpc>
                <a:spcPct val="80000"/>
              </a:lnSpc>
            </a:pPr>
            <a:r>
              <a:rPr lang="en-US" dirty="0"/>
              <a:t>Benefits of ISA:</a:t>
            </a:r>
          </a:p>
          <a:p>
            <a:pPr lvl="1">
              <a:lnSpc>
                <a:spcPct val="70000"/>
              </a:lnSpc>
            </a:pPr>
            <a:r>
              <a:rPr lang="ja-JP" altLang="en-US" sz="2400">
                <a:latin typeface="Arial"/>
              </a:rPr>
              <a:t>“</a:t>
            </a:r>
            <a:r>
              <a:rPr lang="en-US" sz="2400" dirty="0"/>
              <a:t>Provides a basis for strategic planning of IS</a:t>
            </a:r>
          </a:p>
          <a:p>
            <a:pPr lvl="1">
              <a:lnSpc>
                <a:spcPct val="70000"/>
              </a:lnSpc>
            </a:pPr>
            <a:r>
              <a:rPr lang="en-US" sz="2400" dirty="0"/>
              <a:t>Provides a basis for communicating with top management and a context for budget decisions concerning IS</a:t>
            </a:r>
          </a:p>
          <a:p>
            <a:pPr lvl="1">
              <a:lnSpc>
                <a:spcPct val="70000"/>
              </a:lnSpc>
            </a:pPr>
            <a:r>
              <a:rPr lang="en-US" sz="2400" dirty="0"/>
              <a:t>Provides a unifying concept for the various stakeholders in information systems.</a:t>
            </a:r>
          </a:p>
          <a:p>
            <a:pPr lvl="1">
              <a:lnSpc>
                <a:spcPct val="70000"/>
              </a:lnSpc>
            </a:pPr>
            <a:r>
              <a:rPr lang="en-US" sz="2400" dirty="0"/>
              <a:t>Communicates the overall direction for information technology and a context for decisions in this area</a:t>
            </a:r>
          </a:p>
          <a:p>
            <a:pPr lvl="1">
              <a:lnSpc>
                <a:spcPct val="70000"/>
              </a:lnSpc>
            </a:pPr>
            <a:r>
              <a:rPr lang="en-US" sz="2400" dirty="0"/>
              <a:t>Helps achieve information integration when systems are distributed (increasing important in a global economy)</a:t>
            </a:r>
          </a:p>
          <a:p>
            <a:pPr lvl="1">
              <a:lnSpc>
                <a:spcPct val="70000"/>
              </a:lnSpc>
            </a:pPr>
            <a:r>
              <a:rPr lang="en-US" sz="2400" dirty="0"/>
              <a:t>Provides a basis for evaluating </a:t>
            </a:r>
            <a:r>
              <a:rPr lang="en-US" sz="2400"/>
              <a:t>technology options </a:t>
            </a:r>
            <a:r>
              <a:rPr lang="en-US" sz="2400" dirty="0"/>
              <a:t>(for example, downsizing and distributed </a:t>
            </a:r>
            <a:r>
              <a:rPr lang="en-US" sz="2400"/>
              <a:t>processing)</a:t>
            </a:r>
            <a:endParaRPr lang="en-US" sz="2400" dirty="0"/>
          </a:p>
        </p:txBody>
      </p:sp>
    </p:spTree>
    <p:extLst>
      <p:ext uri="{BB962C8B-B14F-4D97-AF65-F5344CB8AC3E}">
        <p14:creationId xmlns:p14="http://schemas.microsoft.com/office/powerpoint/2010/main" val="1356707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C3B7090-AFCC-C946-95AD-6D2DF3A47954}"/>
              </a:ext>
            </a:extLst>
          </p:cNvPr>
          <p:cNvSpPr>
            <a:spLocks noChangeArrowheads="1"/>
          </p:cNvSpPr>
          <p:nvPr/>
        </p:nvSpPr>
        <p:spPr bwMode="auto">
          <a:xfrm>
            <a:off x="960438" y="6215063"/>
            <a:ext cx="7726362" cy="490537"/>
          </a:xfrm>
          <a:prstGeom prst="rect">
            <a:avLst/>
          </a:prstGeom>
          <a:solidFill>
            <a:srgbClr val="0066FF">
              <a:alpha val="39999"/>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fontAlgn="auto" hangingPunct="1">
              <a:spcBef>
                <a:spcPts val="0"/>
              </a:spcBef>
              <a:spcAft>
                <a:spcPts val="0"/>
              </a:spcAft>
              <a:defRPr/>
            </a:pPr>
            <a:endParaRPr lang="id-ID" sz="2000" b="1">
              <a:solidFill>
                <a:srgbClr val="0000CC"/>
              </a:solidFill>
              <a:latin typeface="+mj-lt"/>
              <a:ea typeface="+mn-ea"/>
            </a:endParaRPr>
          </a:p>
        </p:txBody>
      </p:sp>
      <p:pic>
        <p:nvPicPr>
          <p:cNvPr id="16386" name="Picture 2">
            <a:extLst>
              <a:ext uri="{FF2B5EF4-FFF2-40B4-BE49-F238E27FC236}">
                <a16:creationId xmlns:a16="http://schemas.microsoft.com/office/drawing/2014/main" id="{7FA35EF6-4C28-454A-83B9-0D05386CF795}"/>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 y="6242050"/>
            <a:ext cx="450850" cy="43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87" name="Title 1">
            <a:extLst>
              <a:ext uri="{FF2B5EF4-FFF2-40B4-BE49-F238E27FC236}">
                <a16:creationId xmlns:a16="http://schemas.microsoft.com/office/drawing/2014/main" id="{065C6DC6-1BDE-B34F-B364-B3156CF366B5}"/>
              </a:ext>
            </a:extLst>
          </p:cNvPr>
          <p:cNvSpPr>
            <a:spLocks noGrp="1"/>
          </p:cNvSpPr>
          <p:nvPr>
            <p:ph type="title"/>
          </p:nvPr>
        </p:nvSpPr>
        <p:spPr>
          <a:xfrm>
            <a:off x="457200" y="274638"/>
            <a:ext cx="8229600" cy="1020762"/>
          </a:xfrm>
          <a:solidFill>
            <a:srgbClr val="0066FF">
              <a:alpha val="30196"/>
            </a:srgbClr>
          </a:solidFill>
        </p:spPr>
        <p:txBody>
          <a:bodyPr/>
          <a:lstStyle/>
          <a:p>
            <a:pPr eaLnBrk="1" hangingPunct="1"/>
            <a:r>
              <a:rPr lang="en-US"/>
              <a:t>TOGAF vs Zachman Frameworks</a:t>
            </a:r>
            <a:endParaRPr lang="id-ID" altLang="en-US" dirty="0">
              <a:solidFill>
                <a:srgbClr val="0000CC"/>
              </a:solidFill>
              <a:ea typeface="ＭＳ Ｐゴシック" panose="020B0600070205080204" pitchFamily="34" charset="-128"/>
            </a:endParaRPr>
          </a:p>
        </p:txBody>
      </p:sp>
      <p:sp>
        <p:nvSpPr>
          <p:cNvPr id="5" name="Rectangle 4">
            <a:extLst>
              <a:ext uri="{FF2B5EF4-FFF2-40B4-BE49-F238E27FC236}">
                <a16:creationId xmlns:a16="http://schemas.microsoft.com/office/drawing/2014/main" id="{D749B923-46A2-0740-B07D-48D7D4D1FA48}"/>
              </a:ext>
            </a:extLst>
          </p:cNvPr>
          <p:cNvSpPr>
            <a:spLocks noChangeArrowheads="1"/>
          </p:cNvSpPr>
          <p:nvPr/>
        </p:nvSpPr>
        <p:spPr bwMode="auto">
          <a:xfrm>
            <a:off x="457200" y="6215063"/>
            <a:ext cx="503238" cy="490537"/>
          </a:xfrm>
          <a:prstGeom prst="rect">
            <a:avLst/>
          </a:prstGeom>
          <a:solidFill>
            <a:srgbClr val="0066FF">
              <a:alpha val="30196"/>
            </a:srgbClr>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id-ID" sz="5000">
              <a:latin typeface="+mn-lt"/>
              <a:ea typeface="+mn-ea"/>
            </a:endParaRPr>
          </a:p>
        </p:txBody>
      </p:sp>
      <p:sp>
        <p:nvSpPr>
          <p:cNvPr id="16389" name="TextBox 17">
            <a:extLst>
              <a:ext uri="{FF2B5EF4-FFF2-40B4-BE49-F238E27FC236}">
                <a16:creationId xmlns:a16="http://schemas.microsoft.com/office/drawing/2014/main" id="{A18C4706-0EB2-1B47-BF5E-CD89E05D7955}"/>
              </a:ext>
            </a:extLst>
          </p:cNvPr>
          <p:cNvSpPr txBox="1">
            <a:spLocks noChangeArrowheads="1"/>
          </p:cNvSpPr>
          <p:nvPr/>
        </p:nvSpPr>
        <p:spPr bwMode="auto">
          <a:xfrm>
            <a:off x="995363" y="6276975"/>
            <a:ext cx="33480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pPr>
            <a:r>
              <a:rPr lang="en-US" altLang="en-US" sz="1800" i="1" dirty="0"/>
              <a:t>IS Planning &amp; DB Design Process</a:t>
            </a:r>
          </a:p>
        </p:txBody>
      </p:sp>
      <p:sp>
        <p:nvSpPr>
          <p:cNvPr id="16390" name="TextBox 18">
            <a:extLst>
              <a:ext uri="{FF2B5EF4-FFF2-40B4-BE49-F238E27FC236}">
                <a16:creationId xmlns:a16="http://schemas.microsoft.com/office/drawing/2014/main" id="{76284147-317D-2A40-8542-C7B66A771980}"/>
              </a:ext>
            </a:extLst>
          </p:cNvPr>
          <p:cNvSpPr txBox="1">
            <a:spLocks noChangeArrowheads="1"/>
          </p:cNvSpPr>
          <p:nvPr/>
        </p:nvSpPr>
        <p:spPr bwMode="auto">
          <a:xfrm>
            <a:off x="4800600" y="6300788"/>
            <a:ext cx="3886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ＭＳ Ｐゴシック" panose="020B0600070205080204" pitchFamily="34" charset="-128"/>
              </a:defRPr>
            </a:lvl9pPr>
          </a:lstStyle>
          <a:p>
            <a:pPr algn="r" eaLnBrk="1" hangingPunct="1">
              <a:spcBef>
                <a:spcPct val="0"/>
              </a:spcBef>
              <a:buFontTx/>
              <a:buNone/>
            </a:pPr>
            <a:r>
              <a:rPr lang="en-US" altLang="en-US" sz="1800" i="1"/>
              <a:t>Chapter 02 </a:t>
            </a:r>
            <a:r>
              <a:rPr lang="en-US" altLang="en-US" sz="1800" i="1" dirty="0"/>
              <a:t>/ </a:t>
            </a:r>
            <a:fld id="{1DF5AB11-4E01-9140-A8D3-FF97F5B8F91F}" type="slidenum">
              <a:rPr lang="en-US" altLang="en-US" sz="1800" i="1"/>
              <a:pPr algn="r" eaLnBrk="1" hangingPunct="1">
                <a:spcBef>
                  <a:spcPct val="0"/>
                </a:spcBef>
                <a:buFontTx/>
                <a:buNone/>
              </a:pPr>
              <a:t>9</a:t>
            </a:fld>
            <a:r>
              <a:rPr lang="en-US" altLang="en-US" sz="1800" i="1" dirty="0"/>
              <a:t>     </a:t>
            </a:r>
          </a:p>
        </p:txBody>
      </p:sp>
      <p:sp>
        <p:nvSpPr>
          <p:cNvPr id="16391" name="Rectangle 3">
            <a:extLst>
              <a:ext uri="{FF2B5EF4-FFF2-40B4-BE49-F238E27FC236}">
                <a16:creationId xmlns:a16="http://schemas.microsoft.com/office/drawing/2014/main" id="{3BCBD87B-F7E3-484C-95D2-F2C2C402A0FE}"/>
              </a:ext>
            </a:extLst>
          </p:cNvPr>
          <p:cNvSpPr>
            <a:spLocks noGrp="1"/>
          </p:cNvSpPr>
          <p:nvPr>
            <p:ph idx="1"/>
          </p:nvPr>
        </p:nvSpPr>
        <p:spPr>
          <a:xfrm>
            <a:off x="533400" y="1371600"/>
            <a:ext cx="8001000" cy="4800600"/>
          </a:xfrm>
        </p:spPr>
        <p:txBody>
          <a:bodyPr/>
          <a:lstStyle/>
          <a:p>
            <a:r>
              <a:rPr lang="en-US" sz="2400"/>
              <a:t>The </a:t>
            </a:r>
            <a:r>
              <a:rPr lang="en-US" sz="2400">
                <a:solidFill>
                  <a:srgbClr val="FF0000"/>
                </a:solidFill>
              </a:rPr>
              <a:t>TOGAF</a:t>
            </a:r>
            <a:r>
              <a:rPr lang="en-US" sz="2400"/>
              <a:t> framework provides a systematic approach for </a:t>
            </a:r>
            <a:r>
              <a:rPr lang="en-US" sz="2400" i="1"/>
              <a:t>defining the process</a:t>
            </a:r>
            <a:r>
              <a:rPr lang="en-US" sz="2400"/>
              <a:t> of creating or improving an Enterprise Architecture. With </a:t>
            </a:r>
            <a:r>
              <a:rPr lang="en-US" sz="2400" i="1"/>
              <a:t>its </a:t>
            </a:r>
            <a:r>
              <a:rPr lang="en-ID" sz="2400" i="1"/>
              <a:t>Architecture Development Method </a:t>
            </a:r>
            <a:r>
              <a:rPr lang="en-US" sz="2400"/>
              <a:t>(ADM) , the framework offers a process for implementing the decision choices in order to produce your desired model</a:t>
            </a:r>
          </a:p>
          <a:p>
            <a:r>
              <a:rPr lang="en-US" sz="2400"/>
              <a:t>The </a:t>
            </a:r>
            <a:r>
              <a:rPr lang="en-US" sz="2400">
                <a:solidFill>
                  <a:srgbClr val="FF0000"/>
                </a:solidFill>
              </a:rPr>
              <a:t>Zachman</a:t>
            </a:r>
            <a:r>
              <a:rPr lang="en-US" sz="2400"/>
              <a:t> Framework, on the other hand, is more of is an </a:t>
            </a:r>
            <a:r>
              <a:rPr lang="en-US" sz="2400">
                <a:hlinkClick r:id="rId3">
                  <a:extLst>
                    <a:ext uri="{A12FA001-AC4F-418D-AE19-62706E023703}">
                      <ahyp:hlinkClr xmlns:ahyp="http://schemas.microsoft.com/office/drawing/2018/hyperlinkcolor" val="tx"/>
                    </a:ext>
                  </a:extLst>
                </a:hlinkClick>
              </a:rPr>
              <a:t>ontology</a:t>
            </a:r>
            <a:r>
              <a:rPr lang="en-US" sz="2400"/>
              <a:t>—a structured set of expressions that describe how artifacts can be categorized, and thus created, operated, and changed. Unlike TOGAF, Zachman uses various enterprise perspectives in order to scope, define, and plan details regarding individual subsets of your enterprise system</a:t>
            </a:r>
            <a:endParaRPr lang="en-US" sz="2400" dirty="0"/>
          </a:p>
          <a:p>
            <a:pPr lvl="2">
              <a:lnSpc>
                <a:spcPct val="70000"/>
              </a:lnSpc>
            </a:pPr>
            <a:endParaRPr lang="en-US" dirty="0"/>
          </a:p>
        </p:txBody>
      </p:sp>
    </p:spTree>
    <p:extLst>
      <p:ext uri="{BB962C8B-B14F-4D97-AF65-F5344CB8AC3E}">
        <p14:creationId xmlns:p14="http://schemas.microsoft.com/office/powerpoint/2010/main" val="1093038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2770</TotalTime>
  <Words>4748</Words>
  <Application>Microsoft Office PowerPoint</Application>
  <PresentationFormat>On-screen Show (4:3)</PresentationFormat>
  <Paragraphs>633</Paragraphs>
  <Slides>61</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67" baseType="lpstr">
      <vt:lpstr>Arial</vt:lpstr>
      <vt:lpstr>Calibri</vt:lpstr>
      <vt:lpstr>Courier New</vt:lpstr>
      <vt:lpstr>Times New Roman</vt:lpstr>
      <vt:lpstr>Office Theme</vt:lpstr>
      <vt:lpstr>Clip</vt:lpstr>
      <vt:lpstr> </vt:lpstr>
      <vt:lpstr>Learning Objectives &amp; Book Reading</vt:lpstr>
      <vt:lpstr>Outline</vt:lpstr>
      <vt:lpstr>Information Systems Planning (1)</vt:lpstr>
      <vt:lpstr>Information Systems Planning (2)</vt:lpstr>
      <vt:lpstr>Outline</vt:lpstr>
      <vt:lpstr>Information System Architecture (1)</vt:lpstr>
      <vt:lpstr>Information System Architecture (2)</vt:lpstr>
      <vt:lpstr>TOGAF vs Zachman Frameworks</vt:lpstr>
      <vt:lpstr>Zachman Framework (1)</vt:lpstr>
      <vt:lpstr>Zachman Framework (2)</vt:lpstr>
      <vt:lpstr>Information System Architecture (3)</vt:lpstr>
      <vt:lpstr>Information System Architecture (4)</vt:lpstr>
      <vt:lpstr>Information System Architecture (5)</vt:lpstr>
      <vt:lpstr>Information System Architecture (6)</vt:lpstr>
      <vt:lpstr>Information System Architecture (7)</vt:lpstr>
      <vt:lpstr>Information System Architecture (8)</vt:lpstr>
      <vt:lpstr>Information System Architecture (9)</vt:lpstr>
      <vt:lpstr>Outline</vt:lpstr>
      <vt:lpstr>Information Engineering (1)</vt:lpstr>
      <vt:lpstr>Information Engineering (2)</vt:lpstr>
      <vt:lpstr>Rapid Application Development</vt:lpstr>
      <vt:lpstr>Outline</vt:lpstr>
      <vt:lpstr>Database Planning (1)</vt:lpstr>
      <vt:lpstr>Database Planning (2)</vt:lpstr>
      <vt:lpstr>Database Planning (3)</vt:lpstr>
      <vt:lpstr>Outline</vt:lpstr>
      <vt:lpstr>System Definition (1)</vt:lpstr>
      <vt:lpstr>System Definition (2)</vt:lpstr>
      <vt:lpstr>System Definition (3)</vt:lpstr>
      <vt:lpstr>Outline</vt:lpstr>
      <vt:lpstr>Requirements Formulation &amp; Analysis (1)</vt:lpstr>
      <vt:lpstr>Requirements Formulation &amp; Analysis (2)</vt:lpstr>
      <vt:lpstr>Requirements Formulation &amp; Analysis (3)</vt:lpstr>
      <vt:lpstr>Requirements Formulation &amp; Analysis (4)</vt:lpstr>
      <vt:lpstr>Centralized Approach (1)</vt:lpstr>
      <vt:lpstr>Centralized Approach (2)</vt:lpstr>
      <vt:lpstr>View Integration Approach (1)</vt:lpstr>
      <vt:lpstr>View Integration Approach (2)</vt:lpstr>
      <vt:lpstr>Outline</vt:lpstr>
      <vt:lpstr>Database Design Process</vt:lpstr>
      <vt:lpstr>ANSI-SPARC (Three-schema) Architecture for Database Development</vt:lpstr>
      <vt:lpstr>Importance of Database Design</vt:lpstr>
      <vt:lpstr>Database Design (1)</vt:lpstr>
      <vt:lpstr>Database Design (2)</vt:lpstr>
      <vt:lpstr>Database Design (3)</vt:lpstr>
      <vt:lpstr>Database Design (4)</vt:lpstr>
      <vt:lpstr>Outline</vt:lpstr>
      <vt:lpstr>Conceptual Database Design</vt:lpstr>
      <vt:lpstr>Data Modeling (1)</vt:lpstr>
      <vt:lpstr>Data Modeling (2)</vt:lpstr>
      <vt:lpstr>Criteria to produce an optimal data model (1)</vt:lpstr>
      <vt:lpstr>Criteria to produce an optimal data model (2)</vt:lpstr>
      <vt:lpstr>Outline</vt:lpstr>
      <vt:lpstr>Logical Database Design (1)</vt:lpstr>
      <vt:lpstr>Logical Database Design (2)</vt:lpstr>
      <vt:lpstr>Outline</vt:lpstr>
      <vt:lpstr>Physical Database Design (1)</vt:lpstr>
      <vt:lpstr>Physical Database Design (2)</vt:lpstr>
      <vt:lpstr>Physical Database Design (3)</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c:creator>
  <cp:lastModifiedBy>Arif</cp:lastModifiedBy>
  <cp:revision>344</cp:revision>
  <dcterms:created xsi:type="dcterms:W3CDTF">2006-08-16T00:00:00Z</dcterms:created>
  <dcterms:modified xsi:type="dcterms:W3CDTF">2021-09-04T13:36:50Z</dcterms:modified>
</cp:coreProperties>
</file>