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handoutMasterIdLst>
    <p:handoutMasterId r:id="rId67"/>
  </p:handoutMasterIdLst>
  <p:sldIdLst>
    <p:sldId id="431" r:id="rId2"/>
    <p:sldId id="440" r:id="rId3"/>
    <p:sldId id="310" r:id="rId4"/>
    <p:sldId id="313" r:id="rId5"/>
    <p:sldId id="314" r:id="rId6"/>
    <p:sldId id="315" r:id="rId7"/>
    <p:sldId id="316" r:id="rId8"/>
    <p:sldId id="317" r:id="rId9"/>
    <p:sldId id="318" r:id="rId10"/>
    <p:sldId id="320" r:id="rId11"/>
    <p:sldId id="321" r:id="rId12"/>
    <p:sldId id="323" r:id="rId13"/>
    <p:sldId id="324" r:id="rId14"/>
    <p:sldId id="322" r:id="rId15"/>
    <p:sldId id="325" r:id="rId16"/>
    <p:sldId id="326" r:id="rId17"/>
    <p:sldId id="328" r:id="rId18"/>
    <p:sldId id="327" r:id="rId19"/>
    <p:sldId id="329" r:id="rId20"/>
    <p:sldId id="330" r:id="rId21"/>
    <p:sldId id="331" r:id="rId22"/>
    <p:sldId id="332" r:id="rId23"/>
    <p:sldId id="333" r:id="rId24"/>
    <p:sldId id="334" r:id="rId25"/>
    <p:sldId id="335" r:id="rId26"/>
    <p:sldId id="336" r:id="rId27"/>
    <p:sldId id="337" r:id="rId28"/>
    <p:sldId id="338" r:id="rId29"/>
    <p:sldId id="339" r:id="rId30"/>
    <p:sldId id="340" r:id="rId31"/>
    <p:sldId id="342" r:id="rId32"/>
    <p:sldId id="341" r:id="rId33"/>
    <p:sldId id="343" r:id="rId34"/>
    <p:sldId id="344" r:id="rId35"/>
    <p:sldId id="345" r:id="rId36"/>
    <p:sldId id="346" r:id="rId37"/>
    <p:sldId id="347" r:id="rId38"/>
    <p:sldId id="348" r:id="rId39"/>
    <p:sldId id="349" r:id="rId40"/>
    <p:sldId id="350" r:id="rId41"/>
    <p:sldId id="351" r:id="rId42"/>
    <p:sldId id="353" r:id="rId43"/>
    <p:sldId id="352" r:id="rId44"/>
    <p:sldId id="354" r:id="rId45"/>
    <p:sldId id="355" r:id="rId46"/>
    <p:sldId id="356" r:id="rId47"/>
    <p:sldId id="358" r:id="rId48"/>
    <p:sldId id="359" r:id="rId49"/>
    <p:sldId id="360" r:id="rId50"/>
    <p:sldId id="357" r:id="rId51"/>
    <p:sldId id="362" r:id="rId52"/>
    <p:sldId id="363" r:id="rId53"/>
    <p:sldId id="364" r:id="rId54"/>
    <p:sldId id="365" r:id="rId55"/>
    <p:sldId id="366" r:id="rId56"/>
    <p:sldId id="367" r:id="rId57"/>
    <p:sldId id="368" r:id="rId58"/>
    <p:sldId id="369" r:id="rId59"/>
    <p:sldId id="370" r:id="rId60"/>
    <p:sldId id="371" r:id="rId61"/>
    <p:sldId id="372" r:id="rId62"/>
    <p:sldId id="373" r:id="rId63"/>
    <p:sldId id="374" r:id="rId64"/>
    <p:sldId id="305" r:id="rId6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C9F311-18B2-41E7-8824-F718F5BFABAB}" v="2" dt="2022-09-15T01:18:57.114"/>
    <p1510:client id="{6CCA3824-4599-418C-AEF0-607586F30C09}" v="82" dt="2022-09-14T16:11:47.1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42"/>
    <p:restoredTop sz="94686"/>
  </p:normalViewPr>
  <p:slideViewPr>
    <p:cSldViewPr>
      <p:cViewPr varScale="1">
        <p:scale>
          <a:sx n="49" d="100"/>
          <a:sy n="49" d="100"/>
        </p:scale>
        <p:origin x="632" y="36"/>
      </p:cViewPr>
      <p:guideLst>
        <p:guide orient="horz" pos="2160"/>
        <p:guide pos="2880"/>
      </p:guideLst>
    </p:cSldViewPr>
  </p:slideViewPr>
  <p:notesTextViewPr>
    <p:cViewPr>
      <p:scale>
        <a:sx n="100" d="100"/>
        <a:sy n="100" d="100"/>
      </p:scale>
      <p:origin x="0" y="0"/>
    </p:cViewPr>
  </p:notesTextViewPr>
  <p:notesViewPr>
    <p:cSldViewPr>
      <p:cViewPr>
        <p:scale>
          <a:sx n="134" d="100"/>
          <a:sy n="134" d="100"/>
        </p:scale>
        <p:origin x="-568" y="18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31633403@staff.integra.its.ac.id" userId="09574fc9-7f2a-46d4-a3fa-f039d963485c" providerId="ADAL" clId="{B69A646B-6859-4FBB-8AB0-6EDDE52B4AEC}"/>
    <pc:docChg chg="custSel modSld">
      <pc:chgData name="131633403@staff.integra.its.ac.id" userId="09574fc9-7f2a-46d4-a3fa-f039d963485c" providerId="ADAL" clId="{B69A646B-6859-4FBB-8AB0-6EDDE52B4AEC}" dt="2021-09-18T15:30:54.494" v="4" actId="20577"/>
      <pc:docMkLst>
        <pc:docMk/>
      </pc:docMkLst>
      <pc:sldChg chg="modSp mod">
        <pc:chgData name="131633403@staff.integra.its.ac.id" userId="09574fc9-7f2a-46d4-a3fa-f039d963485c" providerId="ADAL" clId="{B69A646B-6859-4FBB-8AB0-6EDDE52B4AEC}" dt="2021-09-18T15:30:54.494" v="4" actId="20577"/>
        <pc:sldMkLst>
          <pc:docMk/>
          <pc:sldMk cId="3714919155" sldId="256"/>
        </pc:sldMkLst>
        <pc:spChg chg="mod">
          <ac:chgData name="131633403@staff.integra.its.ac.id" userId="09574fc9-7f2a-46d4-a3fa-f039d963485c" providerId="ADAL" clId="{B69A646B-6859-4FBB-8AB0-6EDDE52B4AEC}" dt="2021-09-18T15:29:37.292" v="1"/>
          <ac:spMkLst>
            <pc:docMk/>
            <pc:sldMk cId="3714919155" sldId="256"/>
            <ac:spMk id="6" creationId="{F4A2CCF3-F18E-FC48-A92A-C9E68D68A685}"/>
          </ac:spMkLst>
        </pc:spChg>
        <pc:spChg chg="mod">
          <ac:chgData name="131633403@staff.integra.its.ac.id" userId="09574fc9-7f2a-46d4-a3fa-f039d963485c" providerId="ADAL" clId="{B69A646B-6859-4FBB-8AB0-6EDDE52B4AEC}" dt="2021-09-18T15:30:54.494" v="4" actId="20577"/>
          <ac:spMkLst>
            <pc:docMk/>
            <pc:sldMk cId="3714919155" sldId="256"/>
            <ac:spMk id="15367" creationId="{1E294020-F402-CC42-9D63-5EA15A9CFC7A}"/>
          </ac:spMkLst>
        </pc:spChg>
      </pc:sldChg>
      <pc:sldChg chg="delSp mod delAnim">
        <pc:chgData name="131633403@staff.integra.its.ac.id" userId="09574fc9-7f2a-46d4-a3fa-f039d963485c" providerId="ADAL" clId="{B69A646B-6859-4FBB-8AB0-6EDDE52B4AEC}" dt="2021-09-12T15:13:48.693" v="0" actId="478"/>
        <pc:sldMkLst>
          <pc:docMk/>
          <pc:sldMk cId="0" sldId="368"/>
        </pc:sldMkLst>
        <pc:spChg chg="del">
          <ac:chgData name="131633403@staff.integra.its.ac.id" userId="09574fc9-7f2a-46d4-a3fa-f039d963485c" providerId="ADAL" clId="{B69A646B-6859-4FBB-8AB0-6EDDE52B4AEC}" dt="2021-09-12T15:13:48.693" v="0" actId="478"/>
          <ac:spMkLst>
            <pc:docMk/>
            <pc:sldMk cId="0" sldId="368"/>
            <ac:spMk id="15" creationId="{069605CC-2A05-4825-A4C6-DA6872816281}"/>
          </ac:spMkLst>
        </pc:spChg>
      </pc:sldChg>
    </pc:docChg>
  </pc:docChgLst>
  <pc:docChgLst>
    <pc:chgData name="131633403@staff.integra.its.ac.id" userId="09574fc9-7f2a-46d4-a3fa-f039d963485c" providerId="ADAL" clId="{BC0246E1-64B2-4CCF-9B7D-8133F7301D04}"/>
    <pc:docChg chg="custSel addSld delSld modSld">
      <pc:chgData name="131633403@staff.integra.its.ac.id" userId="09574fc9-7f2a-46d4-a3fa-f039d963485c" providerId="ADAL" clId="{BC0246E1-64B2-4CCF-9B7D-8133F7301D04}" dt="2021-09-12T14:36:16.339" v="11" actId="20577"/>
      <pc:docMkLst>
        <pc:docMk/>
      </pc:docMkLst>
      <pc:sldChg chg="modSp add">
        <pc:chgData name="131633403@staff.integra.its.ac.id" userId="09574fc9-7f2a-46d4-a3fa-f039d963485c" providerId="ADAL" clId="{BC0246E1-64B2-4CCF-9B7D-8133F7301D04}" dt="2021-09-12T14:36:05.942" v="5"/>
        <pc:sldMkLst>
          <pc:docMk/>
          <pc:sldMk cId="3714919155" sldId="256"/>
        </pc:sldMkLst>
        <pc:spChg chg="mod">
          <ac:chgData name="131633403@staff.integra.its.ac.id" userId="09574fc9-7f2a-46d4-a3fa-f039d963485c" providerId="ADAL" clId="{BC0246E1-64B2-4CCF-9B7D-8133F7301D04}" dt="2021-09-12T14:36:05.942" v="5"/>
          <ac:spMkLst>
            <pc:docMk/>
            <pc:sldMk cId="3714919155" sldId="256"/>
            <ac:spMk id="15367" creationId="{1E294020-F402-CC42-9D63-5EA15A9CFC7A}"/>
          </ac:spMkLst>
        </pc:spChg>
      </pc:sldChg>
      <pc:sldChg chg="modSp mod">
        <pc:chgData name="131633403@staff.integra.its.ac.id" userId="09574fc9-7f2a-46d4-a3fa-f039d963485c" providerId="ADAL" clId="{BC0246E1-64B2-4CCF-9B7D-8133F7301D04}" dt="2021-09-12T14:36:16.339" v="11" actId="20577"/>
        <pc:sldMkLst>
          <pc:docMk/>
          <pc:sldMk cId="0" sldId="305"/>
        </pc:sldMkLst>
        <pc:spChg chg="mod">
          <ac:chgData name="131633403@staff.integra.its.ac.id" userId="09574fc9-7f2a-46d4-a3fa-f039d963485c" providerId="ADAL" clId="{BC0246E1-64B2-4CCF-9B7D-8133F7301D04}" dt="2021-09-12T14:36:16.339" v="11" actId="20577"/>
          <ac:spMkLst>
            <pc:docMk/>
            <pc:sldMk cId="0" sldId="305"/>
            <ac:spMk id="80897" creationId="{1C8EA893-A79E-7F4C-8F0B-A8A66A557047}"/>
          </ac:spMkLst>
        </pc:spChg>
      </pc:sldChg>
      <pc:sldChg chg="modSp mod">
        <pc:chgData name="131633403@staff.integra.its.ac.id" userId="09574fc9-7f2a-46d4-a3fa-f039d963485c" providerId="ADAL" clId="{BC0246E1-64B2-4CCF-9B7D-8133F7301D04}" dt="2021-09-12T14:36:05.942" v="5"/>
        <pc:sldMkLst>
          <pc:docMk/>
          <pc:sldMk cId="0" sldId="310"/>
        </pc:sldMkLst>
        <pc:spChg chg="mod">
          <ac:chgData name="131633403@staff.integra.its.ac.id" userId="09574fc9-7f2a-46d4-a3fa-f039d963485c" providerId="ADAL" clId="{BC0246E1-64B2-4CCF-9B7D-8133F7301D04}" dt="2021-09-12T14:36:05.942" v="5"/>
          <ac:spMkLst>
            <pc:docMk/>
            <pc:sldMk cId="0" sldId="310"/>
            <ac:spMk id="14" creationId="{D588B2B4-3CCA-4241-9759-0BAC8E6476F6}"/>
          </ac:spMkLst>
        </pc:spChg>
      </pc:sldChg>
      <pc:sldChg chg="modSp mod">
        <pc:chgData name="131633403@staff.integra.its.ac.id" userId="09574fc9-7f2a-46d4-a3fa-f039d963485c" providerId="ADAL" clId="{BC0246E1-64B2-4CCF-9B7D-8133F7301D04}" dt="2021-09-12T14:36:05.942" v="5"/>
        <pc:sldMkLst>
          <pc:docMk/>
          <pc:sldMk cId="0" sldId="313"/>
        </pc:sldMkLst>
        <pc:spChg chg="mod">
          <ac:chgData name="131633403@staff.integra.its.ac.id" userId="09574fc9-7f2a-46d4-a3fa-f039d963485c" providerId="ADAL" clId="{BC0246E1-64B2-4CCF-9B7D-8133F7301D04}" dt="2021-09-12T14:36:05.942" v="5"/>
          <ac:spMkLst>
            <pc:docMk/>
            <pc:sldMk cId="0" sldId="313"/>
            <ac:spMk id="14" creationId="{A4C0FEC4-5A2F-469B-A6B2-2C4200FD9AF4}"/>
          </ac:spMkLst>
        </pc:spChg>
      </pc:sldChg>
      <pc:sldChg chg="modSp">
        <pc:chgData name="131633403@staff.integra.its.ac.id" userId="09574fc9-7f2a-46d4-a3fa-f039d963485c" providerId="ADAL" clId="{BC0246E1-64B2-4CCF-9B7D-8133F7301D04}" dt="2021-09-12T14:36:05.942" v="5"/>
        <pc:sldMkLst>
          <pc:docMk/>
          <pc:sldMk cId="0" sldId="314"/>
        </pc:sldMkLst>
        <pc:spChg chg="mod">
          <ac:chgData name="131633403@staff.integra.its.ac.id" userId="09574fc9-7f2a-46d4-a3fa-f039d963485c" providerId="ADAL" clId="{BC0246E1-64B2-4CCF-9B7D-8133F7301D04}" dt="2021-09-12T14:36:05.942" v="5"/>
          <ac:spMkLst>
            <pc:docMk/>
            <pc:sldMk cId="0" sldId="314"/>
            <ac:spMk id="15" creationId="{6EBC32ED-0C42-4F48-A035-9E431C396123}"/>
          </ac:spMkLst>
        </pc:spChg>
      </pc:sldChg>
      <pc:sldChg chg="modSp">
        <pc:chgData name="131633403@staff.integra.its.ac.id" userId="09574fc9-7f2a-46d4-a3fa-f039d963485c" providerId="ADAL" clId="{BC0246E1-64B2-4CCF-9B7D-8133F7301D04}" dt="2021-09-12T14:36:05.942" v="5"/>
        <pc:sldMkLst>
          <pc:docMk/>
          <pc:sldMk cId="0" sldId="315"/>
        </pc:sldMkLst>
        <pc:spChg chg="mod">
          <ac:chgData name="131633403@staff.integra.its.ac.id" userId="09574fc9-7f2a-46d4-a3fa-f039d963485c" providerId="ADAL" clId="{BC0246E1-64B2-4CCF-9B7D-8133F7301D04}" dt="2021-09-12T14:36:05.942" v="5"/>
          <ac:spMkLst>
            <pc:docMk/>
            <pc:sldMk cId="0" sldId="315"/>
            <ac:spMk id="15" creationId="{2968A81E-918B-42DD-8130-F51AE0C0D632}"/>
          </ac:spMkLst>
        </pc:spChg>
      </pc:sldChg>
      <pc:sldChg chg="modSp">
        <pc:chgData name="131633403@staff.integra.its.ac.id" userId="09574fc9-7f2a-46d4-a3fa-f039d963485c" providerId="ADAL" clId="{BC0246E1-64B2-4CCF-9B7D-8133F7301D04}" dt="2021-09-12T14:36:05.942" v="5"/>
        <pc:sldMkLst>
          <pc:docMk/>
          <pc:sldMk cId="0" sldId="316"/>
        </pc:sldMkLst>
        <pc:spChg chg="mod">
          <ac:chgData name="131633403@staff.integra.its.ac.id" userId="09574fc9-7f2a-46d4-a3fa-f039d963485c" providerId="ADAL" clId="{BC0246E1-64B2-4CCF-9B7D-8133F7301D04}" dt="2021-09-12T14:36:05.942" v="5"/>
          <ac:spMkLst>
            <pc:docMk/>
            <pc:sldMk cId="0" sldId="316"/>
            <ac:spMk id="15" creationId="{3AFCEBC7-708E-42F6-B2C3-44BB186BEC3A}"/>
          </ac:spMkLst>
        </pc:spChg>
      </pc:sldChg>
      <pc:sldChg chg="modSp">
        <pc:chgData name="131633403@staff.integra.its.ac.id" userId="09574fc9-7f2a-46d4-a3fa-f039d963485c" providerId="ADAL" clId="{BC0246E1-64B2-4CCF-9B7D-8133F7301D04}" dt="2021-09-12T14:36:05.942" v="5"/>
        <pc:sldMkLst>
          <pc:docMk/>
          <pc:sldMk cId="0" sldId="317"/>
        </pc:sldMkLst>
        <pc:spChg chg="mod">
          <ac:chgData name="131633403@staff.integra.its.ac.id" userId="09574fc9-7f2a-46d4-a3fa-f039d963485c" providerId="ADAL" clId="{BC0246E1-64B2-4CCF-9B7D-8133F7301D04}" dt="2021-09-12T14:36:05.942" v="5"/>
          <ac:spMkLst>
            <pc:docMk/>
            <pc:sldMk cId="0" sldId="317"/>
            <ac:spMk id="14" creationId="{EAD72B18-B2EA-4771-8771-03AE0F7D229E}"/>
          </ac:spMkLst>
        </pc:spChg>
      </pc:sldChg>
      <pc:sldChg chg="modSp">
        <pc:chgData name="131633403@staff.integra.its.ac.id" userId="09574fc9-7f2a-46d4-a3fa-f039d963485c" providerId="ADAL" clId="{BC0246E1-64B2-4CCF-9B7D-8133F7301D04}" dt="2021-09-12T14:36:05.942" v="5"/>
        <pc:sldMkLst>
          <pc:docMk/>
          <pc:sldMk cId="0" sldId="318"/>
        </pc:sldMkLst>
        <pc:spChg chg="mod">
          <ac:chgData name="131633403@staff.integra.its.ac.id" userId="09574fc9-7f2a-46d4-a3fa-f039d963485c" providerId="ADAL" clId="{BC0246E1-64B2-4CCF-9B7D-8133F7301D04}" dt="2021-09-12T14:36:05.942" v="5"/>
          <ac:spMkLst>
            <pc:docMk/>
            <pc:sldMk cId="0" sldId="318"/>
            <ac:spMk id="14" creationId="{F9C3EF53-ADB3-496A-923E-FBB226FC5D83}"/>
          </ac:spMkLst>
        </pc:spChg>
      </pc:sldChg>
      <pc:sldChg chg="modSp">
        <pc:chgData name="131633403@staff.integra.its.ac.id" userId="09574fc9-7f2a-46d4-a3fa-f039d963485c" providerId="ADAL" clId="{BC0246E1-64B2-4CCF-9B7D-8133F7301D04}" dt="2021-09-12T14:36:05.942" v="5"/>
        <pc:sldMkLst>
          <pc:docMk/>
          <pc:sldMk cId="0" sldId="320"/>
        </pc:sldMkLst>
        <pc:spChg chg="mod">
          <ac:chgData name="131633403@staff.integra.its.ac.id" userId="09574fc9-7f2a-46d4-a3fa-f039d963485c" providerId="ADAL" clId="{BC0246E1-64B2-4CCF-9B7D-8133F7301D04}" dt="2021-09-12T14:36:05.942" v="5"/>
          <ac:spMkLst>
            <pc:docMk/>
            <pc:sldMk cId="0" sldId="320"/>
            <ac:spMk id="15" creationId="{3A8C7315-4CC4-4494-B6E5-6CEA5D27CF7D}"/>
          </ac:spMkLst>
        </pc:spChg>
      </pc:sldChg>
      <pc:sldChg chg="modSp">
        <pc:chgData name="131633403@staff.integra.its.ac.id" userId="09574fc9-7f2a-46d4-a3fa-f039d963485c" providerId="ADAL" clId="{BC0246E1-64B2-4CCF-9B7D-8133F7301D04}" dt="2021-09-12T14:36:05.942" v="5"/>
        <pc:sldMkLst>
          <pc:docMk/>
          <pc:sldMk cId="0" sldId="321"/>
        </pc:sldMkLst>
        <pc:spChg chg="mod">
          <ac:chgData name="131633403@staff.integra.its.ac.id" userId="09574fc9-7f2a-46d4-a3fa-f039d963485c" providerId="ADAL" clId="{BC0246E1-64B2-4CCF-9B7D-8133F7301D04}" dt="2021-09-12T14:36:05.942" v="5"/>
          <ac:spMkLst>
            <pc:docMk/>
            <pc:sldMk cId="0" sldId="321"/>
            <ac:spMk id="14" creationId="{6C574888-C082-4D84-B34E-17078CEBFE26}"/>
          </ac:spMkLst>
        </pc:spChg>
      </pc:sldChg>
      <pc:sldChg chg="modSp">
        <pc:chgData name="131633403@staff.integra.its.ac.id" userId="09574fc9-7f2a-46d4-a3fa-f039d963485c" providerId="ADAL" clId="{BC0246E1-64B2-4CCF-9B7D-8133F7301D04}" dt="2021-09-12T14:36:05.942" v="5"/>
        <pc:sldMkLst>
          <pc:docMk/>
          <pc:sldMk cId="0" sldId="322"/>
        </pc:sldMkLst>
        <pc:spChg chg="mod">
          <ac:chgData name="131633403@staff.integra.its.ac.id" userId="09574fc9-7f2a-46d4-a3fa-f039d963485c" providerId="ADAL" clId="{BC0246E1-64B2-4CCF-9B7D-8133F7301D04}" dt="2021-09-12T14:36:05.942" v="5"/>
          <ac:spMkLst>
            <pc:docMk/>
            <pc:sldMk cId="0" sldId="322"/>
            <ac:spMk id="15" creationId="{B0E9FE9E-33A3-49A0-957F-820F1A4259F4}"/>
          </ac:spMkLst>
        </pc:spChg>
      </pc:sldChg>
      <pc:sldChg chg="modSp">
        <pc:chgData name="131633403@staff.integra.its.ac.id" userId="09574fc9-7f2a-46d4-a3fa-f039d963485c" providerId="ADAL" clId="{BC0246E1-64B2-4CCF-9B7D-8133F7301D04}" dt="2021-09-12T14:36:05.942" v="5"/>
        <pc:sldMkLst>
          <pc:docMk/>
          <pc:sldMk cId="0" sldId="323"/>
        </pc:sldMkLst>
        <pc:spChg chg="mod">
          <ac:chgData name="131633403@staff.integra.its.ac.id" userId="09574fc9-7f2a-46d4-a3fa-f039d963485c" providerId="ADAL" clId="{BC0246E1-64B2-4CCF-9B7D-8133F7301D04}" dt="2021-09-12T14:36:05.942" v="5"/>
          <ac:spMkLst>
            <pc:docMk/>
            <pc:sldMk cId="0" sldId="323"/>
            <ac:spMk id="14" creationId="{C3A4FB5A-2624-478E-BA26-E2CA91FABB95}"/>
          </ac:spMkLst>
        </pc:spChg>
      </pc:sldChg>
      <pc:sldChg chg="modSp">
        <pc:chgData name="131633403@staff.integra.its.ac.id" userId="09574fc9-7f2a-46d4-a3fa-f039d963485c" providerId="ADAL" clId="{BC0246E1-64B2-4CCF-9B7D-8133F7301D04}" dt="2021-09-12T14:36:05.942" v="5"/>
        <pc:sldMkLst>
          <pc:docMk/>
          <pc:sldMk cId="0" sldId="324"/>
        </pc:sldMkLst>
        <pc:spChg chg="mod">
          <ac:chgData name="131633403@staff.integra.its.ac.id" userId="09574fc9-7f2a-46d4-a3fa-f039d963485c" providerId="ADAL" clId="{BC0246E1-64B2-4CCF-9B7D-8133F7301D04}" dt="2021-09-12T14:36:05.942" v="5"/>
          <ac:spMkLst>
            <pc:docMk/>
            <pc:sldMk cId="0" sldId="324"/>
            <ac:spMk id="14" creationId="{4B2F0617-2706-4ED9-B2EF-1455DB0E5649}"/>
          </ac:spMkLst>
        </pc:spChg>
      </pc:sldChg>
      <pc:sldChg chg="modSp">
        <pc:chgData name="131633403@staff.integra.its.ac.id" userId="09574fc9-7f2a-46d4-a3fa-f039d963485c" providerId="ADAL" clId="{BC0246E1-64B2-4CCF-9B7D-8133F7301D04}" dt="2021-09-12T14:36:05.942" v="5"/>
        <pc:sldMkLst>
          <pc:docMk/>
          <pc:sldMk cId="0" sldId="325"/>
        </pc:sldMkLst>
        <pc:spChg chg="mod">
          <ac:chgData name="131633403@staff.integra.its.ac.id" userId="09574fc9-7f2a-46d4-a3fa-f039d963485c" providerId="ADAL" clId="{BC0246E1-64B2-4CCF-9B7D-8133F7301D04}" dt="2021-09-12T14:36:05.942" v="5"/>
          <ac:spMkLst>
            <pc:docMk/>
            <pc:sldMk cId="0" sldId="325"/>
            <ac:spMk id="14" creationId="{8644A06E-A807-4E32-8F21-00038F6BC416}"/>
          </ac:spMkLst>
        </pc:spChg>
      </pc:sldChg>
      <pc:sldChg chg="modSp">
        <pc:chgData name="131633403@staff.integra.its.ac.id" userId="09574fc9-7f2a-46d4-a3fa-f039d963485c" providerId="ADAL" clId="{BC0246E1-64B2-4CCF-9B7D-8133F7301D04}" dt="2021-09-12T14:36:05.942" v="5"/>
        <pc:sldMkLst>
          <pc:docMk/>
          <pc:sldMk cId="0" sldId="326"/>
        </pc:sldMkLst>
        <pc:spChg chg="mod">
          <ac:chgData name="131633403@staff.integra.its.ac.id" userId="09574fc9-7f2a-46d4-a3fa-f039d963485c" providerId="ADAL" clId="{BC0246E1-64B2-4CCF-9B7D-8133F7301D04}" dt="2021-09-12T14:36:05.942" v="5"/>
          <ac:spMkLst>
            <pc:docMk/>
            <pc:sldMk cId="0" sldId="326"/>
            <ac:spMk id="15" creationId="{04FD0F99-1D3F-4007-A402-C31D02DE881B}"/>
          </ac:spMkLst>
        </pc:spChg>
      </pc:sldChg>
      <pc:sldChg chg="modSp">
        <pc:chgData name="131633403@staff.integra.its.ac.id" userId="09574fc9-7f2a-46d4-a3fa-f039d963485c" providerId="ADAL" clId="{BC0246E1-64B2-4CCF-9B7D-8133F7301D04}" dt="2021-09-12T14:36:05.942" v="5"/>
        <pc:sldMkLst>
          <pc:docMk/>
          <pc:sldMk cId="0" sldId="327"/>
        </pc:sldMkLst>
        <pc:spChg chg="mod">
          <ac:chgData name="131633403@staff.integra.its.ac.id" userId="09574fc9-7f2a-46d4-a3fa-f039d963485c" providerId="ADAL" clId="{BC0246E1-64B2-4CCF-9B7D-8133F7301D04}" dt="2021-09-12T14:36:05.942" v="5"/>
          <ac:spMkLst>
            <pc:docMk/>
            <pc:sldMk cId="0" sldId="327"/>
            <ac:spMk id="15" creationId="{7579D936-93AD-497F-B9E4-041886B68238}"/>
          </ac:spMkLst>
        </pc:spChg>
      </pc:sldChg>
      <pc:sldChg chg="modSp">
        <pc:chgData name="131633403@staff.integra.its.ac.id" userId="09574fc9-7f2a-46d4-a3fa-f039d963485c" providerId="ADAL" clId="{BC0246E1-64B2-4CCF-9B7D-8133F7301D04}" dt="2021-09-12T14:36:05.942" v="5"/>
        <pc:sldMkLst>
          <pc:docMk/>
          <pc:sldMk cId="0" sldId="328"/>
        </pc:sldMkLst>
        <pc:spChg chg="mod">
          <ac:chgData name="131633403@staff.integra.its.ac.id" userId="09574fc9-7f2a-46d4-a3fa-f039d963485c" providerId="ADAL" clId="{BC0246E1-64B2-4CCF-9B7D-8133F7301D04}" dt="2021-09-12T14:36:05.942" v="5"/>
          <ac:spMkLst>
            <pc:docMk/>
            <pc:sldMk cId="0" sldId="328"/>
            <ac:spMk id="14" creationId="{E8EA2D7A-A76D-42C2-9E89-2928915A55F5}"/>
          </ac:spMkLst>
        </pc:spChg>
      </pc:sldChg>
      <pc:sldChg chg="modSp">
        <pc:chgData name="131633403@staff.integra.its.ac.id" userId="09574fc9-7f2a-46d4-a3fa-f039d963485c" providerId="ADAL" clId="{BC0246E1-64B2-4CCF-9B7D-8133F7301D04}" dt="2021-09-12T14:36:05.942" v="5"/>
        <pc:sldMkLst>
          <pc:docMk/>
          <pc:sldMk cId="0" sldId="329"/>
        </pc:sldMkLst>
        <pc:spChg chg="mod">
          <ac:chgData name="131633403@staff.integra.its.ac.id" userId="09574fc9-7f2a-46d4-a3fa-f039d963485c" providerId="ADAL" clId="{BC0246E1-64B2-4CCF-9B7D-8133F7301D04}" dt="2021-09-12T14:36:05.942" v="5"/>
          <ac:spMkLst>
            <pc:docMk/>
            <pc:sldMk cId="0" sldId="329"/>
            <ac:spMk id="14" creationId="{0EABE82C-72AA-439C-B103-664975F70A8C}"/>
          </ac:spMkLst>
        </pc:spChg>
      </pc:sldChg>
      <pc:sldChg chg="modSp">
        <pc:chgData name="131633403@staff.integra.its.ac.id" userId="09574fc9-7f2a-46d4-a3fa-f039d963485c" providerId="ADAL" clId="{BC0246E1-64B2-4CCF-9B7D-8133F7301D04}" dt="2021-09-12T14:36:05.942" v="5"/>
        <pc:sldMkLst>
          <pc:docMk/>
          <pc:sldMk cId="0" sldId="330"/>
        </pc:sldMkLst>
        <pc:spChg chg="mod">
          <ac:chgData name="131633403@staff.integra.its.ac.id" userId="09574fc9-7f2a-46d4-a3fa-f039d963485c" providerId="ADAL" clId="{BC0246E1-64B2-4CCF-9B7D-8133F7301D04}" dt="2021-09-12T14:36:05.942" v="5"/>
          <ac:spMkLst>
            <pc:docMk/>
            <pc:sldMk cId="0" sldId="330"/>
            <ac:spMk id="14" creationId="{6A55BB4E-6567-4E1B-AE0E-45E1055EECAB}"/>
          </ac:spMkLst>
        </pc:spChg>
      </pc:sldChg>
      <pc:sldChg chg="modSp">
        <pc:chgData name="131633403@staff.integra.its.ac.id" userId="09574fc9-7f2a-46d4-a3fa-f039d963485c" providerId="ADAL" clId="{BC0246E1-64B2-4CCF-9B7D-8133F7301D04}" dt="2021-09-12T14:36:05.942" v="5"/>
        <pc:sldMkLst>
          <pc:docMk/>
          <pc:sldMk cId="0" sldId="331"/>
        </pc:sldMkLst>
        <pc:spChg chg="mod">
          <ac:chgData name="131633403@staff.integra.its.ac.id" userId="09574fc9-7f2a-46d4-a3fa-f039d963485c" providerId="ADAL" clId="{BC0246E1-64B2-4CCF-9B7D-8133F7301D04}" dt="2021-09-12T14:36:05.942" v="5"/>
          <ac:spMkLst>
            <pc:docMk/>
            <pc:sldMk cId="0" sldId="331"/>
            <ac:spMk id="14" creationId="{C5AD3B9D-5F26-4D42-B944-FBDD7A8BCD8F}"/>
          </ac:spMkLst>
        </pc:spChg>
      </pc:sldChg>
      <pc:sldChg chg="modSp">
        <pc:chgData name="131633403@staff.integra.its.ac.id" userId="09574fc9-7f2a-46d4-a3fa-f039d963485c" providerId="ADAL" clId="{BC0246E1-64B2-4CCF-9B7D-8133F7301D04}" dt="2021-09-12T14:36:05.942" v="5"/>
        <pc:sldMkLst>
          <pc:docMk/>
          <pc:sldMk cId="0" sldId="332"/>
        </pc:sldMkLst>
        <pc:spChg chg="mod">
          <ac:chgData name="131633403@staff.integra.its.ac.id" userId="09574fc9-7f2a-46d4-a3fa-f039d963485c" providerId="ADAL" clId="{BC0246E1-64B2-4CCF-9B7D-8133F7301D04}" dt="2021-09-12T14:36:05.942" v="5"/>
          <ac:spMkLst>
            <pc:docMk/>
            <pc:sldMk cId="0" sldId="332"/>
            <ac:spMk id="15" creationId="{53325984-0795-4E75-964E-61366BB13A4E}"/>
          </ac:spMkLst>
        </pc:spChg>
      </pc:sldChg>
      <pc:sldChg chg="modSp">
        <pc:chgData name="131633403@staff.integra.its.ac.id" userId="09574fc9-7f2a-46d4-a3fa-f039d963485c" providerId="ADAL" clId="{BC0246E1-64B2-4CCF-9B7D-8133F7301D04}" dt="2021-09-12T14:36:05.942" v="5"/>
        <pc:sldMkLst>
          <pc:docMk/>
          <pc:sldMk cId="0" sldId="333"/>
        </pc:sldMkLst>
        <pc:spChg chg="mod">
          <ac:chgData name="131633403@staff.integra.its.ac.id" userId="09574fc9-7f2a-46d4-a3fa-f039d963485c" providerId="ADAL" clId="{BC0246E1-64B2-4CCF-9B7D-8133F7301D04}" dt="2021-09-12T14:36:05.942" v="5"/>
          <ac:spMkLst>
            <pc:docMk/>
            <pc:sldMk cId="0" sldId="333"/>
            <ac:spMk id="14" creationId="{550AEC4C-7F44-442A-ACAC-ABF455ED7002}"/>
          </ac:spMkLst>
        </pc:spChg>
      </pc:sldChg>
      <pc:sldChg chg="modSp">
        <pc:chgData name="131633403@staff.integra.its.ac.id" userId="09574fc9-7f2a-46d4-a3fa-f039d963485c" providerId="ADAL" clId="{BC0246E1-64B2-4CCF-9B7D-8133F7301D04}" dt="2021-09-12T14:36:05.942" v="5"/>
        <pc:sldMkLst>
          <pc:docMk/>
          <pc:sldMk cId="0" sldId="334"/>
        </pc:sldMkLst>
        <pc:spChg chg="mod">
          <ac:chgData name="131633403@staff.integra.its.ac.id" userId="09574fc9-7f2a-46d4-a3fa-f039d963485c" providerId="ADAL" clId="{BC0246E1-64B2-4CCF-9B7D-8133F7301D04}" dt="2021-09-12T14:36:05.942" v="5"/>
          <ac:spMkLst>
            <pc:docMk/>
            <pc:sldMk cId="0" sldId="334"/>
            <ac:spMk id="14" creationId="{E3602C04-A358-481F-A162-40B432E512DA}"/>
          </ac:spMkLst>
        </pc:spChg>
      </pc:sldChg>
      <pc:sldChg chg="modSp">
        <pc:chgData name="131633403@staff.integra.its.ac.id" userId="09574fc9-7f2a-46d4-a3fa-f039d963485c" providerId="ADAL" clId="{BC0246E1-64B2-4CCF-9B7D-8133F7301D04}" dt="2021-09-12T14:36:05.942" v="5"/>
        <pc:sldMkLst>
          <pc:docMk/>
          <pc:sldMk cId="0" sldId="335"/>
        </pc:sldMkLst>
        <pc:spChg chg="mod">
          <ac:chgData name="131633403@staff.integra.its.ac.id" userId="09574fc9-7f2a-46d4-a3fa-f039d963485c" providerId="ADAL" clId="{BC0246E1-64B2-4CCF-9B7D-8133F7301D04}" dt="2021-09-12T14:36:05.942" v="5"/>
          <ac:spMkLst>
            <pc:docMk/>
            <pc:sldMk cId="0" sldId="335"/>
            <ac:spMk id="14" creationId="{A63212FE-29E9-41E4-815C-FACE86BF91C0}"/>
          </ac:spMkLst>
        </pc:spChg>
      </pc:sldChg>
      <pc:sldChg chg="modSp">
        <pc:chgData name="131633403@staff.integra.its.ac.id" userId="09574fc9-7f2a-46d4-a3fa-f039d963485c" providerId="ADAL" clId="{BC0246E1-64B2-4CCF-9B7D-8133F7301D04}" dt="2021-09-12T14:36:05.942" v="5"/>
        <pc:sldMkLst>
          <pc:docMk/>
          <pc:sldMk cId="0" sldId="336"/>
        </pc:sldMkLst>
        <pc:spChg chg="mod">
          <ac:chgData name="131633403@staff.integra.its.ac.id" userId="09574fc9-7f2a-46d4-a3fa-f039d963485c" providerId="ADAL" clId="{BC0246E1-64B2-4CCF-9B7D-8133F7301D04}" dt="2021-09-12T14:36:05.942" v="5"/>
          <ac:spMkLst>
            <pc:docMk/>
            <pc:sldMk cId="0" sldId="336"/>
            <ac:spMk id="14" creationId="{251C4C1E-6395-412C-AEAF-5BD02E3627A8}"/>
          </ac:spMkLst>
        </pc:spChg>
      </pc:sldChg>
      <pc:sldChg chg="modSp">
        <pc:chgData name="131633403@staff.integra.its.ac.id" userId="09574fc9-7f2a-46d4-a3fa-f039d963485c" providerId="ADAL" clId="{BC0246E1-64B2-4CCF-9B7D-8133F7301D04}" dt="2021-09-12T14:36:05.942" v="5"/>
        <pc:sldMkLst>
          <pc:docMk/>
          <pc:sldMk cId="0" sldId="337"/>
        </pc:sldMkLst>
        <pc:spChg chg="mod">
          <ac:chgData name="131633403@staff.integra.its.ac.id" userId="09574fc9-7f2a-46d4-a3fa-f039d963485c" providerId="ADAL" clId="{BC0246E1-64B2-4CCF-9B7D-8133F7301D04}" dt="2021-09-12T14:36:05.942" v="5"/>
          <ac:spMkLst>
            <pc:docMk/>
            <pc:sldMk cId="0" sldId="337"/>
            <ac:spMk id="14" creationId="{7CC33825-B7FB-40FE-A861-E61DBF15314F}"/>
          </ac:spMkLst>
        </pc:spChg>
      </pc:sldChg>
      <pc:sldChg chg="modSp">
        <pc:chgData name="131633403@staff.integra.its.ac.id" userId="09574fc9-7f2a-46d4-a3fa-f039d963485c" providerId="ADAL" clId="{BC0246E1-64B2-4CCF-9B7D-8133F7301D04}" dt="2021-09-12T14:36:05.942" v="5"/>
        <pc:sldMkLst>
          <pc:docMk/>
          <pc:sldMk cId="0" sldId="338"/>
        </pc:sldMkLst>
        <pc:spChg chg="mod">
          <ac:chgData name="131633403@staff.integra.its.ac.id" userId="09574fc9-7f2a-46d4-a3fa-f039d963485c" providerId="ADAL" clId="{BC0246E1-64B2-4CCF-9B7D-8133F7301D04}" dt="2021-09-12T14:36:05.942" v="5"/>
          <ac:spMkLst>
            <pc:docMk/>
            <pc:sldMk cId="0" sldId="338"/>
            <ac:spMk id="14" creationId="{D9972E53-B6CF-4150-BAC2-389C3EAB50B6}"/>
          </ac:spMkLst>
        </pc:spChg>
      </pc:sldChg>
      <pc:sldChg chg="modSp">
        <pc:chgData name="131633403@staff.integra.its.ac.id" userId="09574fc9-7f2a-46d4-a3fa-f039d963485c" providerId="ADAL" clId="{BC0246E1-64B2-4CCF-9B7D-8133F7301D04}" dt="2021-09-12T14:36:05.942" v="5"/>
        <pc:sldMkLst>
          <pc:docMk/>
          <pc:sldMk cId="0" sldId="339"/>
        </pc:sldMkLst>
        <pc:spChg chg="mod">
          <ac:chgData name="131633403@staff.integra.its.ac.id" userId="09574fc9-7f2a-46d4-a3fa-f039d963485c" providerId="ADAL" clId="{BC0246E1-64B2-4CCF-9B7D-8133F7301D04}" dt="2021-09-12T14:36:05.942" v="5"/>
          <ac:spMkLst>
            <pc:docMk/>
            <pc:sldMk cId="0" sldId="339"/>
            <ac:spMk id="14" creationId="{C3174544-1F28-49F1-9A1B-00BB1C459CBA}"/>
          </ac:spMkLst>
        </pc:spChg>
      </pc:sldChg>
      <pc:sldChg chg="modSp">
        <pc:chgData name="131633403@staff.integra.its.ac.id" userId="09574fc9-7f2a-46d4-a3fa-f039d963485c" providerId="ADAL" clId="{BC0246E1-64B2-4CCF-9B7D-8133F7301D04}" dt="2021-09-12T14:36:05.942" v="5"/>
        <pc:sldMkLst>
          <pc:docMk/>
          <pc:sldMk cId="0" sldId="340"/>
        </pc:sldMkLst>
        <pc:spChg chg="mod">
          <ac:chgData name="131633403@staff.integra.its.ac.id" userId="09574fc9-7f2a-46d4-a3fa-f039d963485c" providerId="ADAL" clId="{BC0246E1-64B2-4CCF-9B7D-8133F7301D04}" dt="2021-09-12T14:36:05.942" v="5"/>
          <ac:spMkLst>
            <pc:docMk/>
            <pc:sldMk cId="0" sldId="340"/>
            <ac:spMk id="14" creationId="{E5707179-9B47-4C28-9487-16F53BF9A07B}"/>
          </ac:spMkLst>
        </pc:spChg>
      </pc:sldChg>
      <pc:sldChg chg="modSp">
        <pc:chgData name="131633403@staff.integra.its.ac.id" userId="09574fc9-7f2a-46d4-a3fa-f039d963485c" providerId="ADAL" clId="{BC0246E1-64B2-4CCF-9B7D-8133F7301D04}" dt="2021-09-12T14:36:05.942" v="5"/>
        <pc:sldMkLst>
          <pc:docMk/>
          <pc:sldMk cId="0" sldId="341"/>
        </pc:sldMkLst>
        <pc:spChg chg="mod">
          <ac:chgData name="131633403@staff.integra.its.ac.id" userId="09574fc9-7f2a-46d4-a3fa-f039d963485c" providerId="ADAL" clId="{BC0246E1-64B2-4CCF-9B7D-8133F7301D04}" dt="2021-09-12T14:36:05.942" v="5"/>
          <ac:spMkLst>
            <pc:docMk/>
            <pc:sldMk cId="0" sldId="341"/>
            <ac:spMk id="14" creationId="{B0054D05-AADC-41E1-B0C1-B78632FC057C}"/>
          </ac:spMkLst>
        </pc:spChg>
      </pc:sldChg>
      <pc:sldChg chg="modSp">
        <pc:chgData name="131633403@staff.integra.its.ac.id" userId="09574fc9-7f2a-46d4-a3fa-f039d963485c" providerId="ADAL" clId="{BC0246E1-64B2-4CCF-9B7D-8133F7301D04}" dt="2021-09-12T14:36:05.942" v="5"/>
        <pc:sldMkLst>
          <pc:docMk/>
          <pc:sldMk cId="0" sldId="342"/>
        </pc:sldMkLst>
        <pc:spChg chg="mod">
          <ac:chgData name="131633403@staff.integra.its.ac.id" userId="09574fc9-7f2a-46d4-a3fa-f039d963485c" providerId="ADAL" clId="{BC0246E1-64B2-4CCF-9B7D-8133F7301D04}" dt="2021-09-12T14:36:05.942" v="5"/>
          <ac:spMkLst>
            <pc:docMk/>
            <pc:sldMk cId="0" sldId="342"/>
            <ac:spMk id="14" creationId="{A01DF477-6AF0-438A-8B7A-BB17B1A2B253}"/>
          </ac:spMkLst>
        </pc:spChg>
      </pc:sldChg>
      <pc:sldChg chg="modSp">
        <pc:chgData name="131633403@staff.integra.its.ac.id" userId="09574fc9-7f2a-46d4-a3fa-f039d963485c" providerId="ADAL" clId="{BC0246E1-64B2-4CCF-9B7D-8133F7301D04}" dt="2021-09-12T14:36:05.942" v="5"/>
        <pc:sldMkLst>
          <pc:docMk/>
          <pc:sldMk cId="0" sldId="343"/>
        </pc:sldMkLst>
        <pc:spChg chg="mod">
          <ac:chgData name="131633403@staff.integra.its.ac.id" userId="09574fc9-7f2a-46d4-a3fa-f039d963485c" providerId="ADAL" clId="{BC0246E1-64B2-4CCF-9B7D-8133F7301D04}" dt="2021-09-12T14:36:05.942" v="5"/>
          <ac:spMkLst>
            <pc:docMk/>
            <pc:sldMk cId="0" sldId="343"/>
            <ac:spMk id="14" creationId="{603968D8-44EF-489C-9610-356F36651897}"/>
          </ac:spMkLst>
        </pc:spChg>
      </pc:sldChg>
      <pc:sldChg chg="modSp">
        <pc:chgData name="131633403@staff.integra.its.ac.id" userId="09574fc9-7f2a-46d4-a3fa-f039d963485c" providerId="ADAL" clId="{BC0246E1-64B2-4CCF-9B7D-8133F7301D04}" dt="2021-09-12T14:36:05.942" v="5"/>
        <pc:sldMkLst>
          <pc:docMk/>
          <pc:sldMk cId="0" sldId="344"/>
        </pc:sldMkLst>
        <pc:spChg chg="mod">
          <ac:chgData name="131633403@staff.integra.its.ac.id" userId="09574fc9-7f2a-46d4-a3fa-f039d963485c" providerId="ADAL" clId="{BC0246E1-64B2-4CCF-9B7D-8133F7301D04}" dt="2021-09-12T14:36:05.942" v="5"/>
          <ac:spMkLst>
            <pc:docMk/>
            <pc:sldMk cId="0" sldId="344"/>
            <ac:spMk id="14" creationId="{A2048CC0-D3F1-460D-81DC-C61F1AD2A0B2}"/>
          </ac:spMkLst>
        </pc:spChg>
      </pc:sldChg>
      <pc:sldChg chg="modSp">
        <pc:chgData name="131633403@staff.integra.its.ac.id" userId="09574fc9-7f2a-46d4-a3fa-f039d963485c" providerId="ADAL" clId="{BC0246E1-64B2-4CCF-9B7D-8133F7301D04}" dt="2021-09-12T14:36:05.942" v="5"/>
        <pc:sldMkLst>
          <pc:docMk/>
          <pc:sldMk cId="0" sldId="345"/>
        </pc:sldMkLst>
        <pc:spChg chg="mod">
          <ac:chgData name="131633403@staff.integra.its.ac.id" userId="09574fc9-7f2a-46d4-a3fa-f039d963485c" providerId="ADAL" clId="{BC0246E1-64B2-4CCF-9B7D-8133F7301D04}" dt="2021-09-12T14:36:05.942" v="5"/>
          <ac:spMkLst>
            <pc:docMk/>
            <pc:sldMk cId="0" sldId="345"/>
            <ac:spMk id="14" creationId="{91BDF2AD-CBE4-4778-AFE5-57E9F8AEEE53}"/>
          </ac:spMkLst>
        </pc:spChg>
      </pc:sldChg>
      <pc:sldChg chg="modSp">
        <pc:chgData name="131633403@staff.integra.its.ac.id" userId="09574fc9-7f2a-46d4-a3fa-f039d963485c" providerId="ADAL" clId="{BC0246E1-64B2-4CCF-9B7D-8133F7301D04}" dt="2021-09-12T14:36:05.942" v="5"/>
        <pc:sldMkLst>
          <pc:docMk/>
          <pc:sldMk cId="0" sldId="346"/>
        </pc:sldMkLst>
        <pc:spChg chg="mod">
          <ac:chgData name="131633403@staff.integra.its.ac.id" userId="09574fc9-7f2a-46d4-a3fa-f039d963485c" providerId="ADAL" clId="{BC0246E1-64B2-4CCF-9B7D-8133F7301D04}" dt="2021-09-12T14:36:05.942" v="5"/>
          <ac:spMkLst>
            <pc:docMk/>
            <pc:sldMk cId="0" sldId="346"/>
            <ac:spMk id="14" creationId="{8EDB3AF9-7512-4AEC-8FB8-608241681644}"/>
          </ac:spMkLst>
        </pc:spChg>
      </pc:sldChg>
      <pc:sldChg chg="modSp">
        <pc:chgData name="131633403@staff.integra.its.ac.id" userId="09574fc9-7f2a-46d4-a3fa-f039d963485c" providerId="ADAL" clId="{BC0246E1-64B2-4CCF-9B7D-8133F7301D04}" dt="2021-09-12T14:36:05.942" v="5"/>
        <pc:sldMkLst>
          <pc:docMk/>
          <pc:sldMk cId="0" sldId="347"/>
        </pc:sldMkLst>
        <pc:spChg chg="mod">
          <ac:chgData name="131633403@staff.integra.its.ac.id" userId="09574fc9-7f2a-46d4-a3fa-f039d963485c" providerId="ADAL" clId="{BC0246E1-64B2-4CCF-9B7D-8133F7301D04}" dt="2021-09-12T14:36:05.942" v="5"/>
          <ac:spMkLst>
            <pc:docMk/>
            <pc:sldMk cId="0" sldId="347"/>
            <ac:spMk id="14" creationId="{10D841E6-2D7F-4EA3-9E4C-CBEB6AEED06F}"/>
          </ac:spMkLst>
        </pc:spChg>
      </pc:sldChg>
      <pc:sldChg chg="modSp">
        <pc:chgData name="131633403@staff.integra.its.ac.id" userId="09574fc9-7f2a-46d4-a3fa-f039d963485c" providerId="ADAL" clId="{BC0246E1-64B2-4CCF-9B7D-8133F7301D04}" dt="2021-09-12T14:36:05.942" v="5"/>
        <pc:sldMkLst>
          <pc:docMk/>
          <pc:sldMk cId="0" sldId="348"/>
        </pc:sldMkLst>
        <pc:spChg chg="mod">
          <ac:chgData name="131633403@staff.integra.its.ac.id" userId="09574fc9-7f2a-46d4-a3fa-f039d963485c" providerId="ADAL" clId="{BC0246E1-64B2-4CCF-9B7D-8133F7301D04}" dt="2021-09-12T14:36:05.942" v="5"/>
          <ac:spMkLst>
            <pc:docMk/>
            <pc:sldMk cId="0" sldId="348"/>
            <ac:spMk id="14" creationId="{605DEFBF-1421-4022-AEB1-C3EA26467C5E}"/>
          </ac:spMkLst>
        </pc:spChg>
      </pc:sldChg>
      <pc:sldChg chg="modSp">
        <pc:chgData name="131633403@staff.integra.its.ac.id" userId="09574fc9-7f2a-46d4-a3fa-f039d963485c" providerId="ADAL" clId="{BC0246E1-64B2-4CCF-9B7D-8133F7301D04}" dt="2021-09-12T14:36:05.942" v="5"/>
        <pc:sldMkLst>
          <pc:docMk/>
          <pc:sldMk cId="0" sldId="349"/>
        </pc:sldMkLst>
        <pc:spChg chg="mod">
          <ac:chgData name="131633403@staff.integra.its.ac.id" userId="09574fc9-7f2a-46d4-a3fa-f039d963485c" providerId="ADAL" clId="{BC0246E1-64B2-4CCF-9B7D-8133F7301D04}" dt="2021-09-12T14:36:05.942" v="5"/>
          <ac:spMkLst>
            <pc:docMk/>
            <pc:sldMk cId="0" sldId="349"/>
            <ac:spMk id="14" creationId="{3F3C184B-ABB1-49DF-B98D-13837F77EC62}"/>
          </ac:spMkLst>
        </pc:spChg>
      </pc:sldChg>
      <pc:sldChg chg="modSp">
        <pc:chgData name="131633403@staff.integra.its.ac.id" userId="09574fc9-7f2a-46d4-a3fa-f039d963485c" providerId="ADAL" clId="{BC0246E1-64B2-4CCF-9B7D-8133F7301D04}" dt="2021-09-12T14:36:05.942" v="5"/>
        <pc:sldMkLst>
          <pc:docMk/>
          <pc:sldMk cId="0" sldId="350"/>
        </pc:sldMkLst>
        <pc:spChg chg="mod">
          <ac:chgData name="131633403@staff.integra.its.ac.id" userId="09574fc9-7f2a-46d4-a3fa-f039d963485c" providerId="ADAL" clId="{BC0246E1-64B2-4CCF-9B7D-8133F7301D04}" dt="2021-09-12T14:36:05.942" v="5"/>
          <ac:spMkLst>
            <pc:docMk/>
            <pc:sldMk cId="0" sldId="350"/>
            <ac:spMk id="14" creationId="{FFE273BF-72EF-4007-BB47-D6B3A92BB780}"/>
          </ac:spMkLst>
        </pc:spChg>
      </pc:sldChg>
      <pc:sldChg chg="modSp">
        <pc:chgData name="131633403@staff.integra.its.ac.id" userId="09574fc9-7f2a-46d4-a3fa-f039d963485c" providerId="ADAL" clId="{BC0246E1-64B2-4CCF-9B7D-8133F7301D04}" dt="2021-09-12T14:36:05.942" v="5"/>
        <pc:sldMkLst>
          <pc:docMk/>
          <pc:sldMk cId="0" sldId="351"/>
        </pc:sldMkLst>
        <pc:spChg chg="mod">
          <ac:chgData name="131633403@staff.integra.its.ac.id" userId="09574fc9-7f2a-46d4-a3fa-f039d963485c" providerId="ADAL" clId="{BC0246E1-64B2-4CCF-9B7D-8133F7301D04}" dt="2021-09-12T14:36:05.942" v="5"/>
          <ac:spMkLst>
            <pc:docMk/>
            <pc:sldMk cId="0" sldId="351"/>
            <ac:spMk id="14" creationId="{7647E495-D70A-4D77-9A37-9BBDCDCEBBE2}"/>
          </ac:spMkLst>
        </pc:spChg>
      </pc:sldChg>
      <pc:sldChg chg="modSp">
        <pc:chgData name="131633403@staff.integra.its.ac.id" userId="09574fc9-7f2a-46d4-a3fa-f039d963485c" providerId="ADAL" clId="{BC0246E1-64B2-4CCF-9B7D-8133F7301D04}" dt="2021-09-12T14:36:05.942" v="5"/>
        <pc:sldMkLst>
          <pc:docMk/>
          <pc:sldMk cId="0" sldId="352"/>
        </pc:sldMkLst>
        <pc:spChg chg="mod">
          <ac:chgData name="131633403@staff.integra.its.ac.id" userId="09574fc9-7f2a-46d4-a3fa-f039d963485c" providerId="ADAL" clId="{BC0246E1-64B2-4CCF-9B7D-8133F7301D04}" dt="2021-09-12T14:36:05.942" v="5"/>
          <ac:spMkLst>
            <pc:docMk/>
            <pc:sldMk cId="0" sldId="352"/>
            <ac:spMk id="14" creationId="{AC995073-36E7-4BB4-8E54-10E983880A80}"/>
          </ac:spMkLst>
        </pc:spChg>
      </pc:sldChg>
      <pc:sldChg chg="modSp">
        <pc:chgData name="131633403@staff.integra.its.ac.id" userId="09574fc9-7f2a-46d4-a3fa-f039d963485c" providerId="ADAL" clId="{BC0246E1-64B2-4CCF-9B7D-8133F7301D04}" dt="2021-09-12T14:36:05.942" v="5"/>
        <pc:sldMkLst>
          <pc:docMk/>
          <pc:sldMk cId="0" sldId="353"/>
        </pc:sldMkLst>
        <pc:spChg chg="mod">
          <ac:chgData name="131633403@staff.integra.its.ac.id" userId="09574fc9-7f2a-46d4-a3fa-f039d963485c" providerId="ADAL" clId="{BC0246E1-64B2-4CCF-9B7D-8133F7301D04}" dt="2021-09-12T14:36:05.942" v="5"/>
          <ac:spMkLst>
            <pc:docMk/>
            <pc:sldMk cId="0" sldId="353"/>
            <ac:spMk id="14" creationId="{105AB98E-946F-422F-A935-FD10B3907D60}"/>
          </ac:spMkLst>
        </pc:spChg>
      </pc:sldChg>
      <pc:sldChg chg="modSp">
        <pc:chgData name="131633403@staff.integra.its.ac.id" userId="09574fc9-7f2a-46d4-a3fa-f039d963485c" providerId="ADAL" clId="{BC0246E1-64B2-4CCF-9B7D-8133F7301D04}" dt="2021-09-12T14:36:05.942" v="5"/>
        <pc:sldMkLst>
          <pc:docMk/>
          <pc:sldMk cId="0" sldId="354"/>
        </pc:sldMkLst>
        <pc:spChg chg="mod">
          <ac:chgData name="131633403@staff.integra.its.ac.id" userId="09574fc9-7f2a-46d4-a3fa-f039d963485c" providerId="ADAL" clId="{BC0246E1-64B2-4CCF-9B7D-8133F7301D04}" dt="2021-09-12T14:36:05.942" v="5"/>
          <ac:spMkLst>
            <pc:docMk/>
            <pc:sldMk cId="0" sldId="354"/>
            <ac:spMk id="14" creationId="{EC92F6E8-76C1-442C-8E8D-D57E4E0B1067}"/>
          </ac:spMkLst>
        </pc:spChg>
      </pc:sldChg>
      <pc:sldChg chg="modSp">
        <pc:chgData name="131633403@staff.integra.its.ac.id" userId="09574fc9-7f2a-46d4-a3fa-f039d963485c" providerId="ADAL" clId="{BC0246E1-64B2-4CCF-9B7D-8133F7301D04}" dt="2021-09-12T14:36:05.942" v="5"/>
        <pc:sldMkLst>
          <pc:docMk/>
          <pc:sldMk cId="0" sldId="355"/>
        </pc:sldMkLst>
        <pc:spChg chg="mod">
          <ac:chgData name="131633403@staff.integra.its.ac.id" userId="09574fc9-7f2a-46d4-a3fa-f039d963485c" providerId="ADAL" clId="{BC0246E1-64B2-4CCF-9B7D-8133F7301D04}" dt="2021-09-12T14:36:05.942" v="5"/>
          <ac:spMkLst>
            <pc:docMk/>
            <pc:sldMk cId="0" sldId="355"/>
            <ac:spMk id="14" creationId="{D4F20912-CF93-4575-AB96-E3CBAE85D772}"/>
          </ac:spMkLst>
        </pc:spChg>
      </pc:sldChg>
      <pc:sldChg chg="modSp">
        <pc:chgData name="131633403@staff.integra.its.ac.id" userId="09574fc9-7f2a-46d4-a3fa-f039d963485c" providerId="ADAL" clId="{BC0246E1-64B2-4CCF-9B7D-8133F7301D04}" dt="2021-09-12T14:36:05.942" v="5"/>
        <pc:sldMkLst>
          <pc:docMk/>
          <pc:sldMk cId="0" sldId="356"/>
        </pc:sldMkLst>
        <pc:spChg chg="mod">
          <ac:chgData name="131633403@staff.integra.its.ac.id" userId="09574fc9-7f2a-46d4-a3fa-f039d963485c" providerId="ADAL" clId="{BC0246E1-64B2-4CCF-9B7D-8133F7301D04}" dt="2021-09-12T14:36:05.942" v="5"/>
          <ac:spMkLst>
            <pc:docMk/>
            <pc:sldMk cId="0" sldId="356"/>
            <ac:spMk id="14" creationId="{BE97A8D7-5683-4D41-B416-D30300DE41AC}"/>
          </ac:spMkLst>
        </pc:spChg>
      </pc:sldChg>
      <pc:sldChg chg="modSp">
        <pc:chgData name="131633403@staff.integra.its.ac.id" userId="09574fc9-7f2a-46d4-a3fa-f039d963485c" providerId="ADAL" clId="{BC0246E1-64B2-4CCF-9B7D-8133F7301D04}" dt="2021-09-12T14:36:05.942" v="5"/>
        <pc:sldMkLst>
          <pc:docMk/>
          <pc:sldMk cId="0" sldId="357"/>
        </pc:sldMkLst>
        <pc:spChg chg="mod">
          <ac:chgData name="131633403@staff.integra.its.ac.id" userId="09574fc9-7f2a-46d4-a3fa-f039d963485c" providerId="ADAL" clId="{BC0246E1-64B2-4CCF-9B7D-8133F7301D04}" dt="2021-09-12T14:36:05.942" v="5"/>
          <ac:spMkLst>
            <pc:docMk/>
            <pc:sldMk cId="0" sldId="357"/>
            <ac:spMk id="14" creationId="{FBB572BB-AB6D-4132-8948-779DFAF86F31}"/>
          </ac:spMkLst>
        </pc:spChg>
      </pc:sldChg>
      <pc:sldChg chg="modSp">
        <pc:chgData name="131633403@staff.integra.its.ac.id" userId="09574fc9-7f2a-46d4-a3fa-f039d963485c" providerId="ADAL" clId="{BC0246E1-64B2-4CCF-9B7D-8133F7301D04}" dt="2021-09-12T14:36:05.942" v="5"/>
        <pc:sldMkLst>
          <pc:docMk/>
          <pc:sldMk cId="0" sldId="358"/>
        </pc:sldMkLst>
        <pc:spChg chg="mod">
          <ac:chgData name="131633403@staff.integra.its.ac.id" userId="09574fc9-7f2a-46d4-a3fa-f039d963485c" providerId="ADAL" clId="{BC0246E1-64B2-4CCF-9B7D-8133F7301D04}" dt="2021-09-12T14:36:05.942" v="5"/>
          <ac:spMkLst>
            <pc:docMk/>
            <pc:sldMk cId="0" sldId="358"/>
            <ac:spMk id="14" creationId="{CC52900F-9B68-4383-B01F-9504E764D401}"/>
          </ac:spMkLst>
        </pc:spChg>
      </pc:sldChg>
      <pc:sldChg chg="modSp">
        <pc:chgData name="131633403@staff.integra.its.ac.id" userId="09574fc9-7f2a-46d4-a3fa-f039d963485c" providerId="ADAL" clId="{BC0246E1-64B2-4CCF-9B7D-8133F7301D04}" dt="2021-09-12T14:36:05.942" v="5"/>
        <pc:sldMkLst>
          <pc:docMk/>
          <pc:sldMk cId="0" sldId="359"/>
        </pc:sldMkLst>
        <pc:spChg chg="mod">
          <ac:chgData name="131633403@staff.integra.its.ac.id" userId="09574fc9-7f2a-46d4-a3fa-f039d963485c" providerId="ADAL" clId="{BC0246E1-64B2-4CCF-9B7D-8133F7301D04}" dt="2021-09-12T14:36:05.942" v="5"/>
          <ac:spMkLst>
            <pc:docMk/>
            <pc:sldMk cId="0" sldId="359"/>
            <ac:spMk id="14" creationId="{22D935A6-D0F2-4ED1-A64E-16FFA363F581}"/>
          </ac:spMkLst>
        </pc:spChg>
      </pc:sldChg>
      <pc:sldChg chg="modSp">
        <pc:chgData name="131633403@staff.integra.its.ac.id" userId="09574fc9-7f2a-46d4-a3fa-f039d963485c" providerId="ADAL" clId="{BC0246E1-64B2-4CCF-9B7D-8133F7301D04}" dt="2021-09-12T14:36:05.942" v="5"/>
        <pc:sldMkLst>
          <pc:docMk/>
          <pc:sldMk cId="0" sldId="360"/>
        </pc:sldMkLst>
        <pc:spChg chg="mod">
          <ac:chgData name="131633403@staff.integra.its.ac.id" userId="09574fc9-7f2a-46d4-a3fa-f039d963485c" providerId="ADAL" clId="{BC0246E1-64B2-4CCF-9B7D-8133F7301D04}" dt="2021-09-12T14:36:05.942" v="5"/>
          <ac:spMkLst>
            <pc:docMk/>
            <pc:sldMk cId="0" sldId="360"/>
            <ac:spMk id="14" creationId="{454ABF1D-77A5-4F47-9D34-31D2DD1F1348}"/>
          </ac:spMkLst>
        </pc:spChg>
      </pc:sldChg>
      <pc:sldChg chg="modSp">
        <pc:chgData name="131633403@staff.integra.its.ac.id" userId="09574fc9-7f2a-46d4-a3fa-f039d963485c" providerId="ADAL" clId="{BC0246E1-64B2-4CCF-9B7D-8133F7301D04}" dt="2021-09-12T14:36:05.942" v="5"/>
        <pc:sldMkLst>
          <pc:docMk/>
          <pc:sldMk cId="0" sldId="362"/>
        </pc:sldMkLst>
        <pc:spChg chg="mod">
          <ac:chgData name="131633403@staff.integra.its.ac.id" userId="09574fc9-7f2a-46d4-a3fa-f039d963485c" providerId="ADAL" clId="{BC0246E1-64B2-4CCF-9B7D-8133F7301D04}" dt="2021-09-12T14:36:05.942" v="5"/>
          <ac:spMkLst>
            <pc:docMk/>
            <pc:sldMk cId="0" sldId="362"/>
            <ac:spMk id="14" creationId="{1CDCC864-E405-4BF9-8596-7B3C45B21A71}"/>
          </ac:spMkLst>
        </pc:spChg>
      </pc:sldChg>
      <pc:sldChg chg="modSp">
        <pc:chgData name="131633403@staff.integra.its.ac.id" userId="09574fc9-7f2a-46d4-a3fa-f039d963485c" providerId="ADAL" clId="{BC0246E1-64B2-4CCF-9B7D-8133F7301D04}" dt="2021-09-12T14:36:05.942" v="5"/>
        <pc:sldMkLst>
          <pc:docMk/>
          <pc:sldMk cId="0" sldId="363"/>
        </pc:sldMkLst>
        <pc:spChg chg="mod">
          <ac:chgData name="131633403@staff.integra.its.ac.id" userId="09574fc9-7f2a-46d4-a3fa-f039d963485c" providerId="ADAL" clId="{BC0246E1-64B2-4CCF-9B7D-8133F7301D04}" dt="2021-09-12T14:36:05.942" v="5"/>
          <ac:spMkLst>
            <pc:docMk/>
            <pc:sldMk cId="0" sldId="363"/>
            <ac:spMk id="14" creationId="{3DEB9D2D-B1B4-4DDE-A9EF-5CE453CE0B50}"/>
          </ac:spMkLst>
        </pc:spChg>
      </pc:sldChg>
      <pc:sldChg chg="modSp">
        <pc:chgData name="131633403@staff.integra.its.ac.id" userId="09574fc9-7f2a-46d4-a3fa-f039d963485c" providerId="ADAL" clId="{BC0246E1-64B2-4CCF-9B7D-8133F7301D04}" dt="2021-09-12T14:36:05.942" v="5"/>
        <pc:sldMkLst>
          <pc:docMk/>
          <pc:sldMk cId="0" sldId="364"/>
        </pc:sldMkLst>
        <pc:spChg chg="mod">
          <ac:chgData name="131633403@staff.integra.its.ac.id" userId="09574fc9-7f2a-46d4-a3fa-f039d963485c" providerId="ADAL" clId="{BC0246E1-64B2-4CCF-9B7D-8133F7301D04}" dt="2021-09-12T14:36:05.942" v="5"/>
          <ac:spMkLst>
            <pc:docMk/>
            <pc:sldMk cId="0" sldId="364"/>
            <ac:spMk id="14" creationId="{94CB9293-65B0-4449-A500-379357A98E48}"/>
          </ac:spMkLst>
        </pc:spChg>
      </pc:sldChg>
      <pc:sldChg chg="modSp">
        <pc:chgData name="131633403@staff.integra.its.ac.id" userId="09574fc9-7f2a-46d4-a3fa-f039d963485c" providerId="ADAL" clId="{BC0246E1-64B2-4CCF-9B7D-8133F7301D04}" dt="2021-09-12T14:36:05.942" v="5"/>
        <pc:sldMkLst>
          <pc:docMk/>
          <pc:sldMk cId="0" sldId="365"/>
        </pc:sldMkLst>
        <pc:spChg chg="mod">
          <ac:chgData name="131633403@staff.integra.its.ac.id" userId="09574fc9-7f2a-46d4-a3fa-f039d963485c" providerId="ADAL" clId="{BC0246E1-64B2-4CCF-9B7D-8133F7301D04}" dt="2021-09-12T14:36:05.942" v="5"/>
          <ac:spMkLst>
            <pc:docMk/>
            <pc:sldMk cId="0" sldId="365"/>
            <ac:spMk id="14" creationId="{2ADE20AF-96C3-48BF-A87C-1C34E0F7A001}"/>
          </ac:spMkLst>
        </pc:spChg>
      </pc:sldChg>
      <pc:sldChg chg="modSp">
        <pc:chgData name="131633403@staff.integra.its.ac.id" userId="09574fc9-7f2a-46d4-a3fa-f039d963485c" providerId="ADAL" clId="{BC0246E1-64B2-4CCF-9B7D-8133F7301D04}" dt="2021-09-12T14:36:05.942" v="5"/>
        <pc:sldMkLst>
          <pc:docMk/>
          <pc:sldMk cId="0" sldId="366"/>
        </pc:sldMkLst>
        <pc:spChg chg="mod">
          <ac:chgData name="131633403@staff.integra.its.ac.id" userId="09574fc9-7f2a-46d4-a3fa-f039d963485c" providerId="ADAL" clId="{BC0246E1-64B2-4CCF-9B7D-8133F7301D04}" dt="2021-09-12T14:36:05.942" v="5"/>
          <ac:spMkLst>
            <pc:docMk/>
            <pc:sldMk cId="0" sldId="366"/>
            <ac:spMk id="14" creationId="{8CB6B11C-B0B7-42BC-A66E-70CB9BF0993F}"/>
          </ac:spMkLst>
        </pc:spChg>
      </pc:sldChg>
      <pc:sldChg chg="modSp">
        <pc:chgData name="131633403@staff.integra.its.ac.id" userId="09574fc9-7f2a-46d4-a3fa-f039d963485c" providerId="ADAL" clId="{BC0246E1-64B2-4CCF-9B7D-8133F7301D04}" dt="2021-09-12T14:36:05.942" v="5"/>
        <pc:sldMkLst>
          <pc:docMk/>
          <pc:sldMk cId="0" sldId="367"/>
        </pc:sldMkLst>
        <pc:spChg chg="mod">
          <ac:chgData name="131633403@staff.integra.its.ac.id" userId="09574fc9-7f2a-46d4-a3fa-f039d963485c" providerId="ADAL" clId="{BC0246E1-64B2-4CCF-9B7D-8133F7301D04}" dt="2021-09-12T14:36:05.942" v="5"/>
          <ac:spMkLst>
            <pc:docMk/>
            <pc:sldMk cId="0" sldId="367"/>
            <ac:spMk id="14" creationId="{04F78FF3-EB6D-4CC6-9510-5F15EF48364F}"/>
          </ac:spMkLst>
        </pc:spChg>
      </pc:sldChg>
      <pc:sldChg chg="modSp">
        <pc:chgData name="131633403@staff.integra.its.ac.id" userId="09574fc9-7f2a-46d4-a3fa-f039d963485c" providerId="ADAL" clId="{BC0246E1-64B2-4CCF-9B7D-8133F7301D04}" dt="2021-09-12T14:36:05.942" v="5"/>
        <pc:sldMkLst>
          <pc:docMk/>
          <pc:sldMk cId="0" sldId="368"/>
        </pc:sldMkLst>
        <pc:spChg chg="mod">
          <ac:chgData name="131633403@staff.integra.its.ac.id" userId="09574fc9-7f2a-46d4-a3fa-f039d963485c" providerId="ADAL" clId="{BC0246E1-64B2-4CCF-9B7D-8133F7301D04}" dt="2021-09-12T14:36:05.942" v="5"/>
          <ac:spMkLst>
            <pc:docMk/>
            <pc:sldMk cId="0" sldId="368"/>
            <ac:spMk id="14" creationId="{9301E6A7-2BD1-4170-B515-EBB6CC653869}"/>
          </ac:spMkLst>
        </pc:spChg>
        <pc:spChg chg="mod">
          <ac:chgData name="131633403@staff.integra.its.ac.id" userId="09574fc9-7f2a-46d4-a3fa-f039d963485c" providerId="ADAL" clId="{BC0246E1-64B2-4CCF-9B7D-8133F7301D04}" dt="2021-09-12T14:36:05.942" v="5"/>
          <ac:spMkLst>
            <pc:docMk/>
            <pc:sldMk cId="0" sldId="368"/>
            <ac:spMk id="73734" creationId="{0DBF4895-2F5D-8E4C-BCC6-20DA3133DB2E}"/>
          </ac:spMkLst>
        </pc:spChg>
      </pc:sldChg>
      <pc:sldChg chg="modSp">
        <pc:chgData name="131633403@staff.integra.its.ac.id" userId="09574fc9-7f2a-46d4-a3fa-f039d963485c" providerId="ADAL" clId="{BC0246E1-64B2-4CCF-9B7D-8133F7301D04}" dt="2021-09-12T14:36:05.942" v="5"/>
        <pc:sldMkLst>
          <pc:docMk/>
          <pc:sldMk cId="0" sldId="369"/>
        </pc:sldMkLst>
        <pc:spChg chg="mod">
          <ac:chgData name="131633403@staff.integra.its.ac.id" userId="09574fc9-7f2a-46d4-a3fa-f039d963485c" providerId="ADAL" clId="{BC0246E1-64B2-4CCF-9B7D-8133F7301D04}" dt="2021-09-12T14:36:05.942" v="5"/>
          <ac:spMkLst>
            <pc:docMk/>
            <pc:sldMk cId="0" sldId="369"/>
            <ac:spMk id="14" creationId="{EB6164DD-C4B3-4DDF-A6B3-BD5BEF4E0CD9}"/>
          </ac:spMkLst>
        </pc:spChg>
      </pc:sldChg>
      <pc:sldChg chg="modSp">
        <pc:chgData name="131633403@staff.integra.its.ac.id" userId="09574fc9-7f2a-46d4-a3fa-f039d963485c" providerId="ADAL" clId="{BC0246E1-64B2-4CCF-9B7D-8133F7301D04}" dt="2021-09-12T14:36:05.942" v="5"/>
        <pc:sldMkLst>
          <pc:docMk/>
          <pc:sldMk cId="0" sldId="370"/>
        </pc:sldMkLst>
        <pc:spChg chg="mod">
          <ac:chgData name="131633403@staff.integra.its.ac.id" userId="09574fc9-7f2a-46d4-a3fa-f039d963485c" providerId="ADAL" clId="{BC0246E1-64B2-4CCF-9B7D-8133F7301D04}" dt="2021-09-12T14:36:05.942" v="5"/>
          <ac:spMkLst>
            <pc:docMk/>
            <pc:sldMk cId="0" sldId="370"/>
            <ac:spMk id="14" creationId="{34EDC942-8952-4661-A6B1-C9857D7A35A2}"/>
          </ac:spMkLst>
        </pc:spChg>
      </pc:sldChg>
      <pc:sldChg chg="modSp">
        <pc:chgData name="131633403@staff.integra.its.ac.id" userId="09574fc9-7f2a-46d4-a3fa-f039d963485c" providerId="ADAL" clId="{BC0246E1-64B2-4CCF-9B7D-8133F7301D04}" dt="2021-09-12T14:36:05.942" v="5"/>
        <pc:sldMkLst>
          <pc:docMk/>
          <pc:sldMk cId="0" sldId="371"/>
        </pc:sldMkLst>
        <pc:spChg chg="mod">
          <ac:chgData name="131633403@staff.integra.its.ac.id" userId="09574fc9-7f2a-46d4-a3fa-f039d963485c" providerId="ADAL" clId="{BC0246E1-64B2-4CCF-9B7D-8133F7301D04}" dt="2021-09-12T14:36:05.942" v="5"/>
          <ac:spMkLst>
            <pc:docMk/>
            <pc:sldMk cId="0" sldId="371"/>
            <ac:spMk id="14" creationId="{52B728C3-9449-4A98-B0A4-008046E5D3E4}"/>
          </ac:spMkLst>
        </pc:spChg>
      </pc:sldChg>
      <pc:sldChg chg="modSp">
        <pc:chgData name="131633403@staff.integra.its.ac.id" userId="09574fc9-7f2a-46d4-a3fa-f039d963485c" providerId="ADAL" clId="{BC0246E1-64B2-4CCF-9B7D-8133F7301D04}" dt="2021-09-12T14:36:05.942" v="5"/>
        <pc:sldMkLst>
          <pc:docMk/>
          <pc:sldMk cId="0" sldId="372"/>
        </pc:sldMkLst>
        <pc:spChg chg="mod">
          <ac:chgData name="131633403@staff.integra.its.ac.id" userId="09574fc9-7f2a-46d4-a3fa-f039d963485c" providerId="ADAL" clId="{BC0246E1-64B2-4CCF-9B7D-8133F7301D04}" dt="2021-09-12T14:36:05.942" v="5"/>
          <ac:spMkLst>
            <pc:docMk/>
            <pc:sldMk cId="0" sldId="372"/>
            <ac:spMk id="14" creationId="{EFCF9613-0B32-4F03-B28C-341D50FDF35B}"/>
          </ac:spMkLst>
        </pc:spChg>
      </pc:sldChg>
      <pc:sldChg chg="modSp">
        <pc:chgData name="131633403@staff.integra.its.ac.id" userId="09574fc9-7f2a-46d4-a3fa-f039d963485c" providerId="ADAL" clId="{BC0246E1-64B2-4CCF-9B7D-8133F7301D04}" dt="2021-09-12T14:36:05.942" v="5"/>
        <pc:sldMkLst>
          <pc:docMk/>
          <pc:sldMk cId="0" sldId="373"/>
        </pc:sldMkLst>
        <pc:spChg chg="mod">
          <ac:chgData name="131633403@staff.integra.its.ac.id" userId="09574fc9-7f2a-46d4-a3fa-f039d963485c" providerId="ADAL" clId="{BC0246E1-64B2-4CCF-9B7D-8133F7301D04}" dt="2021-09-12T14:36:05.942" v="5"/>
          <ac:spMkLst>
            <pc:docMk/>
            <pc:sldMk cId="0" sldId="373"/>
            <ac:spMk id="14" creationId="{FD4A5A86-CAAC-4707-8340-43BD9DFB3974}"/>
          </ac:spMkLst>
        </pc:spChg>
      </pc:sldChg>
      <pc:sldChg chg="modSp">
        <pc:chgData name="131633403@staff.integra.its.ac.id" userId="09574fc9-7f2a-46d4-a3fa-f039d963485c" providerId="ADAL" clId="{BC0246E1-64B2-4CCF-9B7D-8133F7301D04}" dt="2021-09-12T14:36:05.942" v="5"/>
        <pc:sldMkLst>
          <pc:docMk/>
          <pc:sldMk cId="0" sldId="374"/>
        </pc:sldMkLst>
        <pc:spChg chg="mod">
          <ac:chgData name="131633403@staff.integra.its.ac.id" userId="09574fc9-7f2a-46d4-a3fa-f039d963485c" providerId="ADAL" clId="{BC0246E1-64B2-4CCF-9B7D-8133F7301D04}" dt="2021-09-12T14:36:05.942" v="5"/>
          <ac:spMkLst>
            <pc:docMk/>
            <pc:sldMk cId="0" sldId="374"/>
            <ac:spMk id="14" creationId="{07F9FEE4-EC2B-4E03-A6B5-C700A2FEB1E7}"/>
          </ac:spMkLst>
        </pc:spChg>
      </pc:sldChg>
      <pc:sldChg chg="del">
        <pc:chgData name="131633403@staff.integra.its.ac.id" userId="09574fc9-7f2a-46d4-a3fa-f039d963485c" providerId="ADAL" clId="{BC0246E1-64B2-4CCF-9B7D-8133F7301D04}" dt="2021-09-12T14:34:56.237" v="1" actId="47"/>
        <pc:sldMkLst>
          <pc:docMk/>
          <pc:sldMk cId="2998654157" sldId="431"/>
        </pc:sldMkLst>
      </pc:sldChg>
      <pc:sldChg chg="modSp">
        <pc:chgData name="131633403@staff.integra.its.ac.id" userId="09574fc9-7f2a-46d4-a3fa-f039d963485c" providerId="ADAL" clId="{BC0246E1-64B2-4CCF-9B7D-8133F7301D04}" dt="2021-09-12T14:36:05.942" v="5"/>
        <pc:sldMkLst>
          <pc:docMk/>
          <pc:sldMk cId="2249457462" sldId="440"/>
        </pc:sldMkLst>
        <pc:spChg chg="mod">
          <ac:chgData name="131633403@staff.integra.its.ac.id" userId="09574fc9-7f2a-46d4-a3fa-f039d963485c" providerId="ADAL" clId="{BC0246E1-64B2-4CCF-9B7D-8133F7301D04}" dt="2021-09-12T14:36:05.942" v="5"/>
          <ac:spMkLst>
            <pc:docMk/>
            <pc:sldMk cId="2249457462" sldId="440"/>
            <ac:spMk id="9" creationId="{44AA4382-9A57-4404-8BEB-E89D4D40AD01}"/>
          </ac:spMkLst>
        </pc:spChg>
      </pc:sldChg>
    </pc:docChg>
  </pc:docChgLst>
  <pc:docChgLst>
    <pc:chgData name="131633403@staff.integra.its.ac.id" userId="09574fc9-7f2a-46d4-a3fa-f039d963485c" providerId="ADAL" clId="{A5666653-48DB-40F2-81CF-4703C6CD167B}"/>
    <pc:docChg chg="undo custSel addSld delSld modSld">
      <pc:chgData name="131633403@staff.integra.its.ac.id" userId="09574fc9-7f2a-46d4-a3fa-f039d963485c" providerId="ADAL" clId="{A5666653-48DB-40F2-81CF-4703C6CD167B}" dt="2020-10-12T04:34:19.169" v="275" actId="20577"/>
      <pc:docMkLst>
        <pc:docMk/>
      </pc:docMkLst>
      <pc:sldChg chg="modSp mod">
        <pc:chgData name="131633403@staff.integra.its.ac.id" userId="09574fc9-7f2a-46d4-a3fa-f039d963485c" providerId="ADAL" clId="{A5666653-48DB-40F2-81CF-4703C6CD167B}" dt="2020-10-04T16:40:38.693" v="153" actId="20577"/>
        <pc:sldMkLst>
          <pc:docMk/>
          <pc:sldMk cId="0" sldId="305"/>
        </pc:sldMkLst>
        <pc:spChg chg="mod">
          <ac:chgData name="131633403@staff.integra.its.ac.id" userId="09574fc9-7f2a-46d4-a3fa-f039d963485c" providerId="ADAL" clId="{A5666653-48DB-40F2-81CF-4703C6CD167B}" dt="2020-10-04T16:40:38.693" v="153" actId="20577"/>
          <ac:spMkLst>
            <pc:docMk/>
            <pc:sldMk cId="0" sldId="305"/>
            <ac:spMk id="80897" creationId="{1C8EA893-A79E-7F4C-8F0B-A8A66A557047}"/>
          </ac:spMkLst>
        </pc:spChg>
      </pc:sldChg>
      <pc:sldChg chg="addSp delSp modSp del mod">
        <pc:chgData name="131633403@staff.integra.its.ac.id" userId="09574fc9-7f2a-46d4-a3fa-f039d963485c" providerId="ADAL" clId="{A5666653-48DB-40F2-81CF-4703C6CD167B}" dt="2020-10-11T16:40:52.998" v="261" actId="47"/>
        <pc:sldMkLst>
          <pc:docMk/>
          <pc:sldMk cId="0" sldId="308"/>
        </pc:sldMkLst>
        <pc:spChg chg="del">
          <ac:chgData name="131633403@staff.integra.its.ac.id" userId="09574fc9-7f2a-46d4-a3fa-f039d963485c" providerId="ADAL" clId="{A5666653-48DB-40F2-81CF-4703C6CD167B}" dt="2020-10-04T16:35:23.982" v="73" actId="478"/>
          <ac:spMkLst>
            <pc:docMk/>
            <pc:sldMk cId="0" sldId="308"/>
            <ac:spMk id="5" creationId="{53A06089-9CFB-474A-B8D7-6570260589FA}"/>
          </ac:spMkLst>
        </pc:spChg>
        <pc:spChg chg="mod">
          <ac:chgData name="131633403@staff.integra.its.ac.id" userId="09574fc9-7f2a-46d4-a3fa-f039d963485c" providerId="ADAL" clId="{A5666653-48DB-40F2-81CF-4703C6CD167B}" dt="2020-10-04T16:40:53.273" v="154"/>
          <ac:spMkLst>
            <pc:docMk/>
            <pc:sldMk cId="0" sldId="308"/>
            <ac:spMk id="10" creationId="{1A24BF21-1D40-45F1-B850-54EB4A6C4468}"/>
          </ac:spMkLst>
        </pc:spChg>
        <pc:spChg chg="mod">
          <ac:chgData name="131633403@staff.integra.its.ac.id" userId="09574fc9-7f2a-46d4-a3fa-f039d963485c" providerId="ADAL" clId="{A5666653-48DB-40F2-81CF-4703C6CD167B}" dt="2020-10-04T16:40:53.273" v="154"/>
          <ac:spMkLst>
            <pc:docMk/>
            <pc:sldMk cId="0" sldId="308"/>
            <ac:spMk id="12" creationId="{06F3570A-67D8-498F-AD92-DCEFED7B3388}"/>
          </ac:spMkLst>
        </pc:spChg>
        <pc:spChg chg="mod">
          <ac:chgData name="131633403@staff.integra.its.ac.id" userId="09574fc9-7f2a-46d4-a3fa-f039d963485c" providerId="ADAL" clId="{A5666653-48DB-40F2-81CF-4703C6CD167B}" dt="2020-10-04T16:40:53.273" v="154"/>
          <ac:spMkLst>
            <pc:docMk/>
            <pc:sldMk cId="0" sldId="308"/>
            <ac:spMk id="13" creationId="{EAE18AE7-FEBF-4F37-9990-2EC3CB8D4B48}"/>
          </ac:spMkLst>
        </pc:spChg>
        <pc:spChg chg="mod">
          <ac:chgData name="131633403@staff.integra.its.ac.id" userId="09574fc9-7f2a-46d4-a3fa-f039d963485c" providerId="ADAL" clId="{A5666653-48DB-40F2-81CF-4703C6CD167B}" dt="2020-10-04T16:40:53.273" v="154"/>
          <ac:spMkLst>
            <pc:docMk/>
            <pc:sldMk cId="0" sldId="308"/>
            <ac:spMk id="14" creationId="{1B69B9B8-E4B3-4B37-8B5F-43136B83984E}"/>
          </ac:spMkLst>
        </pc:spChg>
        <pc:spChg chg="del">
          <ac:chgData name="131633403@staff.integra.its.ac.id" userId="09574fc9-7f2a-46d4-a3fa-f039d963485c" providerId="ADAL" clId="{A5666653-48DB-40F2-81CF-4703C6CD167B}" dt="2020-10-04T16:35:23.982" v="73" actId="478"/>
          <ac:spMkLst>
            <pc:docMk/>
            <pc:sldMk cId="0" sldId="308"/>
            <ac:spMk id="16" creationId="{866C557E-A636-4D45-9A73-29EEFAE42376}"/>
          </ac:spMkLst>
        </pc:spChg>
        <pc:spChg chg="mod">
          <ac:chgData name="131633403@staff.integra.its.ac.id" userId="09574fc9-7f2a-46d4-a3fa-f039d963485c" providerId="ADAL" clId="{A5666653-48DB-40F2-81CF-4703C6CD167B}" dt="2020-10-04T16:34:07.490" v="35" actId="20577"/>
          <ac:spMkLst>
            <pc:docMk/>
            <pc:sldMk cId="0" sldId="308"/>
            <ac:spMk id="16387" creationId="{5E50A015-A033-CB49-9534-4A3D303CBB05}"/>
          </ac:spMkLst>
        </pc:spChg>
        <pc:spChg chg="del">
          <ac:chgData name="131633403@staff.integra.its.ac.id" userId="09574fc9-7f2a-46d4-a3fa-f039d963485c" providerId="ADAL" clId="{A5666653-48DB-40F2-81CF-4703C6CD167B}" dt="2020-10-04T16:35:23.982" v="73" actId="478"/>
          <ac:spMkLst>
            <pc:docMk/>
            <pc:sldMk cId="0" sldId="308"/>
            <ac:spMk id="16389" creationId="{8A78951C-8597-8A46-9C2C-73A9DDBB2F9D}"/>
          </ac:spMkLst>
        </pc:spChg>
        <pc:spChg chg="del">
          <ac:chgData name="131633403@staff.integra.its.ac.id" userId="09574fc9-7f2a-46d4-a3fa-f039d963485c" providerId="ADAL" clId="{A5666653-48DB-40F2-81CF-4703C6CD167B}" dt="2020-10-04T16:35:23.982" v="73" actId="478"/>
          <ac:spMkLst>
            <pc:docMk/>
            <pc:sldMk cId="0" sldId="308"/>
            <ac:spMk id="16390" creationId="{6A64A6B0-723B-3649-85F3-DDDAF863AAC6}"/>
          </ac:spMkLst>
        </pc:spChg>
        <pc:grpChg chg="add mod">
          <ac:chgData name="131633403@staff.integra.its.ac.id" userId="09574fc9-7f2a-46d4-a3fa-f039d963485c" providerId="ADAL" clId="{A5666653-48DB-40F2-81CF-4703C6CD167B}" dt="2020-10-04T16:40:53.273" v="154"/>
          <ac:grpSpMkLst>
            <pc:docMk/>
            <pc:sldMk cId="0" sldId="308"/>
            <ac:grpSpMk id="9" creationId="{C5F90025-A7FC-40FF-9646-7641BA65BD24}"/>
          </ac:grpSpMkLst>
        </pc:grpChg>
        <pc:picChg chg="mod">
          <ac:chgData name="131633403@staff.integra.its.ac.id" userId="09574fc9-7f2a-46d4-a3fa-f039d963485c" providerId="ADAL" clId="{A5666653-48DB-40F2-81CF-4703C6CD167B}" dt="2020-10-04T16:40:53.273" v="154"/>
          <ac:picMkLst>
            <pc:docMk/>
            <pc:sldMk cId="0" sldId="308"/>
            <ac:picMk id="11" creationId="{4EACD239-1E9C-4C95-9F79-F62BF70B6834}"/>
          </ac:picMkLst>
        </pc:picChg>
        <pc:picChg chg="del">
          <ac:chgData name="131633403@staff.integra.its.ac.id" userId="09574fc9-7f2a-46d4-a3fa-f039d963485c" providerId="ADAL" clId="{A5666653-48DB-40F2-81CF-4703C6CD167B}" dt="2020-10-04T16:35:23.982" v="73" actId="478"/>
          <ac:picMkLst>
            <pc:docMk/>
            <pc:sldMk cId="0" sldId="308"/>
            <ac:picMk id="16386" creationId="{2FE72EF2-829A-3248-BC5C-E6EE8AA5A449}"/>
          </ac:picMkLst>
        </pc:picChg>
      </pc:sldChg>
      <pc:sldChg chg="addSp delSp modSp">
        <pc:chgData name="131633403@staff.integra.its.ac.id" userId="09574fc9-7f2a-46d4-a3fa-f039d963485c" providerId="ADAL" clId="{A5666653-48DB-40F2-81CF-4703C6CD167B}" dt="2020-10-04T16:40:54.860" v="155"/>
        <pc:sldMkLst>
          <pc:docMk/>
          <pc:sldMk cId="0" sldId="310"/>
        </pc:sldMkLst>
        <pc:spChg chg="del">
          <ac:chgData name="131633403@staff.integra.its.ac.id" userId="09574fc9-7f2a-46d4-a3fa-f039d963485c" providerId="ADAL" clId="{A5666653-48DB-40F2-81CF-4703C6CD167B}" dt="2020-10-04T16:35:29.043" v="74" actId="478"/>
          <ac:spMkLst>
            <pc:docMk/>
            <pc:sldMk cId="0" sldId="310"/>
            <ac:spMk id="5" creationId="{D4322A1E-EF5A-374A-8AA4-4FC529AE53FC}"/>
          </ac:spMkLst>
        </pc:spChg>
        <pc:spChg chg="mod">
          <ac:chgData name="131633403@staff.integra.its.ac.id" userId="09574fc9-7f2a-46d4-a3fa-f039d963485c" providerId="ADAL" clId="{A5666653-48DB-40F2-81CF-4703C6CD167B}" dt="2020-10-04T16:40:54.860" v="155"/>
          <ac:spMkLst>
            <pc:docMk/>
            <pc:sldMk cId="0" sldId="310"/>
            <ac:spMk id="10" creationId="{BE2C336E-5EAB-4220-98F7-B9CCE7D07B5E}"/>
          </ac:spMkLst>
        </pc:spChg>
        <pc:spChg chg="mod">
          <ac:chgData name="131633403@staff.integra.its.ac.id" userId="09574fc9-7f2a-46d4-a3fa-f039d963485c" providerId="ADAL" clId="{A5666653-48DB-40F2-81CF-4703C6CD167B}" dt="2020-10-04T16:40:54.860" v="155"/>
          <ac:spMkLst>
            <pc:docMk/>
            <pc:sldMk cId="0" sldId="310"/>
            <ac:spMk id="12" creationId="{C8C06C7C-D108-446A-90F3-14AEC56EFEA7}"/>
          </ac:spMkLst>
        </pc:spChg>
        <pc:spChg chg="mod">
          <ac:chgData name="131633403@staff.integra.its.ac.id" userId="09574fc9-7f2a-46d4-a3fa-f039d963485c" providerId="ADAL" clId="{A5666653-48DB-40F2-81CF-4703C6CD167B}" dt="2020-10-04T16:40:54.860" v="155"/>
          <ac:spMkLst>
            <pc:docMk/>
            <pc:sldMk cId="0" sldId="310"/>
            <ac:spMk id="13" creationId="{5A4EEB53-D953-47D2-BAD8-071D6D4FE27E}"/>
          </ac:spMkLst>
        </pc:spChg>
        <pc:spChg chg="mod">
          <ac:chgData name="131633403@staff.integra.its.ac.id" userId="09574fc9-7f2a-46d4-a3fa-f039d963485c" providerId="ADAL" clId="{A5666653-48DB-40F2-81CF-4703C6CD167B}" dt="2020-10-04T16:40:54.860" v="155"/>
          <ac:spMkLst>
            <pc:docMk/>
            <pc:sldMk cId="0" sldId="310"/>
            <ac:spMk id="14" creationId="{D588B2B4-3CCA-4241-9759-0BAC8E6476F6}"/>
          </ac:spMkLst>
        </pc:spChg>
        <pc:spChg chg="del">
          <ac:chgData name="131633403@staff.integra.its.ac.id" userId="09574fc9-7f2a-46d4-a3fa-f039d963485c" providerId="ADAL" clId="{A5666653-48DB-40F2-81CF-4703C6CD167B}" dt="2020-10-04T16:35:29.043" v="74" actId="478"/>
          <ac:spMkLst>
            <pc:docMk/>
            <pc:sldMk cId="0" sldId="310"/>
            <ac:spMk id="16" creationId="{A1D6DDFA-C338-8549-B598-1902F4DEE623}"/>
          </ac:spMkLst>
        </pc:spChg>
        <pc:spChg chg="del">
          <ac:chgData name="131633403@staff.integra.its.ac.id" userId="09574fc9-7f2a-46d4-a3fa-f039d963485c" providerId="ADAL" clId="{A5666653-48DB-40F2-81CF-4703C6CD167B}" dt="2020-10-04T16:35:29.043" v="74" actId="478"/>
          <ac:spMkLst>
            <pc:docMk/>
            <pc:sldMk cId="0" sldId="310"/>
            <ac:spMk id="17413" creationId="{09EDD851-C350-D343-B978-3AF9E6713AE1}"/>
          </ac:spMkLst>
        </pc:spChg>
        <pc:spChg chg="del">
          <ac:chgData name="131633403@staff.integra.its.ac.id" userId="09574fc9-7f2a-46d4-a3fa-f039d963485c" providerId="ADAL" clId="{A5666653-48DB-40F2-81CF-4703C6CD167B}" dt="2020-10-04T16:35:29.043" v="74" actId="478"/>
          <ac:spMkLst>
            <pc:docMk/>
            <pc:sldMk cId="0" sldId="310"/>
            <ac:spMk id="17414" creationId="{C6930003-3B12-204A-844C-8E46E78D5C9F}"/>
          </ac:spMkLst>
        </pc:spChg>
        <pc:grpChg chg="add mod">
          <ac:chgData name="131633403@staff.integra.its.ac.id" userId="09574fc9-7f2a-46d4-a3fa-f039d963485c" providerId="ADAL" clId="{A5666653-48DB-40F2-81CF-4703C6CD167B}" dt="2020-10-04T16:40:54.860" v="155"/>
          <ac:grpSpMkLst>
            <pc:docMk/>
            <pc:sldMk cId="0" sldId="310"/>
            <ac:grpSpMk id="9" creationId="{7F72A021-88DD-4748-A574-984B59F02963}"/>
          </ac:grpSpMkLst>
        </pc:grpChg>
        <pc:picChg chg="mod">
          <ac:chgData name="131633403@staff.integra.its.ac.id" userId="09574fc9-7f2a-46d4-a3fa-f039d963485c" providerId="ADAL" clId="{A5666653-48DB-40F2-81CF-4703C6CD167B}" dt="2020-10-04T16:40:54.860" v="155"/>
          <ac:picMkLst>
            <pc:docMk/>
            <pc:sldMk cId="0" sldId="310"/>
            <ac:picMk id="11" creationId="{4B85F94D-E0EF-4DF0-BD8A-2F7A76831FE4}"/>
          </ac:picMkLst>
        </pc:picChg>
        <pc:picChg chg="del">
          <ac:chgData name="131633403@staff.integra.its.ac.id" userId="09574fc9-7f2a-46d4-a3fa-f039d963485c" providerId="ADAL" clId="{A5666653-48DB-40F2-81CF-4703C6CD167B}" dt="2020-10-04T16:35:29.043" v="74" actId="478"/>
          <ac:picMkLst>
            <pc:docMk/>
            <pc:sldMk cId="0" sldId="310"/>
            <ac:picMk id="17410" creationId="{04478C2A-7820-6443-90A9-E176AF1FA6FD}"/>
          </ac:picMkLst>
        </pc:picChg>
      </pc:sldChg>
      <pc:sldChg chg="addSp delSp modSp">
        <pc:chgData name="131633403@staff.integra.its.ac.id" userId="09574fc9-7f2a-46d4-a3fa-f039d963485c" providerId="ADAL" clId="{A5666653-48DB-40F2-81CF-4703C6CD167B}" dt="2020-10-04T16:40:59.482" v="158" actId="1036"/>
        <pc:sldMkLst>
          <pc:docMk/>
          <pc:sldMk cId="0" sldId="313"/>
        </pc:sldMkLst>
        <pc:spChg chg="del">
          <ac:chgData name="131633403@staff.integra.its.ac.id" userId="09574fc9-7f2a-46d4-a3fa-f039d963485c" providerId="ADAL" clId="{A5666653-48DB-40F2-81CF-4703C6CD167B}" dt="2020-10-04T16:35:38.898" v="75" actId="478"/>
          <ac:spMkLst>
            <pc:docMk/>
            <pc:sldMk cId="0" sldId="313"/>
            <ac:spMk id="5" creationId="{B37476DC-2870-AA41-888C-7017E1848CBC}"/>
          </ac:spMkLst>
        </pc:spChg>
        <pc:spChg chg="mod">
          <ac:chgData name="131633403@staff.integra.its.ac.id" userId="09574fc9-7f2a-46d4-a3fa-f039d963485c" providerId="ADAL" clId="{A5666653-48DB-40F2-81CF-4703C6CD167B}" dt="2020-10-04T16:40:59.482" v="158" actId="1036"/>
          <ac:spMkLst>
            <pc:docMk/>
            <pc:sldMk cId="0" sldId="313"/>
            <ac:spMk id="10" creationId="{209ACD4B-148F-4B01-B542-F33FC88C4799}"/>
          </ac:spMkLst>
        </pc:spChg>
        <pc:spChg chg="mod">
          <ac:chgData name="131633403@staff.integra.its.ac.id" userId="09574fc9-7f2a-46d4-a3fa-f039d963485c" providerId="ADAL" clId="{A5666653-48DB-40F2-81CF-4703C6CD167B}" dt="2020-10-04T16:40:59.482" v="158" actId="1036"/>
          <ac:spMkLst>
            <pc:docMk/>
            <pc:sldMk cId="0" sldId="313"/>
            <ac:spMk id="12" creationId="{FDC3FDAF-047F-4A7C-8AFD-7C68D45018A2}"/>
          </ac:spMkLst>
        </pc:spChg>
        <pc:spChg chg="mod">
          <ac:chgData name="131633403@staff.integra.its.ac.id" userId="09574fc9-7f2a-46d4-a3fa-f039d963485c" providerId="ADAL" clId="{A5666653-48DB-40F2-81CF-4703C6CD167B}" dt="2020-10-04T16:40:59.482" v="158" actId="1036"/>
          <ac:spMkLst>
            <pc:docMk/>
            <pc:sldMk cId="0" sldId="313"/>
            <ac:spMk id="13" creationId="{47F10C70-F1DF-4E6E-BCFA-1E779109AF95}"/>
          </ac:spMkLst>
        </pc:spChg>
        <pc:spChg chg="mod">
          <ac:chgData name="131633403@staff.integra.its.ac.id" userId="09574fc9-7f2a-46d4-a3fa-f039d963485c" providerId="ADAL" clId="{A5666653-48DB-40F2-81CF-4703C6CD167B}" dt="2020-10-04T16:40:59.482" v="158" actId="1036"/>
          <ac:spMkLst>
            <pc:docMk/>
            <pc:sldMk cId="0" sldId="313"/>
            <ac:spMk id="14" creationId="{A4C0FEC4-5A2F-469B-A6B2-2C4200FD9AF4}"/>
          </ac:spMkLst>
        </pc:spChg>
        <pc:spChg chg="del">
          <ac:chgData name="131633403@staff.integra.its.ac.id" userId="09574fc9-7f2a-46d4-a3fa-f039d963485c" providerId="ADAL" clId="{A5666653-48DB-40F2-81CF-4703C6CD167B}" dt="2020-10-04T16:35:38.898" v="75" actId="478"/>
          <ac:spMkLst>
            <pc:docMk/>
            <pc:sldMk cId="0" sldId="313"/>
            <ac:spMk id="16" creationId="{BDAB61EC-F80C-2945-8548-CEA4E987E185}"/>
          </ac:spMkLst>
        </pc:spChg>
        <pc:spChg chg="del">
          <ac:chgData name="131633403@staff.integra.its.ac.id" userId="09574fc9-7f2a-46d4-a3fa-f039d963485c" providerId="ADAL" clId="{A5666653-48DB-40F2-81CF-4703C6CD167B}" dt="2020-10-04T16:35:38.898" v="75" actId="478"/>
          <ac:spMkLst>
            <pc:docMk/>
            <pc:sldMk cId="0" sldId="313"/>
            <ac:spMk id="18437" creationId="{3E35AD68-D6FC-304F-8533-9E52C3F9B13D}"/>
          </ac:spMkLst>
        </pc:spChg>
        <pc:spChg chg="del">
          <ac:chgData name="131633403@staff.integra.its.ac.id" userId="09574fc9-7f2a-46d4-a3fa-f039d963485c" providerId="ADAL" clId="{A5666653-48DB-40F2-81CF-4703C6CD167B}" dt="2020-10-04T16:35:38.898" v="75" actId="478"/>
          <ac:spMkLst>
            <pc:docMk/>
            <pc:sldMk cId="0" sldId="313"/>
            <ac:spMk id="18438" creationId="{6C7870F9-581A-A546-B95A-8DCDEDE7C109}"/>
          </ac:spMkLst>
        </pc:spChg>
        <pc:grpChg chg="add mod">
          <ac:chgData name="131633403@staff.integra.its.ac.id" userId="09574fc9-7f2a-46d4-a3fa-f039d963485c" providerId="ADAL" clId="{A5666653-48DB-40F2-81CF-4703C6CD167B}" dt="2020-10-04T16:40:59.482" v="158" actId="1036"/>
          <ac:grpSpMkLst>
            <pc:docMk/>
            <pc:sldMk cId="0" sldId="313"/>
            <ac:grpSpMk id="9" creationId="{F0FBC211-5081-4543-9729-CC90AC03C1D2}"/>
          </ac:grpSpMkLst>
        </pc:grpChg>
        <pc:picChg chg="mod">
          <ac:chgData name="131633403@staff.integra.its.ac.id" userId="09574fc9-7f2a-46d4-a3fa-f039d963485c" providerId="ADAL" clId="{A5666653-48DB-40F2-81CF-4703C6CD167B}" dt="2020-10-04T16:40:59.482" v="158" actId="1036"/>
          <ac:picMkLst>
            <pc:docMk/>
            <pc:sldMk cId="0" sldId="313"/>
            <ac:picMk id="11" creationId="{9A35FC6B-ECFA-411A-8B34-B31A5B4F06EA}"/>
          </ac:picMkLst>
        </pc:picChg>
        <pc:picChg chg="del">
          <ac:chgData name="131633403@staff.integra.its.ac.id" userId="09574fc9-7f2a-46d4-a3fa-f039d963485c" providerId="ADAL" clId="{A5666653-48DB-40F2-81CF-4703C6CD167B}" dt="2020-10-04T16:35:38.898" v="75" actId="478"/>
          <ac:picMkLst>
            <pc:docMk/>
            <pc:sldMk cId="0" sldId="313"/>
            <ac:picMk id="18434" creationId="{5E18CF37-F776-1646-984E-3C559B60B9E4}"/>
          </ac:picMkLst>
        </pc:picChg>
      </pc:sldChg>
      <pc:sldChg chg="addSp delSp modSp mod">
        <pc:chgData name="131633403@staff.integra.its.ac.id" userId="09574fc9-7f2a-46d4-a3fa-f039d963485c" providerId="ADAL" clId="{A5666653-48DB-40F2-81CF-4703C6CD167B}" dt="2020-10-11T16:41:40.476" v="263" actId="20577"/>
        <pc:sldMkLst>
          <pc:docMk/>
          <pc:sldMk cId="0" sldId="314"/>
        </pc:sldMkLst>
        <pc:spChg chg="del">
          <ac:chgData name="131633403@staff.integra.its.ac.id" userId="09574fc9-7f2a-46d4-a3fa-f039d963485c" providerId="ADAL" clId="{A5666653-48DB-40F2-81CF-4703C6CD167B}" dt="2020-10-04T16:35:43.231" v="76" actId="478"/>
          <ac:spMkLst>
            <pc:docMk/>
            <pc:sldMk cId="0" sldId="314"/>
            <ac:spMk id="5" creationId="{1EE0D0C4-A0E9-6541-8E92-5F882EDCE75C}"/>
          </ac:spMkLst>
        </pc:spChg>
        <pc:spChg chg="mod">
          <ac:chgData name="131633403@staff.integra.its.ac.id" userId="09574fc9-7f2a-46d4-a3fa-f039d963485c" providerId="ADAL" clId="{A5666653-48DB-40F2-81CF-4703C6CD167B}" dt="2020-10-04T16:41:02.632" v="159"/>
          <ac:spMkLst>
            <pc:docMk/>
            <pc:sldMk cId="0" sldId="314"/>
            <ac:spMk id="11" creationId="{470E6201-8E73-4A02-A988-62A0272B2160}"/>
          </ac:spMkLst>
        </pc:spChg>
        <pc:spChg chg="mod">
          <ac:chgData name="131633403@staff.integra.its.ac.id" userId="09574fc9-7f2a-46d4-a3fa-f039d963485c" providerId="ADAL" clId="{A5666653-48DB-40F2-81CF-4703C6CD167B}" dt="2020-10-04T16:41:02.632" v="159"/>
          <ac:spMkLst>
            <pc:docMk/>
            <pc:sldMk cId="0" sldId="314"/>
            <ac:spMk id="13" creationId="{BAE0972A-E023-4C11-98EE-3FA6177D65FC}"/>
          </ac:spMkLst>
        </pc:spChg>
        <pc:spChg chg="mod">
          <ac:chgData name="131633403@staff.integra.its.ac.id" userId="09574fc9-7f2a-46d4-a3fa-f039d963485c" providerId="ADAL" clId="{A5666653-48DB-40F2-81CF-4703C6CD167B}" dt="2020-10-04T16:41:02.632" v="159"/>
          <ac:spMkLst>
            <pc:docMk/>
            <pc:sldMk cId="0" sldId="314"/>
            <ac:spMk id="14" creationId="{662BC220-167A-49B5-81CE-D0518F968F7D}"/>
          </ac:spMkLst>
        </pc:spChg>
        <pc:spChg chg="mod">
          <ac:chgData name="131633403@staff.integra.its.ac.id" userId="09574fc9-7f2a-46d4-a3fa-f039d963485c" providerId="ADAL" clId="{A5666653-48DB-40F2-81CF-4703C6CD167B}" dt="2020-10-04T16:41:02.632" v="159"/>
          <ac:spMkLst>
            <pc:docMk/>
            <pc:sldMk cId="0" sldId="314"/>
            <ac:spMk id="15" creationId="{6EBC32ED-0C42-4F48-A035-9E431C396123}"/>
          </ac:spMkLst>
        </pc:spChg>
        <pc:spChg chg="del">
          <ac:chgData name="131633403@staff.integra.its.ac.id" userId="09574fc9-7f2a-46d4-a3fa-f039d963485c" providerId="ADAL" clId="{A5666653-48DB-40F2-81CF-4703C6CD167B}" dt="2020-10-04T16:35:43.231" v="76" actId="478"/>
          <ac:spMkLst>
            <pc:docMk/>
            <pc:sldMk cId="0" sldId="314"/>
            <ac:spMk id="16" creationId="{3C141100-19FD-9E4A-A106-8168141A2CD6}"/>
          </ac:spMkLst>
        </pc:spChg>
        <pc:spChg chg="del">
          <ac:chgData name="131633403@staff.integra.its.ac.id" userId="09574fc9-7f2a-46d4-a3fa-f039d963485c" providerId="ADAL" clId="{A5666653-48DB-40F2-81CF-4703C6CD167B}" dt="2020-10-04T16:35:43.231" v="76" actId="478"/>
          <ac:spMkLst>
            <pc:docMk/>
            <pc:sldMk cId="0" sldId="314"/>
            <ac:spMk id="19461" creationId="{2346433E-7973-5D4B-A869-44C66E023A61}"/>
          </ac:spMkLst>
        </pc:spChg>
        <pc:spChg chg="del">
          <ac:chgData name="131633403@staff.integra.its.ac.id" userId="09574fc9-7f2a-46d4-a3fa-f039d963485c" providerId="ADAL" clId="{A5666653-48DB-40F2-81CF-4703C6CD167B}" dt="2020-10-04T16:35:43.231" v="76" actId="478"/>
          <ac:spMkLst>
            <pc:docMk/>
            <pc:sldMk cId="0" sldId="314"/>
            <ac:spMk id="19462" creationId="{DB13A3FD-BFDB-5747-9A03-55D186CD8918}"/>
          </ac:spMkLst>
        </pc:spChg>
        <pc:grpChg chg="add mod">
          <ac:chgData name="131633403@staff.integra.its.ac.id" userId="09574fc9-7f2a-46d4-a3fa-f039d963485c" providerId="ADAL" clId="{A5666653-48DB-40F2-81CF-4703C6CD167B}" dt="2020-10-04T16:41:02.632" v="159"/>
          <ac:grpSpMkLst>
            <pc:docMk/>
            <pc:sldMk cId="0" sldId="314"/>
            <ac:grpSpMk id="9" creationId="{4146FB17-F9FE-4EE4-8CA3-A5990823957F}"/>
          </ac:grpSpMkLst>
        </pc:grpChg>
        <pc:graphicFrameChg chg="modGraphic">
          <ac:chgData name="131633403@staff.integra.its.ac.id" userId="09574fc9-7f2a-46d4-a3fa-f039d963485c" providerId="ADAL" clId="{A5666653-48DB-40F2-81CF-4703C6CD167B}" dt="2020-10-11T16:41:40.476" v="263" actId="20577"/>
          <ac:graphicFrameMkLst>
            <pc:docMk/>
            <pc:sldMk cId="0" sldId="314"/>
            <ac:graphicFrameMk id="10" creationId="{86CAF15D-2917-B948-AE32-65E0A3A79424}"/>
          </ac:graphicFrameMkLst>
        </pc:graphicFrameChg>
        <pc:picChg chg="mod">
          <ac:chgData name="131633403@staff.integra.its.ac.id" userId="09574fc9-7f2a-46d4-a3fa-f039d963485c" providerId="ADAL" clId="{A5666653-48DB-40F2-81CF-4703C6CD167B}" dt="2020-10-04T16:41:02.632" v="159"/>
          <ac:picMkLst>
            <pc:docMk/>
            <pc:sldMk cId="0" sldId="314"/>
            <ac:picMk id="12" creationId="{688A9065-CC96-4DE7-AC50-8B7C631F21C2}"/>
          </ac:picMkLst>
        </pc:picChg>
        <pc:picChg chg="del">
          <ac:chgData name="131633403@staff.integra.its.ac.id" userId="09574fc9-7f2a-46d4-a3fa-f039d963485c" providerId="ADAL" clId="{A5666653-48DB-40F2-81CF-4703C6CD167B}" dt="2020-10-04T16:35:43.231" v="76" actId="478"/>
          <ac:picMkLst>
            <pc:docMk/>
            <pc:sldMk cId="0" sldId="314"/>
            <ac:picMk id="19458" creationId="{CB066279-28BD-2B4F-BA8A-350BD90C7F0C}"/>
          </ac:picMkLst>
        </pc:picChg>
      </pc:sldChg>
      <pc:sldChg chg="addSp delSp modSp mod">
        <pc:chgData name="131633403@staff.integra.its.ac.id" userId="09574fc9-7f2a-46d4-a3fa-f039d963485c" providerId="ADAL" clId="{A5666653-48DB-40F2-81CF-4703C6CD167B}" dt="2020-10-11T16:41:49.259" v="265" actId="20577"/>
        <pc:sldMkLst>
          <pc:docMk/>
          <pc:sldMk cId="0" sldId="315"/>
        </pc:sldMkLst>
        <pc:spChg chg="del">
          <ac:chgData name="131633403@staff.integra.its.ac.id" userId="09574fc9-7f2a-46d4-a3fa-f039d963485c" providerId="ADAL" clId="{A5666653-48DB-40F2-81CF-4703C6CD167B}" dt="2020-10-04T16:35:48.089" v="77" actId="478"/>
          <ac:spMkLst>
            <pc:docMk/>
            <pc:sldMk cId="0" sldId="315"/>
            <ac:spMk id="5" creationId="{056C645D-508C-A14B-AA22-2BBE6489764E}"/>
          </ac:spMkLst>
        </pc:spChg>
        <pc:spChg chg="mod">
          <ac:chgData name="131633403@staff.integra.its.ac.id" userId="09574fc9-7f2a-46d4-a3fa-f039d963485c" providerId="ADAL" clId="{A5666653-48DB-40F2-81CF-4703C6CD167B}" dt="2020-10-04T16:41:04.397" v="160"/>
          <ac:spMkLst>
            <pc:docMk/>
            <pc:sldMk cId="0" sldId="315"/>
            <ac:spMk id="11" creationId="{0712DAF6-07A6-4AAC-9872-3572FAE07044}"/>
          </ac:spMkLst>
        </pc:spChg>
        <pc:spChg chg="mod">
          <ac:chgData name="131633403@staff.integra.its.ac.id" userId="09574fc9-7f2a-46d4-a3fa-f039d963485c" providerId="ADAL" clId="{A5666653-48DB-40F2-81CF-4703C6CD167B}" dt="2020-10-04T16:41:04.397" v="160"/>
          <ac:spMkLst>
            <pc:docMk/>
            <pc:sldMk cId="0" sldId="315"/>
            <ac:spMk id="13" creationId="{FBE91BB4-EC20-4D17-A25E-FE4B47B7E893}"/>
          </ac:spMkLst>
        </pc:spChg>
        <pc:spChg chg="mod">
          <ac:chgData name="131633403@staff.integra.its.ac.id" userId="09574fc9-7f2a-46d4-a3fa-f039d963485c" providerId="ADAL" clId="{A5666653-48DB-40F2-81CF-4703C6CD167B}" dt="2020-10-04T16:41:04.397" v="160"/>
          <ac:spMkLst>
            <pc:docMk/>
            <pc:sldMk cId="0" sldId="315"/>
            <ac:spMk id="14" creationId="{E3B90E85-FFA0-4EB6-9F1C-FB34418EDE97}"/>
          </ac:spMkLst>
        </pc:spChg>
        <pc:spChg chg="mod">
          <ac:chgData name="131633403@staff.integra.its.ac.id" userId="09574fc9-7f2a-46d4-a3fa-f039d963485c" providerId="ADAL" clId="{A5666653-48DB-40F2-81CF-4703C6CD167B}" dt="2020-10-04T16:41:04.397" v="160"/>
          <ac:spMkLst>
            <pc:docMk/>
            <pc:sldMk cId="0" sldId="315"/>
            <ac:spMk id="15" creationId="{2968A81E-918B-42DD-8130-F51AE0C0D632}"/>
          </ac:spMkLst>
        </pc:spChg>
        <pc:spChg chg="del">
          <ac:chgData name="131633403@staff.integra.its.ac.id" userId="09574fc9-7f2a-46d4-a3fa-f039d963485c" providerId="ADAL" clId="{A5666653-48DB-40F2-81CF-4703C6CD167B}" dt="2020-10-04T16:35:48.089" v="77" actId="478"/>
          <ac:spMkLst>
            <pc:docMk/>
            <pc:sldMk cId="0" sldId="315"/>
            <ac:spMk id="16" creationId="{F5CB2698-5F74-184C-AF3B-58950EED190B}"/>
          </ac:spMkLst>
        </pc:spChg>
        <pc:spChg chg="del">
          <ac:chgData name="131633403@staff.integra.its.ac.id" userId="09574fc9-7f2a-46d4-a3fa-f039d963485c" providerId="ADAL" clId="{A5666653-48DB-40F2-81CF-4703C6CD167B}" dt="2020-10-04T16:35:48.089" v="77" actId="478"/>
          <ac:spMkLst>
            <pc:docMk/>
            <pc:sldMk cId="0" sldId="315"/>
            <ac:spMk id="20485" creationId="{1129AE65-D1A4-1744-B257-4D9333450B70}"/>
          </ac:spMkLst>
        </pc:spChg>
        <pc:spChg chg="del">
          <ac:chgData name="131633403@staff.integra.its.ac.id" userId="09574fc9-7f2a-46d4-a3fa-f039d963485c" providerId="ADAL" clId="{A5666653-48DB-40F2-81CF-4703C6CD167B}" dt="2020-10-04T16:35:48.089" v="77" actId="478"/>
          <ac:spMkLst>
            <pc:docMk/>
            <pc:sldMk cId="0" sldId="315"/>
            <ac:spMk id="20486" creationId="{A58C294C-A7EE-4740-8B78-D9E33B50268E}"/>
          </ac:spMkLst>
        </pc:spChg>
        <pc:grpChg chg="add mod">
          <ac:chgData name="131633403@staff.integra.its.ac.id" userId="09574fc9-7f2a-46d4-a3fa-f039d963485c" providerId="ADAL" clId="{A5666653-48DB-40F2-81CF-4703C6CD167B}" dt="2020-10-04T16:41:04.397" v="160"/>
          <ac:grpSpMkLst>
            <pc:docMk/>
            <pc:sldMk cId="0" sldId="315"/>
            <ac:grpSpMk id="9" creationId="{DAD09A94-E499-4575-B993-5666ECC9C8C0}"/>
          </ac:grpSpMkLst>
        </pc:grpChg>
        <pc:graphicFrameChg chg="modGraphic">
          <ac:chgData name="131633403@staff.integra.its.ac.id" userId="09574fc9-7f2a-46d4-a3fa-f039d963485c" providerId="ADAL" clId="{A5666653-48DB-40F2-81CF-4703C6CD167B}" dt="2020-10-11T16:41:49.259" v="265" actId="20577"/>
          <ac:graphicFrameMkLst>
            <pc:docMk/>
            <pc:sldMk cId="0" sldId="315"/>
            <ac:graphicFrameMk id="10" creationId="{31FCC9EB-51C6-7F4D-829D-075DD3F9512E}"/>
          </ac:graphicFrameMkLst>
        </pc:graphicFrameChg>
        <pc:picChg chg="mod">
          <ac:chgData name="131633403@staff.integra.its.ac.id" userId="09574fc9-7f2a-46d4-a3fa-f039d963485c" providerId="ADAL" clId="{A5666653-48DB-40F2-81CF-4703C6CD167B}" dt="2020-10-04T16:41:04.397" v="160"/>
          <ac:picMkLst>
            <pc:docMk/>
            <pc:sldMk cId="0" sldId="315"/>
            <ac:picMk id="12" creationId="{3FBAE95B-8C75-4F86-9D8B-45391F05ABE2}"/>
          </ac:picMkLst>
        </pc:picChg>
        <pc:picChg chg="del">
          <ac:chgData name="131633403@staff.integra.its.ac.id" userId="09574fc9-7f2a-46d4-a3fa-f039d963485c" providerId="ADAL" clId="{A5666653-48DB-40F2-81CF-4703C6CD167B}" dt="2020-10-04T16:35:48.089" v="77" actId="478"/>
          <ac:picMkLst>
            <pc:docMk/>
            <pc:sldMk cId="0" sldId="315"/>
            <ac:picMk id="20482" creationId="{4BC87759-6BF1-1F41-B48F-BDDDB2660CE5}"/>
          </ac:picMkLst>
        </pc:picChg>
      </pc:sldChg>
      <pc:sldChg chg="addSp delSp modSp mod">
        <pc:chgData name="131633403@staff.integra.its.ac.id" userId="09574fc9-7f2a-46d4-a3fa-f039d963485c" providerId="ADAL" clId="{A5666653-48DB-40F2-81CF-4703C6CD167B}" dt="2020-10-11T16:42:00.762" v="271" actId="20577"/>
        <pc:sldMkLst>
          <pc:docMk/>
          <pc:sldMk cId="0" sldId="316"/>
        </pc:sldMkLst>
        <pc:spChg chg="del">
          <ac:chgData name="131633403@staff.integra.its.ac.id" userId="09574fc9-7f2a-46d4-a3fa-f039d963485c" providerId="ADAL" clId="{A5666653-48DB-40F2-81CF-4703C6CD167B}" dt="2020-10-04T16:35:52.754" v="78" actId="478"/>
          <ac:spMkLst>
            <pc:docMk/>
            <pc:sldMk cId="0" sldId="316"/>
            <ac:spMk id="5" creationId="{82AC18C0-79E8-9B48-9E80-3E37448A3EB9}"/>
          </ac:spMkLst>
        </pc:spChg>
        <pc:spChg chg="mod">
          <ac:chgData name="131633403@staff.integra.its.ac.id" userId="09574fc9-7f2a-46d4-a3fa-f039d963485c" providerId="ADAL" clId="{A5666653-48DB-40F2-81CF-4703C6CD167B}" dt="2020-10-04T16:41:06.048" v="161"/>
          <ac:spMkLst>
            <pc:docMk/>
            <pc:sldMk cId="0" sldId="316"/>
            <ac:spMk id="11" creationId="{76AA269B-ECAF-4FF3-8740-083FBB7F2F4F}"/>
          </ac:spMkLst>
        </pc:spChg>
        <pc:spChg chg="mod">
          <ac:chgData name="131633403@staff.integra.its.ac.id" userId="09574fc9-7f2a-46d4-a3fa-f039d963485c" providerId="ADAL" clId="{A5666653-48DB-40F2-81CF-4703C6CD167B}" dt="2020-10-04T16:41:06.048" v="161"/>
          <ac:spMkLst>
            <pc:docMk/>
            <pc:sldMk cId="0" sldId="316"/>
            <ac:spMk id="13" creationId="{C7D5B988-D97F-4504-86DE-0BD19A9A0555}"/>
          </ac:spMkLst>
        </pc:spChg>
        <pc:spChg chg="mod">
          <ac:chgData name="131633403@staff.integra.its.ac.id" userId="09574fc9-7f2a-46d4-a3fa-f039d963485c" providerId="ADAL" clId="{A5666653-48DB-40F2-81CF-4703C6CD167B}" dt="2020-10-04T16:41:06.048" v="161"/>
          <ac:spMkLst>
            <pc:docMk/>
            <pc:sldMk cId="0" sldId="316"/>
            <ac:spMk id="14" creationId="{6B3541DD-42D8-47FF-A360-8BABD7B11C5D}"/>
          </ac:spMkLst>
        </pc:spChg>
        <pc:spChg chg="mod">
          <ac:chgData name="131633403@staff.integra.its.ac.id" userId="09574fc9-7f2a-46d4-a3fa-f039d963485c" providerId="ADAL" clId="{A5666653-48DB-40F2-81CF-4703C6CD167B}" dt="2020-10-04T16:41:06.048" v="161"/>
          <ac:spMkLst>
            <pc:docMk/>
            <pc:sldMk cId="0" sldId="316"/>
            <ac:spMk id="15" creationId="{3AFCEBC7-708E-42F6-B2C3-44BB186BEC3A}"/>
          </ac:spMkLst>
        </pc:spChg>
        <pc:spChg chg="del">
          <ac:chgData name="131633403@staff.integra.its.ac.id" userId="09574fc9-7f2a-46d4-a3fa-f039d963485c" providerId="ADAL" clId="{A5666653-48DB-40F2-81CF-4703C6CD167B}" dt="2020-10-04T16:35:52.754" v="78" actId="478"/>
          <ac:spMkLst>
            <pc:docMk/>
            <pc:sldMk cId="0" sldId="316"/>
            <ac:spMk id="16" creationId="{9B1F4EA1-B45A-E54F-92A8-1339E20F11C0}"/>
          </ac:spMkLst>
        </pc:spChg>
        <pc:spChg chg="del">
          <ac:chgData name="131633403@staff.integra.its.ac.id" userId="09574fc9-7f2a-46d4-a3fa-f039d963485c" providerId="ADAL" clId="{A5666653-48DB-40F2-81CF-4703C6CD167B}" dt="2020-10-04T16:35:52.754" v="78" actId="478"/>
          <ac:spMkLst>
            <pc:docMk/>
            <pc:sldMk cId="0" sldId="316"/>
            <ac:spMk id="21509" creationId="{AA70F772-374F-7D41-AD3E-536EEBBF64EB}"/>
          </ac:spMkLst>
        </pc:spChg>
        <pc:spChg chg="del">
          <ac:chgData name="131633403@staff.integra.its.ac.id" userId="09574fc9-7f2a-46d4-a3fa-f039d963485c" providerId="ADAL" clId="{A5666653-48DB-40F2-81CF-4703C6CD167B}" dt="2020-10-04T16:35:52.754" v="78" actId="478"/>
          <ac:spMkLst>
            <pc:docMk/>
            <pc:sldMk cId="0" sldId="316"/>
            <ac:spMk id="21510" creationId="{EC862DAF-A599-3849-9B0D-70BAD1C1E4AA}"/>
          </ac:spMkLst>
        </pc:spChg>
        <pc:grpChg chg="add mod">
          <ac:chgData name="131633403@staff.integra.its.ac.id" userId="09574fc9-7f2a-46d4-a3fa-f039d963485c" providerId="ADAL" clId="{A5666653-48DB-40F2-81CF-4703C6CD167B}" dt="2020-10-04T16:41:06.048" v="161"/>
          <ac:grpSpMkLst>
            <pc:docMk/>
            <pc:sldMk cId="0" sldId="316"/>
            <ac:grpSpMk id="9" creationId="{41E10E1E-CBBA-48A1-8F07-120AF0EFAA02}"/>
          </ac:grpSpMkLst>
        </pc:grpChg>
        <pc:graphicFrameChg chg="modGraphic">
          <ac:chgData name="131633403@staff.integra.its.ac.id" userId="09574fc9-7f2a-46d4-a3fa-f039d963485c" providerId="ADAL" clId="{A5666653-48DB-40F2-81CF-4703C6CD167B}" dt="2020-10-11T16:42:00.762" v="271" actId="20577"/>
          <ac:graphicFrameMkLst>
            <pc:docMk/>
            <pc:sldMk cId="0" sldId="316"/>
            <ac:graphicFrameMk id="10" creationId="{68CD0772-CBD9-5A4A-BDC5-FD2AFA7B1A56}"/>
          </ac:graphicFrameMkLst>
        </pc:graphicFrameChg>
        <pc:picChg chg="mod">
          <ac:chgData name="131633403@staff.integra.its.ac.id" userId="09574fc9-7f2a-46d4-a3fa-f039d963485c" providerId="ADAL" clId="{A5666653-48DB-40F2-81CF-4703C6CD167B}" dt="2020-10-04T16:41:06.048" v="161"/>
          <ac:picMkLst>
            <pc:docMk/>
            <pc:sldMk cId="0" sldId="316"/>
            <ac:picMk id="12" creationId="{E6E2FBA3-271E-493E-BC57-272648BA7C4C}"/>
          </ac:picMkLst>
        </pc:picChg>
        <pc:picChg chg="del">
          <ac:chgData name="131633403@staff.integra.its.ac.id" userId="09574fc9-7f2a-46d4-a3fa-f039d963485c" providerId="ADAL" clId="{A5666653-48DB-40F2-81CF-4703C6CD167B}" dt="2020-10-04T16:35:52.754" v="78" actId="478"/>
          <ac:picMkLst>
            <pc:docMk/>
            <pc:sldMk cId="0" sldId="316"/>
            <ac:picMk id="21506" creationId="{D826182F-D754-744F-B146-BEB3EDF44186}"/>
          </ac:picMkLst>
        </pc:picChg>
      </pc:sldChg>
      <pc:sldChg chg="addSp delSp modSp">
        <pc:chgData name="131633403@staff.integra.its.ac.id" userId="09574fc9-7f2a-46d4-a3fa-f039d963485c" providerId="ADAL" clId="{A5666653-48DB-40F2-81CF-4703C6CD167B}" dt="2020-10-04T16:41:07.414" v="162"/>
        <pc:sldMkLst>
          <pc:docMk/>
          <pc:sldMk cId="0" sldId="317"/>
        </pc:sldMkLst>
        <pc:spChg chg="del">
          <ac:chgData name="131633403@staff.integra.its.ac.id" userId="09574fc9-7f2a-46d4-a3fa-f039d963485c" providerId="ADAL" clId="{A5666653-48DB-40F2-81CF-4703C6CD167B}" dt="2020-10-04T16:35:57.100" v="79" actId="478"/>
          <ac:spMkLst>
            <pc:docMk/>
            <pc:sldMk cId="0" sldId="317"/>
            <ac:spMk id="5" creationId="{36E7BB39-BC7C-764C-B242-7813C0EBDF88}"/>
          </ac:spMkLst>
        </pc:spChg>
        <pc:spChg chg="mod">
          <ac:chgData name="131633403@staff.integra.its.ac.id" userId="09574fc9-7f2a-46d4-a3fa-f039d963485c" providerId="ADAL" clId="{A5666653-48DB-40F2-81CF-4703C6CD167B}" dt="2020-10-04T16:41:07.414" v="162"/>
          <ac:spMkLst>
            <pc:docMk/>
            <pc:sldMk cId="0" sldId="317"/>
            <ac:spMk id="10" creationId="{5F98AC7D-C219-4190-8E67-9204787A8D2C}"/>
          </ac:spMkLst>
        </pc:spChg>
        <pc:spChg chg="mod">
          <ac:chgData name="131633403@staff.integra.its.ac.id" userId="09574fc9-7f2a-46d4-a3fa-f039d963485c" providerId="ADAL" clId="{A5666653-48DB-40F2-81CF-4703C6CD167B}" dt="2020-10-04T16:41:07.414" v="162"/>
          <ac:spMkLst>
            <pc:docMk/>
            <pc:sldMk cId="0" sldId="317"/>
            <ac:spMk id="12" creationId="{6EE72265-B2A6-40D1-8A4C-39D59182EE65}"/>
          </ac:spMkLst>
        </pc:spChg>
        <pc:spChg chg="mod">
          <ac:chgData name="131633403@staff.integra.its.ac.id" userId="09574fc9-7f2a-46d4-a3fa-f039d963485c" providerId="ADAL" clId="{A5666653-48DB-40F2-81CF-4703C6CD167B}" dt="2020-10-04T16:41:07.414" v="162"/>
          <ac:spMkLst>
            <pc:docMk/>
            <pc:sldMk cId="0" sldId="317"/>
            <ac:spMk id="13" creationId="{BAEF543D-6642-40D5-8E42-C9BFE75D71A4}"/>
          </ac:spMkLst>
        </pc:spChg>
        <pc:spChg chg="mod">
          <ac:chgData name="131633403@staff.integra.its.ac.id" userId="09574fc9-7f2a-46d4-a3fa-f039d963485c" providerId="ADAL" clId="{A5666653-48DB-40F2-81CF-4703C6CD167B}" dt="2020-10-04T16:41:07.414" v="162"/>
          <ac:spMkLst>
            <pc:docMk/>
            <pc:sldMk cId="0" sldId="317"/>
            <ac:spMk id="14" creationId="{EAD72B18-B2EA-4771-8771-03AE0F7D229E}"/>
          </ac:spMkLst>
        </pc:spChg>
        <pc:spChg chg="del">
          <ac:chgData name="131633403@staff.integra.its.ac.id" userId="09574fc9-7f2a-46d4-a3fa-f039d963485c" providerId="ADAL" clId="{A5666653-48DB-40F2-81CF-4703C6CD167B}" dt="2020-10-04T16:35:57.100" v="79" actId="478"/>
          <ac:spMkLst>
            <pc:docMk/>
            <pc:sldMk cId="0" sldId="317"/>
            <ac:spMk id="16" creationId="{01F2D37E-DED0-B847-923E-D5DD7C0C900D}"/>
          </ac:spMkLst>
        </pc:spChg>
        <pc:spChg chg="del">
          <ac:chgData name="131633403@staff.integra.its.ac.id" userId="09574fc9-7f2a-46d4-a3fa-f039d963485c" providerId="ADAL" clId="{A5666653-48DB-40F2-81CF-4703C6CD167B}" dt="2020-10-04T16:35:57.100" v="79" actId="478"/>
          <ac:spMkLst>
            <pc:docMk/>
            <pc:sldMk cId="0" sldId="317"/>
            <ac:spMk id="22533" creationId="{A8896535-754E-764C-A2C1-6D379A33A4A2}"/>
          </ac:spMkLst>
        </pc:spChg>
        <pc:spChg chg="del">
          <ac:chgData name="131633403@staff.integra.its.ac.id" userId="09574fc9-7f2a-46d4-a3fa-f039d963485c" providerId="ADAL" clId="{A5666653-48DB-40F2-81CF-4703C6CD167B}" dt="2020-10-04T16:35:57.100" v="79" actId="478"/>
          <ac:spMkLst>
            <pc:docMk/>
            <pc:sldMk cId="0" sldId="317"/>
            <ac:spMk id="22534" creationId="{42BE5899-3BF0-E443-A9C9-858DDB709E91}"/>
          </ac:spMkLst>
        </pc:spChg>
        <pc:grpChg chg="add mod">
          <ac:chgData name="131633403@staff.integra.its.ac.id" userId="09574fc9-7f2a-46d4-a3fa-f039d963485c" providerId="ADAL" clId="{A5666653-48DB-40F2-81CF-4703C6CD167B}" dt="2020-10-04T16:41:07.414" v="162"/>
          <ac:grpSpMkLst>
            <pc:docMk/>
            <pc:sldMk cId="0" sldId="317"/>
            <ac:grpSpMk id="9" creationId="{9C3F2556-45FB-4B3B-84F0-F091E623610A}"/>
          </ac:grpSpMkLst>
        </pc:grpChg>
        <pc:picChg chg="mod">
          <ac:chgData name="131633403@staff.integra.its.ac.id" userId="09574fc9-7f2a-46d4-a3fa-f039d963485c" providerId="ADAL" clId="{A5666653-48DB-40F2-81CF-4703C6CD167B}" dt="2020-10-04T16:41:07.414" v="162"/>
          <ac:picMkLst>
            <pc:docMk/>
            <pc:sldMk cId="0" sldId="317"/>
            <ac:picMk id="11" creationId="{764CD675-4EE5-4EE4-BF43-91E9CA951EBC}"/>
          </ac:picMkLst>
        </pc:picChg>
        <pc:picChg chg="del">
          <ac:chgData name="131633403@staff.integra.its.ac.id" userId="09574fc9-7f2a-46d4-a3fa-f039d963485c" providerId="ADAL" clId="{A5666653-48DB-40F2-81CF-4703C6CD167B}" dt="2020-10-04T16:35:57.100" v="79" actId="478"/>
          <ac:picMkLst>
            <pc:docMk/>
            <pc:sldMk cId="0" sldId="317"/>
            <ac:picMk id="22530" creationId="{39B4D44B-3E4C-4641-8733-D7234D7D6CEB}"/>
          </ac:picMkLst>
        </pc:picChg>
      </pc:sldChg>
      <pc:sldChg chg="addSp delSp modSp">
        <pc:chgData name="131633403@staff.integra.its.ac.id" userId="09574fc9-7f2a-46d4-a3fa-f039d963485c" providerId="ADAL" clId="{A5666653-48DB-40F2-81CF-4703C6CD167B}" dt="2020-10-04T16:41:09.352" v="163"/>
        <pc:sldMkLst>
          <pc:docMk/>
          <pc:sldMk cId="0" sldId="318"/>
        </pc:sldMkLst>
        <pc:spChg chg="del">
          <ac:chgData name="131633403@staff.integra.its.ac.id" userId="09574fc9-7f2a-46d4-a3fa-f039d963485c" providerId="ADAL" clId="{A5666653-48DB-40F2-81CF-4703C6CD167B}" dt="2020-10-04T16:36:01.722" v="80" actId="478"/>
          <ac:spMkLst>
            <pc:docMk/>
            <pc:sldMk cId="0" sldId="318"/>
            <ac:spMk id="5" creationId="{D959C530-44A4-0741-9137-4AF6AF7EBDFE}"/>
          </ac:spMkLst>
        </pc:spChg>
        <pc:spChg chg="mod">
          <ac:chgData name="131633403@staff.integra.its.ac.id" userId="09574fc9-7f2a-46d4-a3fa-f039d963485c" providerId="ADAL" clId="{A5666653-48DB-40F2-81CF-4703C6CD167B}" dt="2020-10-04T16:41:09.352" v="163"/>
          <ac:spMkLst>
            <pc:docMk/>
            <pc:sldMk cId="0" sldId="318"/>
            <ac:spMk id="10" creationId="{D647598A-C070-4EAE-AD30-25F01D7FD424}"/>
          </ac:spMkLst>
        </pc:spChg>
        <pc:spChg chg="mod">
          <ac:chgData name="131633403@staff.integra.its.ac.id" userId="09574fc9-7f2a-46d4-a3fa-f039d963485c" providerId="ADAL" clId="{A5666653-48DB-40F2-81CF-4703C6CD167B}" dt="2020-10-04T16:41:09.352" v="163"/>
          <ac:spMkLst>
            <pc:docMk/>
            <pc:sldMk cId="0" sldId="318"/>
            <ac:spMk id="12" creationId="{72CF8F34-D326-4EDC-826F-9E0CF6746CE9}"/>
          </ac:spMkLst>
        </pc:spChg>
        <pc:spChg chg="mod">
          <ac:chgData name="131633403@staff.integra.its.ac.id" userId="09574fc9-7f2a-46d4-a3fa-f039d963485c" providerId="ADAL" clId="{A5666653-48DB-40F2-81CF-4703C6CD167B}" dt="2020-10-04T16:41:09.352" v="163"/>
          <ac:spMkLst>
            <pc:docMk/>
            <pc:sldMk cId="0" sldId="318"/>
            <ac:spMk id="13" creationId="{E4BBBEA9-488A-44A4-93F0-1BFB00A92827}"/>
          </ac:spMkLst>
        </pc:spChg>
        <pc:spChg chg="mod">
          <ac:chgData name="131633403@staff.integra.its.ac.id" userId="09574fc9-7f2a-46d4-a3fa-f039d963485c" providerId="ADAL" clId="{A5666653-48DB-40F2-81CF-4703C6CD167B}" dt="2020-10-04T16:41:09.352" v="163"/>
          <ac:spMkLst>
            <pc:docMk/>
            <pc:sldMk cId="0" sldId="318"/>
            <ac:spMk id="14" creationId="{F9C3EF53-ADB3-496A-923E-FBB226FC5D83}"/>
          </ac:spMkLst>
        </pc:spChg>
        <pc:spChg chg="del">
          <ac:chgData name="131633403@staff.integra.its.ac.id" userId="09574fc9-7f2a-46d4-a3fa-f039d963485c" providerId="ADAL" clId="{A5666653-48DB-40F2-81CF-4703C6CD167B}" dt="2020-10-04T16:36:01.722" v="80" actId="478"/>
          <ac:spMkLst>
            <pc:docMk/>
            <pc:sldMk cId="0" sldId="318"/>
            <ac:spMk id="16" creationId="{C6C13F9F-78E1-CF48-BE12-3345BFF22EB9}"/>
          </ac:spMkLst>
        </pc:spChg>
        <pc:spChg chg="del">
          <ac:chgData name="131633403@staff.integra.its.ac.id" userId="09574fc9-7f2a-46d4-a3fa-f039d963485c" providerId="ADAL" clId="{A5666653-48DB-40F2-81CF-4703C6CD167B}" dt="2020-10-04T16:36:01.722" v="80" actId="478"/>
          <ac:spMkLst>
            <pc:docMk/>
            <pc:sldMk cId="0" sldId="318"/>
            <ac:spMk id="23557" creationId="{66A86BD2-7CDA-4847-86D0-63EDC70390AD}"/>
          </ac:spMkLst>
        </pc:spChg>
        <pc:spChg chg="del">
          <ac:chgData name="131633403@staff.integra.its.ac.id" userId="09574fc9-7f2a-46d4-a3fa-f039d963485c" providerId="ADAL" clId="{A5666653-48DB-40F2-81CF-4703C6CD167B}" dt="2020-10-04T16:36:01.722" v="80" actId="478"/>
          <ac:spMkLst>
            <pc:docMk/>
            <pc:sldMk cId="0" sldId="318"/>
            <ac:spMk id="23558" creationId="{4946DA2F-3D75-094C-820A-5BE5C4A3EA6F}"/>
          </ac:spMkLst>
        </pc:spChg>
        <pc:grpChg chg="add mod">
          <ac:chgData name="131633403@staff.integra.its.ac.id" userId="09574fc9-7f2a-46d4-a3fa-f039d963485c" providerId="ADAL" clId="{A5666653-48DB-40F2-81CF-4703C6CD167B}" dt="2020-10-04T16:41:09.352" v="163"/>
          <ac:grpSpMkLst>
            <pc:docMk/>
            <pc:sldMk cId="0" sldId="318"/>
            <ac:grpSpMk id="9" creationId="{15236168-B88B-4233-8008-AB497021B5F1}"/>
          </ac:grpSpMkLst>
        </pc:grpChg>
        <pc:picChg chg="mod">
          <ac:chgData name="131633403@staff.integra.its.ac.id" userId="09574fc9-7f2a-46d4-a3fa-f039d963485c" providerId="ADAL" clId="{A5666653-48DB-40F2-81CF-4703C6CD167B}" dt="2020-10-04T16:41:09.352" v="163"/>
          <ac:picMkLst>
            <pc:docMk/>
            <pc:sldMk cId="0" sldId="318"/>
            <ac:picMk id="11" creationId="{833107E7-B58F-4247-ADEB-7A4F12F9748D}"/>
          </ac:picMkLst>
        </pc:picChg>
        <pc:picChg chg="del">
          <ac:chgData name="131633403@staff.integra.its.ac.id" userId="09574fc9-7f2a-46d4-a3fa-f039d963485c" providerId="ADAL" clId="{A5666653-48DB-40F2-81CF-4703C6CD167B}" dt="2020-10-04T16:36:01.722" v="80" actId="478"/>
          <ac:picMkLst>
            <pc:docMk/>
            <pc:sldMk cId="0" sldId="318"/>
            <ac:picMk id="23554" creationId="{48027F55-4640-7C46-92F9-4C5D479661C6}"/>
          </ac:picMkLst>
        </pc:picChg>
      </pc:sldChg>
      <pc:sldChg chg="addSp delSp modSp mod">
        <pc:chgData name="131633403@staff.integra.its.ac.id" userId="09574fc9-7f2a-46d4-a3fa-f039d963485c" providerId="ADAL" clId="{A5666653-48DB-40F2-81CF-4703C6CD167B}" dt="2020-10-11T16:42:49.949" v="274" actId="20577"/>
        <pc:sldMkLst>
          <pc:docMk/>
          <pc:sldMk cId="0" sldId="320"/>
        </pc:sldMkLst>
        <pc:spChg chg="del">
          <ac:chgData name="131633403@staff.integra.its.ac.id" userId="09574fc9-7f2a-46d4-a3fa-f039d963485c" providerId="ADAL" clId="{A5666653-48DB-40F2-81CF-4703C6CD167B}" dt="2020-10-04T16:36:06.459" v="81" actId="478"/>
          <ac:spMkLst>
            <pc:docMk/>
            <pc:sldMk cId="0" sldId="320"/>
            <ac:spMk id="5" creationId="{41536307-352F-5242-98CB-AFC30B8B7A24}"/>
          </ac:spMkLst>
        </pc:spChg>
        <pc:spChg chg="mod">
          <ac:chgData name="131633403@staff.integra.its.ac.id" userId="09574fc9-7f2a-46d4-a3fa-f039d963485c" providerId="ADAL" clId="{A5666653-48DB-40F2-81CF-4703C6CD167B}" dt="2020-10-04T16:41:11.667" v="164"/>
          <ac:spMkLst>
            <pc:docMk/>
            <pc:sldMk cId="0" sldId="320"/>
            <ac:spMk id="11" creationId="{261BF73F-9F8C-46D9-A622-2366AD83970E}"/>
          </ac:spMkLst>
        </pc:spChg>
        <pc:spChg chg="mod">
          <ac:chgData name="131633403@staff.integra.its.ac.id" userId="09574fc9-7f2a-46d4-a3fa-f039d963485c" providerId="ADAL" clId="{A5666653-48DB-40F2-81CF-4703C6CD167B}" dt="2020-10-04T16:41:11.667" v="164"/>
          <ac:spMkLst>
            <pc:docMk/>
            <pc:sldMk cId="0" sldId="320"/>
            <ac:spMk id="13" creationId="{0169C5CA-5AB9-4B0F-83CB-7E24AA72ADA1}"/>
          </ac:spMkLst>
        </pc:spChg>
        <pc:spChg chg="mod">
          <ac:chgData name="131633403@staff.integra.its.ac.id" userId="09574fc9-7f2a-46d4-a3fa-f039d963485c" providerId="ADAL" clId="{A5666653-48DB-40F2-81CF-4703C6CD167B}" dt="2020-10-04T16:41:11.667" v="164"/>
          <ac:spMkLst>
            <pc:docMk/>
            <pc:sldMk cId="0" sldId="320"/>
            <ac:spMk id="14" creationId="{812A9FFA-2166-4A46-9164-FF68BCA13261}"/>
          </ac:spMkLst>
        </pc:spChg>
        <pc:spChg chg="mod">
          <ac:chgData name="131633403@staff.integra.its.ac.id" userId="09574fc9-7f2a-46d4-a3fa-f039d963485c" providerId="ADAL" clId="{A5666653-48DB-40F2-81CF-4703C6CD167B}" dt="2020-10-04T16:41:11.667" v="164"/>
          <ac:spMkLst>
            <pc:docMk/>
            <pc:sldMk cId="0" sldId="320"/>
            <ac:spMk id="15" creationId="{3A8C7315-4CC4-4494-B6E5-6CEA5D27CF7D}"/>
          </ac:spMkLst>
        </pc:spChg>
        <pc:spChg chg="del">
          <ac:chgData name="131633403@staff.integra.its.ac.id" userId="09574fc9-7f2a-46d4-a3fa-f039d963485c" providerId="ADAL" clId="{A5666653-48DB-40F2-81CF-4703C6CD167B}" dt="2020-10-04T16:36:06.459" v="81" actId="478"/>
          <ac:spMkLst>
            <pc:docMk/>
            <pc:sldMk cId="0" sldId="320"/>
            <ac:spMk id="16" creationId="{88185102-6971-4F4A-977F-D8F830B24D2C}"/>
          </ac:spMkLst>
        </pc:spChg>
        <pc:spChg chg="del">
          <ac:chgData name="131633403@staff.integra.its.ac.id" userId="09574fc9-7f2a-46d4-a3fa-f039d963485c" providerId="ADAL" clId="{A5666653-48DB-40F2-81CF-4703C6CD167B}" dt="2020-10-04T16:36:06.459" v="81" actId="478"/>
          <ac:spMkLst>
            <pc:docMk/>
            <pc:sldMk cId="0" sldId="320"/>
            <ac:spMk id="24581" creationId="{BEE84C5B-26A2-CF48-8412-67A086D9B3DA}"/>
          </ac:spMkLst>
        </pc:spChg>
        <pc:spChg chg="del">
          <ac:chgData name="131633403@staff.integra.its.ac.id" userId="09574fc9-7f2a-46d4-a3fa-f039d963485c" providerId="ADAL" clId="{A5666653-48DB-40F2-81CF-4703C6CD167B}" dt="2020-10-04T16:36:06.459" v="81" actId="478"/>
          <ac:spMkLst>
            <pc:docMk/>
            <pc:sldMk cId="0" sldId="320"/>
            <ac:spMk id="24582" creationId="{F1949711-6269-C24E-9424-AA9C4953424B}"/>
          </ac:spMkLst>
        </pc:spChg>
        <pc:grpChg chg="add mod">
          <ac:chgData name="131633403@staff.integra.its.ac.id" userId="09574fc9-7f2a-46d4-a3fa-f039d963485c" providerId="ADAL" clId="{A5666653-48DB-40F2-81CF-4703C6CD167B}" dt="2020-10-04T16:41:11.667" v="164"/>
          <ac:grpSpMkLst>
            <pc:docMk/>
            <pc:sldMk cId="0" sldId="320"/>
            <ac:grpSpMk id="9" creationId="{2EE9A495-5D27-4A06-9F1D-CCC4E93B81D4}"/>
          </ac:grpSpMkLst>
        </pc:grpChg>
        <pc:graphicFrameChg chg="modGraphic">
          <ac:chgData name="131633403@staff.integra.its.ac.id" userId="09574fc9-7f2a-46d4-a3fa-f039d963485c" providerId="ADAL" clId="{A5666653-48DB-40F2-81CF-4703C6CD167B}" dt="2020-10-11T16:42:49.949" v="274" actId="20577"/>
          <ac:graphicFrameMkLst>
            <pc:docMk/>
            <pc:sldMk cId="0" sldId="320"/>
            <ac:graphicFrameMk id="10" creationId="{38C96BF7-0452-AD41-8DBF-CB3A21A1EE10}"/>
          </ac:graphicFrameMkLst>
        </pc:graphicFrameChg>
        <pc:picChg chg="mod">
          <ac:chgData name="131633403@staff.integra.its.ac.id" userId="09574fc9-7f2a-46d4-a3fa-f039d963485c" providerId="ADAL" clId="{A5666653-48DB-40F2-81CF-4703C6CD167B}" dt="2020-10-04T16:41:11.667" v="164"/>
          <ac:picMkLst>
            <pc:docMk/>
            <pc:sldMk cId="0" sldId="320"/>
            <ac:picMk id="12" creationId="{4415E01A-1654-4DFB-ABD8-CE4B39322060}"/>
          </ac:picMkLst>
        </pc:picChg>
        <pc:picChg chg="del">
          <ac:chgData name="131633403@staff.integra.its.ac.id" userId="09574fc9-7f2a-46d4-a3fa-f039d963485c" providerId="ADAL" clId="{A5666653-48DB-40F2-81CF-4703C6CD167B}" dt="2020-10-04T16:36:06.459" v="81" actId="478"/>
          <ac:picMkLst>
            <pc:docMk/>
            <pc:sldMk cId="0" sldId="320"/>
            <ac:picMk id="24578" creationId="{CC1A8995-1DFC-B048-9BAB-18E34BA9B299}"/>
          </ac:picMkLst>
        </pc:picChg>
      </pc:sldChg>
      <pc:sldChg chg="addSp delSp modSp">
        <pc:chgData name="131633403@staff.integra.its.ac.id" userId="09574fc9-7f2a-46d4-a3fa-f039d963485c" providerId="ADAL" clId="{A5666653-48DB-40F2-81CF-4703C6CD167B}" dt="2020-10-04T16:41:13.186" v="165"/>
        <pc:sldMkLst>
          <pc:docMk/>
          <pc:sldMk cId="0" sldId="321"/>
        </pc:sldMkLst>
        <pc:spChg chg="del">
          <ac:chgData name="131633403@staff.integra.its.ac.id" userId="09574fc9-7f2a-46d4-a3fa-f039d963485c" providerId="ADAL" clId="{A5666653-48DB-40F2-81CF-4703C6CD167B}" dt="2020-10-04T16:36:10.732" v="82" actId="478"/>
          <ac:spMkLst>
            <pc:docMk/>
            <pc:sldMk cId="0" sldId="321"/>
            <ac:spMk id="5" creationId="{57C00DE2-4EF4-3846-BFC6-6453559B8683}"/>
          </ac:spMkLst>
        </pc:spChg>
        <pc:spChg chg="mod">
          <ac:chgData name="131633403@staff.integra.its.ac.id" userId="09574fc9-7f2a-46d4-a3fa-f039d963485c" providerId="ADAL" clId="{A5666653-48DB-40F2-81CF-4703C6CD167B}" dt="2020-10-04T16:41:13.186" v="165"/>
          <ac:spMkLst>
            <pc:docMk/>
            <pc:sldMk cId="0" sldId="321"/>
            <ac:spMk id="10" creationId="{84C43493-8750-4DE7-84E2-3BC688142E2F}"/>
          </ac:spMkLst>
        </pc:spChg>
        <pc:spChg chg="mod">
          <ac:chgData name="131633403@staff.integra.its.ac.id" userId="09574fc9-7f2a-46d4-a3fa-f039d963485c" providerId="ADAL" clId="{A5666653-48DB-40F2-81CF-4703C6CD167B}" dt="2020-10-04T16:41:13.186" v="165"/>
          <ac:spMkLst>
            <pc:docMk/>
            <pc:sldMk cId="0" sldId="321"/>
            <ac:spMk id="12" creationId="{1E49EC5D-46E8-410F-AC9A-1E1CAE24817A}"/>
          </ac:spMkLst>
        </pc:spChg>
        <pc:spChg chg="mod">
          <ac:chgData name="131633403@staff.integra.its.ac.id" userId="09574fc9-7f2a-46d4-a3fa-f039d963485c" providerId="ADAL" clId="{A5666653-48DB-40F2-81CF-4703C6CD167B}" dt="2020-10-04T16:41:13.186" v="165"/>
          <ac:spMkLst>
            <pc:docMk/>
            <pc:sldMk cId="0" sldId="321"/>
            <ac:spMk id="13" creationId="{BD170422-C937-4DC4-A196-91F67D953CDA}"/>
          </ac:spMkLst>
        </pc:spChg>
        <pc:spChg chg="mod">
          <ac:chgData name="131633403@staff.integra.its.ac.id" userId="09574fc9-7f2a-46d4-a3fa-f039d963485c" providerId="ADAL" clId="{A5666653-48DB-40F2-81CF-4703C6CD167B}" dt="2020-10-04T16:41:13.186" v="165"/>
          <ac:spMkLst>
            <pc:docMk/>
            <pc:sldMk cId="0" sldId="321"/>
            <ac:spMk id="14" creationId="{6C574888-C082-4D84-B34E-17078CEBFE26}"/>
          </ac:spMkLst>
        </pc:spChg>
        <pc:spChg chg="del">
          <ac:chgData name="131633403@staff.integra.its.ac.id" userId="09574fc9-7f2a-46d4-a3fa-f039d963485c" providerId="ADAL" clId="{A5666653-48DB-40F2-81CF-4703C6CD167B}" dt="2020-10-04T16:36:10.732" v="82" actId="478"/>
          <ac:spMkLst>
            <pc:docMk/>
            <pc:sldMk cId="0" sldId="321"/>
            <ac:spMk id="16" creationId="{7D7706BE-71CA-194D-9455-C153F84B97A9}"/>
          </ac:spMkLst>
        </pc:spChg>
        <pc:spChg chg="del">
          <ac:chgData name="131633403@staff.integra.its.ac.id" userId="09574fc9-7f2a-46d4-a3fa-f039d963485c" providerId="ADAL" clId="{A5666653-48DB-40F2-81CF-4703C6CD167B}" dt="2020-10-04T16:36:10.732" v="82" actId="478"/>
          <ac:spMkLst>
            <pc:docMk/>
            <pc:sldMk cId="0" sldId="321"/>
            <ac:spMk id="25605" creationId="{83BC7A71-17F4-A74A-AF3E-BA007C2515E8}"/>
          </ac:spMkLst>
        </pc:spChg>
        <pc:spChg chg="del">
          <ac:chgData name="131633403@staff.integra.its.ac.id" userId="09574fc9-7f2a-46d4-a3fa-f039d963485c" providerId="ADAL" clId="{A5666653-48DB-40F2-81CF-4703C6CD167B}" dt="2020-10-04T16:36:10.732" v="82" actId="478"/>
          <ac:spMkLst>
            <pc:docMk/>
            <pc:sldMk cId="0" sldId="321"/>
            <ac:spMk id="25606" creationId="{C12A38EA-C04E-EC42-A157-E089285D640E}"/>
          </ac:spMkLst>
        </pc:spChg>
        <pc:grpChg chg="add mod">
          <ac:chgData name="131633403@staff.integra.its.ac.id" userId="09574fc9-7f2a-46d4-a3fa-f039d963485c" providerId="ADAL" clId="{A5666653-48DB-40F2-81CF-4703C6CD167B}" dt="2020-10-04T16:41:13.186" v="165"/>
          <ac:grpSpMkLst>
            <pc:docMk/>
            <pc:sldMk cId="0" sldId="321"/>
            <ac:grpSpMk id="9" creationId="{1EA15011-E32F-4A37-8658-36F1F73469B0}"/>
          </ac:grpSpMkLst>
        </pc:grpChg>
        <pc:picChg chg="mod">
          <ac:chgData name="131633403@staff.integra.its.ac.id" userId="09574fc9-7f2a-46d4-a3fa-f039d963485c" providerId="ADAL" clId="{A5666653-48DB-40F2-81CF-4703C6CD167B}" dt="2020-10-04T16:41:13.186" v="165"/>
          <ac:picMkLst>
            <pc:docMk/>
            <pc:sldMk cId="0" sldId="321"/>
            <ac:picMk id="11" creationId="{B422C840-1550-4B7F-BB3F-440DD8AC1210}"/>
          </ac:picMkLst>
        </pc:picChg>
        <pc:picChg chg="del">
          <ac:chgData name="131633403@staff.integra.its.ac.id" userId="09574fc9-7f2a-46d4-a3fa-f039d963485c" providerId="ADAL" clId="{A5666653-48DB-40F2-81CF-4703C6CD167B}" dt="2020-10-04T16:36:10.732" v="82" actId="478"/>
          <ac:picMkLst>
            <pc:docMk/>
            <pc:sldMk cId="0" sldId="321"/>
            <ac:picMk id="25602" creationId="{718B1D2D-312F-5847-B746-03FDCC5526E3}"/>
          </ac:picMkLst>
        </pc:picChg>
      </pc:sldChg>
      <pc:sldChg chg="addSp delSp modSp">
        <pc:chgData name="131633403@staff.integra.its.ac.id" userId="09574fc9-7f2a-46d4-a3fa-f039d963485c" providerId="ADAL" clId="{A5666653-48DB-40F2-81CF-4703C6CD167B}" dt="2020-10-04T16:41:20.057" v="168"/>
        <pc:sldMkLst>
          <pc:docMk/>
          <pc:sldMk cId="0" sldId="322"/>
        </pc:sldMkLst>
        <pc:spChg chg="del">
          <ac:chgData name="131633403@staff.integra.its.ac.id" userId="09574fc9-7f2a-46d4-a3fa-f039d963485c" providerId="ADAL" clId="{A5666653-48DB-40F2-81CF-4703C6CD167B}" dt="2020-10-04T16:36:26.691" v="85" actId="478"/>
          <ac:spMkLst>
            <pc:docMk/>
            <pc:sldMk cId="0" sldId="322"/>
            <ac:spMk id="5" creationId="{827F81C1-7AFF-4344-9ED0-92DF1EC643DD}"/>
          </ac:spMkLst>
        </pc:spChg>
        <pc:spChg chg="mod">
          <ac:chgData name="131633403@staff.integra.its.ac.id" userId="09574fc9-7f2a-46d4-a3fa-f039d963485c" providerId="ADAL" clId="{A5666653-48DB-40F2-81CF-4703C6CD167B}" dt="2020-10-04T16:41:20.057" v="168"/>
          <ac:spMkLst>
            <pc:docMk/>
            <pc:sldMk cId="0" sldId="322"/>
            <ac:spMk id="11" creationId="{4DF90699-3926-4D17-A6C0-CAB668FB6D13}"/>
          </ac:spMkLst>
        </pc:spChg>
        <pc:spChg chg="mod">
          <ac:chgData name="131633403@staff.integra.its.ac.id" userId="09574fc9-7f2a-46d4-a3fa-f039d963485c" providerId="ADAL" clId="{A5666653-48DB-40F2-81CF-4703C6CD167B}" dt="2020-10-04T16:41:20.057" v="168"/>
          <ac:spMkLst>
            <pc:docMk/>
            <pc:sldMk cId="0" sldId="322"/>
            <ac:spMk id="13" creationId="{17D2AEEA-5AC0-4645-9C5C-0D13483EC8F1}"/>
          </ac:spMkLst>
        </pc:spChg>
        <pc:spChg chg="mod">
          <ac:chgData name="131633403@staff.integra.its.ac.id" userId="09574fc9-7f2a-46d4-a3fa-f039d963485c" providerId="ADAL" clId="{A5666653-48DB-40F2-81CF-4703C6CD167B}" dt="2020-10-04T16:41:20.057" v="168"/>
          <ac:spMkLst>
            <pc:docMk/>
            <pc:sldMk cId="0" sldId="322"/>
            <ac:spMk id="14" creationId="{97F9E97A-8617-4564-AA71-6B638854F1A6}"/>
          </ac:spMkLst>
        </pc:spChg>
        <pc:spChg chg="mod">
          <ac:chgData name="131633403@staff.integra.its.ac.id" userId="09574fc9-7f2a-46d4-a3fa-f039d963485c" providerId="ADAL" clId="{A5666653-48DB-40F2-81CF-4703C6CD167B}" dt="2020-10-04T16:41:20.057" v="168"/>
          <ac:spMkLst>
            <pc:docMk/>
            <pc:sldMk cId="0" sldId="322"/>
            <ac:spMk id="15" creationId="{B0E9FE9E-33A3-49A0-957F-820F1A4259F4}"/>
          </ac:spMkLst>
        </pc:spChg>
        <pc:spChg chg="del">
          <ac:chgData name="131633403@staff.integra.its.ac.id" userId="09574fc9-7f2a-46d4-a3fa-f039d963485c" providerId="ADAL" clId="{A5666653-48DB-40F2-81CF-4703C6CD167B}" dt="2020-10-04T16:36:26.691" v="85" actId="478"/>
          <ac:spMkLst>
            <pc:docMk/>
            <pc:sldMk cId="0" sldId="322"/>
            <ac:spMk id="16" creationId="{40385CCF-B22E-2842-91AF-614FB3354F65}"/>
          </ac:spMkLst>
        </pc:spChg>
        <pc:spChg chg="del">
          <ac:chgData name="131633403@staff.integra.its.ac.id" userId="09574fc9-7f2a-46d4-a3fa-f039d963485c" providerId="ADAL" clId="{A5666653-48DB-40F2-81CF-4703C6CD167B}" dt="2020-10-04T16:36:26.691" v="85" actId="478"/>
          <ac:spMkLst>
            <pc:docMk/>
            <pc:sldMk cId="0" sldId="322"/>
            <ac:spMk id="28677" creationId="{9D23890D-A636-D247-ADDD-5B46A2D25612}"/>
          </ac:spMkLst>
        </pc:spChg>
        <pc:spChg chg="del">
          <ac:chgData name="131633403@staff.integra.its.ac.id" userId="09574fc9-7f2a-46d4-a3fa-f039d963485c" providerId="ADAL" clId="{A5666653-48DB-40F2-81CF-4703C6CD167B}" dt="2020-10-04T16:36:26.691" v="85" actId="478"/>
          <ac:spMkLst>
            <pc:docMk/>
            <pc:sldMk cId="0" sldId="322"/>
            <ac:spMk id="28678" creationId="{BB917046-6617-0F49-B223-99DF95D2C70E}"/>
          </ac:spMkLst>
        </pc:spChg>
        <pc:grpChg chg="add mod">
          <ac:chgData name="131633403@staff.integra.its.ac.id" userId="09574fc9-7f2a-46d4-a3fa-f039d963485c" providerId="ADAL" clId="{A5666653-48DB-40F2-81CF-4703C6CD167B}" dt="2020-10-04T16:41:20.057" v="168"/>
          <ac:grpSpMkLst>
            <pc:docMk/>
            <pc:sldMk cId="0" sldId="322"/>
            <ac:grpSpMk id="9" creationId="{2E10B736-B3AC-4352-A620-27D602313657}"/>
          </ac:grpSpMkLst>
        </pc:grpChg>
        <pc:picChg chg="mod">
          <ac:chgData name="131633403@staff.integra.its.ac.id" userId="09574fc9-7f2a-46d4-a3fa-f039d963485c" providerId="ADAL" clId="{A5666653-48DB-40F2-81CF-4703C6CD167B}" dt="2020-10-04T16:41:20.057" v="168"/>
          <ac:picMkLst>
            <pc:docMk/>
            <pc:sldMk cId="0" sldId="322"/>
            <ac:picMk id="12" creationId="{2C8B0754-532C-4BC6-A032-599D58C2B874}"/>
          </ac:picMkLst>
        </pc:picChg>
        <pc:picChg chg="del">
          <ac:chgData name="131633403@staff.integra.its.ac.id" userId="09574fc9-7f2a-46d4-a3fa-f039d963485c" providerId="ADAL" clId="{A5666653-48DB-40F2-81CF-4703C6CD167B}" dt="2020-10-04T16:36:26.691" v="85" actId="478"/>
          <ac:picMkLst>
            <pc:docMk/>
            <pc:sldMk cId="0" sldId="322"/>
            <ac:picMk id="28674" creationId="{124F446E-C11D-7746-A08E-9B66644725B5}"/>
          </ac:picMkLst>
        </pc:picChg>
      </pc:sldChg>
      <pc:sldChg chg="addSp delSp modSp">
        <pc:chgData name="131633403@staff.integra.its.ac.id" userId="09574fc9-7f2a-46d4-a3fa-f039d963485c" providerId="ADAL" clId="{A5666653-48DB-40F2-81CF-4703C6CD167B}" dt="2020-10-04T16:41:14.641" v="166"/>
        <pc:sldMkLst>
          <pc:docMk/>
          <pc:sldMk cId="0" sldId="323"/>
        </pc:sldMkLst>
        <pc:spChg chg="del">
          <ac:chgData name="131633403@staff.integra.its.ac.id" userId="09574fc9-7f2a-46d4-a3fa-f039d963485c" providerId="ADAL" clId="{A5666653-48DB-40F2-81CF-4703C6CD167B}" dt="2020-10-04T16:36:16.571" v="83" actId="478"/>
          <ac:spMkLst>
            <pc:docMk/>
            <pc:sldMk cId="0" sldId="323"/>
            <ac:spMk id="5" creationId="{E4F3BDDF-835E-3242-9C1B-27DF5E3A207F}"/>
          </ac:spMkLst>
        </pc:spChg>
        <pc:spChg chg="mod">
          <ac:chgData name="131633403@staff.integra.its.ac.id" userId="09574fc9-7f2a-46d4-a3fa-f039d963485c" providerId="ADAL" clId="{A5666653-48DB-40F2-81CF-4703C6CD167B}" dt="2020-10-04T16:41:14.641" v="166"/>
          <ac:spMkLst>
            <pc:docMk/>
            <pc:sldMk cId="0" sldId="323"/>
            <ac:spMk id="10" creationId="{97C4773C-9300-4650-B4C1-BF6BA86BC1CD}"/>
          </ac:spMkLst>
        </pc:spChg>
        <pc:spChg chg="mod">
          <ac:chgData name="131633403@staff.integra.its.ac.id" userId="09574fc9-7f2a-46d4-a3fa-f039d963485c" providerId="ADAL" clId="{A5666653-48DB-40F2-81CF-4703C6CD167B}" dt="2020-10-04T16:41:14.641" v="166"/>
          <ac:spMkLst>
            <pc:docMk/>
            <pc:sldMk cId="0" sldId="323"/>
            <ac:spMk id="12" creationId="{90B57099-5154-47A3-A717-EB1FEBBF9A97}"/>
          </ac:spMkLst>
        </pc:spChg>
        <pc:spChg chg="mod">
          <ac:chgData name="131633403@staff.integra.its.ac.id" userId="09574fc9-7f2a-46d4-a3fa-f039d963485c" providerId="ADAL" clId="{A5666653-48DB-40F2-81CF-4703C6CD167B}" dt="2020-10-04T16:41:14.641" v="166"/>
          <ac:spMkLst>
            <pc:docMk/>
            <pc:sldMk cId="0" sldId="323"/>
            <ac:spMk id="13" creationId="{085E4DB1-3EE9-4584-A07E-C3E582783DB0}"/>
          </ac:spMkLst>
        </pc:spChg>
        <pc:spChg chg="mod">
          <ac:chgData name="131633403@staff.integra.its.ac.id" userId="09574fc9-7f2a-46d4-a3fa-f039d963485c" providerId="ADAL" clId="{A5666653-48DB-40F2-81CF-4703C6CD167B}" dt="2020-10-04T16:41:14.641" v="166"/>
          <ac:spMkLst>
            <pc:docMk/>
            <pc:sldMk cId="0" sldId="323"/>
            <ac:spMk id="14" creationId="{C3A4FB5A-2624-478E-BA26-E2CA91FABB95}"/>
          </ac:spMkLst>
        </pc:spChg>
        <pc:spChg chg="del">
          <ac:chgData name="131633403@staff.integra.its.ac.id" userId="09574fc9-7f2a-46d4-a3fa-f039d963485c" providerId="ADAL" clId="{A5666653-48DB-40F2-81CF-4703C6CD167B}" dt="2020-10-04T16:36:16.571" v="83" actId="478"/>
          <ac:spMkLst>
            <pc:docMk/>
            <pc:sldMk cId="0" sldId="323"/>
            <ac:spMk id="16" creationId="{EC575788-72B7-2447-92A4-C1B329E6AA09}"/>
          </ac:spMkLst>
        </pc:spChg>
        <pc:spChg chg="del">
          <ac:chgData name="131633403@staff.integra.its.ac.id" userId="09574fc9-7f2a-46d4-a3fa-f039d963485c" providerId="ADAL" clId="{A5666653-48DB-40F2-81CF-4703C6CD167B}" dt="2020-10-04T16:36:16.571" v="83" actId="478"/>
          <ac:spMkLst>
            <pc:docMk/>
            <pc:sldMk cId="0" sldId="323"/>
            <ac:spMk id="26629" creationId="{584B16C1-C29C-704E-885C-3883A16B04C0}"/>
          </ac:spMkLst>
        </pc:spChg>
        <pc:spChg chg="del">
          <ac:chgData name="131633403@staff.integra.its.ac.id" userId="09574fc9-7f2a-46d4-a3fa-f039d963485c" providerId="ADAL" clId="{A5666653-48DB-40F2-81CF-4703C6CD167B}" dt="2020-10-04T16:36:16.571" v="83" actId="478"/>
          <ac:spMkLst>
            <pc:docMk/>
            <pc:sldMk cId="0" sldId="323"/>
            <ac:spMk id="26630" creationId="{B590DE42-29E3-7946-9FEF-5F4A21D343D0}"/>
          </ac:spMkLst>
        </pc:spChg>
        <pc:grpChg chg="add mod">
          <ac:chgData name="131633403@staff.integra.its.ac.id" userId="09574fc9-7f2a-46d4-a3fa-f039d963485c" providerId="ADAL" clId="{A5666653-48DB-40F2-81CF-4703C6CD167B}" dt="2020-10-04T16:41:14.641" v="166"/>
          <ac:grpSpMkLst>
            <pc:docMk/>
            <pc:sldMk cId="0" sldId="323"/>
            <ac:grpSpMk id="9" creationId="{BBAF44EA-F2F3-4D4B-9EE0-962709E74E15}"/>
          </ac:grpSpMkLst>
        </pc:grpChg>
        <pc:picChg chg="mod">
          <ac:chgData name="131633403@staff.integra.its.ac.id" userId="09574fc9-7f2a-46d4-a3fa-f039d963485c" providerId="ADAL" clId="{A5666653-48DB-40F2-81CF-4703C6CD167B}" dt="2020-10-04T16:41:14.641" v="166"/>
          <ac:picMkLst>
            <pc:docMk/>
            <pc:sldMk cId="0" sldId="323"/>
            <ac:picMk id="11" creationId="{8774C092-C9F7-4F7C-910C-0E6758ECFA42}"/>
          </ac:picMkLst>
        </pc:picChg>
        <pc:picChg chg="del">
          <ac:chgData name="131633403@staff.integra.its.ac.id" userId="09574fc9-7f2a-46d4-a3fa-f039d963485c" providerId="ADAL" clId="{A5666653-48DB-40F2-81CF-4703C6CD167B}" dt="2020-10-04T16:36:16.571" v="83" actId="478"/>
          <ac:picMkLst>
            <pc:docMk/>
            <pc:sldMk cId="0" sldId="323"/>
            <ac:picMk id="26626" creationId="{63960D73-B6A7-C242-88B9-D08E8A29A711}"/>
          </ac:picMkLst>
        </pc:picChg>
      </pc:sldChg>
      <pc:sldChg chg="addSp delSp modSp mod">
        <pc:chgData name="131633403@staff.integra.its.ac.id" userId="09574fc9-7f2a-46d4-a3fa-f039d963485c" providerId="ADAL" clId="{A5666653-48DB-40F2-81CF-4703C6CD167B}" dt="2020-10-12T04:34:19.169" v="275" actId="20577"/>
        <pc:sldMkLst>
          <pc:docMk/>
          <pc:sldMk cId="0" sldId="324"/>
        </pc:sldMkLst>
        <pc:spChg chg="del">
          <ac:chgData name="131633403@staff.integra.its.ac.id" userId="09574fc9-7f2a-46d4-a3fa-f039d963485c" providerId="ADAL" clId="{A5666653-48DB-40F2-81CF-4703C6CD167B}" dt="2020-10-04T16:36:21.403" v="84" actId="478"/>
          <ac:spMkLst>
            <pc:docMk/>
            <pc:sldMk cId="0" sldId="324"/>
            <ac:spMk id="5" creationId="{6D877545-B2E9-9F4C-AD91-A7E82AC1D8E6}"/>
          </ac:spMkLst>
        </pc:spChg>
        <pc:spChg chg="mod">
          <ac:chgData name="131633403@staff.integra.its.ac.id" userId="09574fc9-7f2a-46d4-a3fa-f039d963485c" providerId="ADAL" clId="{A5666653-48DB-40F2-81CF-4703C6CD167B}" dt="2020-10-04T16:41:16.330" v="167"/>
          <ac:spMkLst>
            <pc:docMk/>
            <pc:sldMk cId="0" sldId="324"/>
            <ac:spMk id="10" creationId="{88FF0526-A26C-41B5-A3D9-67008CA0F5EA}"/>
          </ac:spMkLst>
        </pc:spChg>
        <pc:spChg chg="mod">
          <ac:chgData name="131633403@staff.integra.its.ac.id" userId="09574fc9-7f2a-46d4-a3fa-f039d963485c" providerId="ADAL" clId="{A5666653-48DB-40F2-81CF-4703C6CD167B}" dt="2020-10-04T16:41:16.330" v="167"/>
          <ac:spMkLst>
            <pc:docMk/>
            <pc:sldMk cId="0" sldId="324"/>
            <ac:spMk id="12" creationId="{CE422E9B-5E8D-45D4-AC94-E99DD702FD4E}"/>
          </ac:spMkLst>
        </pc:spChg>
        <pc:spChg chg="mod">
          <ac:chgData name="131633403@staff.integra.its.ac.id" userId="09574fc9-7f2a-46d4-a3fa-f039d963485c" providerId="ADAL" clId="{A5666653-48DB-40F2-81CF-4703C6CD167B}" dt="2020-10-04T16:41:16.330" v="167"/>
          <ac:spMkLst>
            <pc:docMk/>
            <pc:sldMk cId="0" sldId="324"/>
            <ac:spMk id="13" creationId="{38F96E73-E9A4-4750-BC8B-3EB7D12948CE}"/>
          </ac:spMkLst>
        </pc:spChg>
        <pc:spChg chg="mod">
          <ac:chgData name="131633403@staff.integra.its.ac.id" userId="09574fc9-7f2a-46d4-a3fa-f039d963485c" providerId="ADAL" clId="{A5666653-48DB-40F2-81CF-4703C6CD167B}" dt="2020-10-04T16:41:16.330" v="167"/>
          <ac:spMkLst>
            <pc:docMk/>
            <pc:sldMk cId="0" sldId="324"/>
            <ac:spMk id="14" creationId="{4B2F0617-2706-4ED9-B2EF-1455DB0E5649}"/>
          </ac:spMkLst>
        </pc:spChg>
        <pc:spChg chg="del">
          <ac:chgData name="131633403@staff.integra.its.ac.id" userId="09574fc9-7f2a-46d4-a3fa-f039d963485c" providerId="ADAL" clId="{A5666653-48DB-40F2-81CF-4703C6CD167B}" dt="2020-10-04T16:36:21.403" v="84" actId="478"/>
          <ac:spMkLst>
            <pc:docMk/>
            <pc:sldMk cId="0" sldId="324"/>
            <ac:spMk id="16" creationId="{5CF5B976-13C3-5B49-9196-905A890FD472}"/>
          </ac:spMkLst>
        </pc:spChg>
        <pc:spChg chg="del">
          <ac:chgData name="131633403@staff.integra.its.ac.id" userId="09574fc9-7f2a-46d4-a3fa-f039d963485c" providerId="ADAL" clId="{A5666653-48DB-40F2-81CF-4703C6CD167B}" dt="2020-10-04T16:36:21.403" v="84" actId="478"/>
          <ac:spMkLst>
            <pc:docMk/>
            <pc:sldMk cId="0" sldId="324"/>
            <ac:spMk id="27653" creationId="{0835EAAD-D8AC-854E-B175-ED492CAE71B7}"/>
          </ac:spMkLst>
        </pc:spChg>
        <pc:spChg chg="del">
          <ac:chgData name="131633403@staff.integra.its.ac.id" userId="09574fc9-7f2a-46d4-a3fa-f039d963485c" providerId="ADAL" clId="{A5666653-48DB-40F2-81CF-4703C6CD167B}" dt="2020-10-04T16:36:21.403" v="84" actId="478"/>
          <ac:spMkLst>
            <pc:docMk/>
            <pc:sldMk cId="0" sldId="324"/>
            <ac:spMk id="27654" creationId="{5505701E-03D9-8C48-AA93-5C49373F67D2}"/>
          </ac:spMkLst>
        </pc:spChg>
        <pc:spChg chg="mod">
          <ac:chgData name="131633403@staff.integra.its.ac.id" userId="09574fc9-7f2a-46d4-a3fa-f039d963485c" providerId="ADAL" clId="{A5666653-48DB-40F2-81CF-4703C6CD167B}" dt="2020-10-12T04:34:19.169" v="275" actId="20577"/>
          <ac:spMkLst>
            <pc:docMk/>
            <pc:sldMk cId="0" sldId="324"/>
            <ac:spMk id="27655" creationId="{CF32BA38-7870-C04B-AAB5-6127D9658831}"/>
          </ac:spMkLst>
        </pc:spChg>
        <pc:grpChg chg="add mod">
          <ac:chgData name="131633403@staff.integra.its.ac.id" userId="09574fc9-7f2a-46d4-a3fa-f039d963485c" providerId="ADAL" clId="{A5666653-48DB-40F2-81CF-4703C6CD167B}" dt="2020-10-04T16:41:16.330" v="167"/>
          <ac:grpSpMkLst>
            <pc:docMk/>
            <pc:sldMk cId="0" sldId="324"/>
            <ac:grpSpMk id="9" creationId="{E1083D0F-3927-434A-8895-36EDC4253A1F}"/>
          </ac:grpSpMkLst>
        </pc:grpChg>
        <pc:picChg chg="mod">
          <ac:chgData name="131633403@staff.integra.its.ac.id" userId="09574fc9-7f2a-46d4-a3fa-f039d963485c" providerId="ADAL" clId="{A5666653-48DB-40F2-81CF-4703C6CD167B}" dt="2020-10-04T16:41:16.330" v="167"/>
          <ac:picMkLst>
            <pc:docMk/>
            <pc:sldMk cId="0" sldId="324"/>
            <ac:picMk id="11" creationId="{42D67B3B-6E46-4101-83ED-B5F5C1A3B1C6}"/>
          </ac:picMkLst>
        </pc:picChg>
        <pc:picChg chg="del">
          <ac:chgData name="131633403@staff.integra.its.ac.id" userId="09574fc9-7f2a-46d4-a3fa-f039d963485c" providerId="ADAL" clId="{A5666653-48DB-40F2-81CF-4703C6CD167B}" dt="2020-10-04T16:36:21.403" v="84" actId="478"/>
          <ac:picMkLst>
            <pc:docMk/>
            <pc:sldMk cId="0" sldId="324"/>
            <ac:picMk id="27650" creationId="{8BC0E106-5AB2-CF4E-85B7-FE0855781295}"/>
          </ac:picMkLst>
        </pc:picChg>
      </pc:sldChg>
      <pc:sldChg chg="addSp delSp modSp">
        <pc:chgData name="131633403@staff.integra.its.ac.id" userId="09574fc9-7f2a-46d4-a3fa-f039d963485c" providerId="ADAL" clId="{A5666653-48DB-40F2-81CF-4703C6CD167B}" dt="2020-10-04T16:41:21.350" v="169"/>
        <pc:sldMkLst>
          <pc:docMk/>
          <pc:sldMk cId="0" sldId="325"/>
        </pc:sldMkLst>
        <pc:spChg chg="del">
          <ac:chgData name="131633403@staff.integra.its.ac.id" userId="09574fc9-7f2a-46d4-a3fa-f039d963485c" providerId="ADAL" clId="{A5666653-48DB-40F2-81CF-4703C6CD167B}" dt="2020-10-04T16:36:31.438" v="86" actId="478"/>
          <ac:spMkLst>
            <pc:docMk/>
            <pc:sldMk cId="0" sldId="325"/>
            <ac:spMk id="5" creationId="{3ED3D66F-4BDE-394F-B4A7-253CE8F1B4FB}"/>
          </ac:spMkLst>
        </pc:spChg>
        <pc:spChg chg="mod">
          <ac:chgData name="131633403@staff.integra.its.ac.id" userId="09574fc9-7f2a-46d4-a3fa-f039d963485c" providerId="ADAL" clId="{A5666653-48DB-40F2-81CF-4703C6CD167B}" dt="2020-10-04T16:41:21.350" v="169"/>
          <ac:spMkLst>
            <pc:docMk/>
            <pc:sldMk cId="0" sldId="325"/>
            <ac:spMk id="10" creationId="{85507A59-9DA1-48F5-AAB4-6867B5A8FA4C}"/>
          </ac:spMkLst>
        </pc:spChg>
        <pc:spChg chg="mod">
          <ac:chgData name="131633403@staff.integra.its.ac.id" userId="09574fc9-7f2a-46d4-a3fa-f039d963485c" providerId="ADAL" clId="{A5666653-48DB-40F2-81CF-4703C6CD167B}" dt="2020-10-04T16:41:21.350" v="169"/>
          <ac:spMkLst>
            <pc:docMk/>
            <pc:sldMk cId="0" sldId="325"/>
            <ac:spMk id="12" creationId="{5A564636-6D9F-4CE8-A1F8-C251489F9935}"/>
          </ac:spMkLst>
        </pc:spChg>
        <pc:spChg chg="mod">
          <ac:chgData name="131633403@staff.integra.its.ac.id" userId="09574fc9-7f2a-46d4-a3fa-f039d963485c" providerId="ADAL" clId="{A5666653-48DB-40F2-81CF-4703C6CD167B}" dt="2020-10-04T16:41:21.350" v="169"/>
          <ac:spMkLst>
            <pc:docMk/>
            <pc:sldMk cId="0" sldId="325"/>
            <ac:spMk id="13" creationId="{1B3A3D3F-D3AB-49BE-80F2-BA20D8E2C98C}"/>
          </ac:spMkLst>
        </pc:spChg>
        <pc:spChg chg="mod">
          <ac:chgData name="131633403@staff.integra.its.ac.id" userId="09574fc9-7f2a-46d4-a3fa-f039d963485c" providerId="ADAL" clId="{A5666653-48DB-40F2-81CF-4703C6CD167B}" dt="2020-10-04T16:41:21.350" v="169"/>
          <ac:spMkLst>
            <pc:docMk/>
            <pc:sldMk cId="0" sldId="325"/>
            <ac:spMk id="14" creationId="{8644A06E-A807-4E32-8F21-00038F6BC416}"/>
          </ac:spMkLst>
        </pc:spChg>
        <pc:spChg chg="del">
          <ac:chgData name="131633403@staff.integra.its.ac.id" userId="09574fc9-7f2a-46d4-a3fa-f039d963485c" providerId="ADAL" clId="{A5666653-48DB-40F2-81CF-4703C6CD167B}" dt="2020-10-04T16:36:31.438" v="86" actId="478"/>
          <ac:spMkLst>
            <pc:docMk/>
            <pc:sldMk cId="0" sldId="325"/>
            <ac:spMk id="16" creationId="{96CCEE1E-FFB1-0B4B-A681-7A2DE6DE84B8}"/>
          </ac:spMkLst>
        </pc:spChg>
        <pc:spChg chg="del">
          <ac:chgData name="131633403@staff.integra.its.ac.id" userId="09574fc9-7f2a-46d4-a3fa-f039d963485c" providerId="ADAL" clId="{A5666653-48DB-40F2-81CF-4703C6CD167B}" dt="2020-10-04T16:36:31.438" v="86" actId="478"/>
          <ac:spMkLst>
            <pc:docMk/>
            <pc:sldMk cId="0" sldId="325"/>
            <ac:spMk id="29701" creationId="{34D9AE7D-91AF-EA4E-96EF-2C58F8CB6624}"/>
          </ac:spMkLst>
        </pc:spChg>
        <pc:spChg chg="del">
          <ac:chgData name="131633403@staff.integra.its.ac.id" userId="09574fc9-7f2a-46d4-a3fa-f039d963485c" providerId="ADAL" clId="{A5666653-48DB-40F2-81CF-4703C6CD167B}" dt="2020-10-04T16:36:31.438" v="86" actId="478"/>
          <ac:spMkLst>
            <pc:docMk/>
            <pc:sldMk cId="0" sldId="325"/>
            <ac:spMk id="29702" creationId="{8A564DC1-1B99-0147-8A77-5576C1AD9B43}"/>
          </ac:spMkLst>
        </pc:spChg>
        <pc:grpChg chg="add mod">
          <ac:chgData name="131633403@staff.integra.its.ac.id" userId="09574fc9-7f2a-46d4-a3fa-f039d963485c" providerId="ADAL" clId="{A5666653-48DB-40F2-81CF-4703C6CD167B}" dt="2020-10-04T16:41:21.350" v="169"/>
          <ac:grpSpMkLst>
            <pc:docMk/>
            <pc:sldMk cId="0" sldId="325"/>
            <ac:grpSpMk id="9" creationId="{22DFCFCE-E2C9-46B0-A14E-AC20B3763071}"/>
          </ac:grpSpMkLst>
        </pc:grpChg>
        <pc:picChg chg="mod">
          <ac:chgData name="131633403@staff.integra.its.ac.id" userId="09574fc9-7f2a-46d4-a3fa-f039d963485c" providerId="ADAL" clId="{A5666653-48DB-40F2-81CF-4703C6CD167B}" dt="2020-10-04T16:41:21.350" v="169"/>
          <ac:picMkLst>
            <pc:docMk/>
            <pc:sldMk cId="0" sldId="325"/>
            <ac:picMk id="11" creationId="{DBB0753A-53B5-4417-AE0A-8E05AE67A63B}"/>
          </ac:picMkLst>
        </pc:picChg>
        <pc:picChg chg="del">
          <ac:chgData name="131633403@staff.integra.its.ac.id" userId="09574fc9-7f2a-46d4-a3fa-f039d963485c" providerId="ADAL" clId="{A5666653-48DB-40F2-81CF-4703C6CD167B}" dt="2020-10-04T16:36:31.438" v="86" actId="478"/>
          <ac:picMkLst>
            <pc:docMk/>
            <pc:sldMk cId="0" sldId="325"/>
            <ac:picMk id="29698" creationId="{9868A631-181E-7242-8945-02C4BAFE597B}"/>
          </ac:picMkLst>
        </pc:picChg>
      </pc:sldChg>
      <pc:sldChg chg="addSp delSp modSp">
        <pc:chgData name="131633403@staff.integra.its.ac.id" userId="09574fc9-7f2a-46d4-a3fa-f039d963485c" providerId="ADAL" clId="{A5666653-48DB-40F2-81CF-4703C6CD167B}" dt="2020-10-04T16:41:22.566" v="170"/>
        <pc:sldMkLst>
          <pc:docMk/>
          <pc:sldMk cId="0" sldId="326"/>
        </pc:sldMkLst>
        <pc:spChg chg="del">
          <ac:chgData name="131633403@staff.integra.its.ac.id" userId="09574fc9-7f2a-46d4-a3fa-f039d963485c" providerId="ADAL" clId="{A5666653-48DB-40F2-81CF-4703C6CD167B}" dt="2020-10-04T16:36:35.564" v="87" actId="478"/>
          <ac:spMkLst>
            <pc:docMk/>
            <pc:sldMk cId="0" sldId="326"/>
            <ac:spMk id="5" creationId="{B1556E7D-EE01-5145-A8BF-0D432D9C26BF}"/>
          </ac:spMkLst>
        </pc:spChg>
        <pc:spChg chg="mod">
          <ac:chgData name="131633403@staff.integra.its.ac.id" userId="09574fc9-7f2a-46d4-a3fa-f039d963485c" providerId="ADAL" clId="{A5666653-48DB-40F2-81CF-4703C6CD167B}" dt="2020-10-04T16:41:22.566" v="170"/>
          <ac:spMkLst>
            <pc:docMk/>
            <pc:sldMk cId="0" sldId="326"/>
            <ac:spMk id="11" creationId="{B165AEF6-F144-4C4F-A2A7-1C6470233748}"/>
          </ac:spMkLst>
        </pc:spChg>
        <pc:spChg chg="mod">
          <ac:chgData name="131633403@staff.integra.its.ac.id" userId="09574fc9-7f2a-46d4-a3fa-f039d963485c" providerId="ADAL" clId="{A5666653-48DB-40F2-81CF-4703C6CD167B}" dt="2020-10-04T16:41:22.566" v="170"/>
          <ac:spMkLst>
            <pc:docMk/>
            <pc:sldMk cId="0" sldId="326"/>
            <ac:spMk id="13" creationId="{6D6D9F11-76DE-4DAF-AF52-38CF80C19535}"/>
          </ac:spMkLst>
        </pc:spChg>
        <pc:spChg chg="mod">
          <ac:chgData name="131633403@staff.integra.its.ac.id" userId="09574fc9-7f2a-46d4-a3fa-f039d963485c" providerId="ADAL" clId="{A5666653-48DB-40F2-81CF-4703C6CD167B}" dt="2020-10-04T16:41:22.566" v="170"/>
          <ac:spMkLst>
            <pc:docMk/>
            <pc:sldMk cId="0" sldId="326"/>
            <ac:spMk id="14" creationId="{49068FCE-1FD4-414E-8A6A-157E29143FC7}"/>
          </ac:spMkLst>
        </pc:spChg>
        <pc:spChg chg="mod">
          <ac:chgData name="131633403@staff.integra.its.ac.id" userId="09574fc9-7f2a-46d4-a3fa-f039d963485c" providerId="ADAL" clId="{A5666653-48DB-40F2-81CF-4703C6CD167B}" dt="2020-10-04T16:41:22.566" v="170"/>
          <ac:spMkLst>
            <pc:docMk/>
            <pc:sldMk cId="0" sldId="326"/>
            <ac:spMk id="15" creationId="{04FD0F99-1D3F-4007-A402-C31D02DE881B}"/>
          </ac:spMkLst>
        </pc:spChg>
        <pc:spChg chg="del">
          <ac:chgData name="131633403@staff.integra.its.ac.id" userId="09574fc9-7f2a-46d4-a3fa-f039d963485c" providerId="ADAL" clId="{A5666653-48DB-40F2-81CF-4703C6CD167B}" dt="2020-10-04T16:36:35.564" v="87" actId="478"/>
          <ac:spMkLst>
            <pc:docMk/>
            <pc:sldMk cId="0" sldId="326"/>
            <ac:spMk id="16" creationId="{7B7C1D45-B434-AA48-BB3A-EE0A66525273}"/>
          </ac:spMkLst>
        </pc:spChg>
        <pc:spChg chg="del">
          <ac:chgData name="131633403@staff.integra.its.ac.id" userId="09574fc9-7f2a-46d4-a3fa-f039d963485c" providerId="ADAL" clId="{A5666653-48DB-40F2-81CF-4703C6CD167B}" dt="2020-10-04T16:36:35.564" v="87" actId="478"/>
          <ac:spMkLst>
            <pc:docMk/>
            <pc:sldMk cId="0" sldId="326"/>
            <ac:spMk id="30725" creationId="{1B5EB4B6-644A-6341-B85B-2EA15939F074}"/>
          </ac:spMkLst>
        </pc:spChg>
        <pc:spChg chg="del">
          <ac:chgData name="131633403@staff.integra.its.ac.id" userId="09574fc9-7f2a-46d4-a3fa-f039d963485c" providerId="ADAL" clId="{A5666653-48DB-40F2-81CF-4703C6CD167B}" dt="2020-10-04T16:36:35.564" v="87" actId="478"/>
          <ac:spMkLst>
            <pc:docMk/>
            <pc:sldMk cId="0" sldId="326"/>
            <ac:spMk id="30726" creationId="{4AA70AD1-36B9-5D4E-B05C-CF56444E1C3A}"/>
          </ac:spMkLst>
        </pc:spChg>
        <pc:grpChg chg="add mod">
          <ac:chgData name="131633403@staff.integra.its.ac.id" userId="09574fc9-7f2a-46d4-a3fa-f039d963485c" providerId="ADAL" clId="{A5666653-48DB-40F2-81CF-4703C6CD167B}" dt="2020-10-04T16:41:22.566" v="170"/>
          <ac:grpSpMkLst>
            <pc:docMk/>
            <pc:sldMk cId="0" sldId="326"/>
            <ac:grpSpMk id="9" creationId="{4FF9AF47-9FEA-4223-AE27-183B989FE8D6}"/>
          </ac:grpSpMkLst>
        </pc:grpChg>
        <pc:picChg chg="mod">
          <ac:chgData name="131633403@staff.integra.its.ac.id" userId="09574fc9-7f2a-46d4-a3fa-f039d963485c" providerId="ADAL" clId="{A5666653-48DB-40F2-81CF-4703C6CD167B}" dt="2020-10-04T16:41:22.566" v="170"/>
          <ac:picMkLst>
            <pc:docMk/>
            <pc:sldMk cId="0" sldId="326"/>
            <ac:picMk id="12" creationId="{21403FFB-DDDA-49AB-A0C2-392B83132D8D}"/>
          </ac:picMkLst>
        </pc:picChg>
        <pc:picChg chg="del">
          <ac:chgData name="131633403@staff.integra.its.ac.id" userId="09574fc9-7f2a-46d4-a3fa-f039d963485c" providerId="ADAL" clId="{A5666653-48DB-40F2-81CF-4703C6CD167B}" dt="2020-10-04T16:36:35.564" v="87" actId="478"/>
          <ac:picMkLst>
            <pc:docMk/>
            <pc:sldMk cId="0" sldId="326"/>
            <ac:picMk id="30722" creationId="{D5CDB7FD-FBD4-8D46-8BFB-72A9F46FFF14}"/>
          </ac:picMkLst>
        </pc:picChg>
      </pc:sldChg>
      <pc:sldChg chg="addSp delSp modSp">
        <pc:chgData name="131633403@staff.integra.its.ac.id" userId="09574fc9-7f2a-46d4-a3fa-f039d963485c" providerId="ADAL" clId="{A5666653-48DB-40F2-81CF-4703C6CD167B}" dt="2020-10-04T16:41:26.713" v="172"/>
        <pc:sldMkLst>
          <pc:docMk/>
          <pc:sldMk cId="0" sldId="327"/>
        </pc:sldMkLst>
        <pc:spChg chg="del">
          <ac:chgData name="131633403@staff.integra.its.ac.id" userId="09574fc9-7f2a-46d4-a3fa-f039d963485c" providerId="ADAL" clId="{A5666653-48DB-40F2-81CF-4703C6CD167B}" dt="2020-10-04T16:36:47.276" v="89" actId="478"/>
          <ac:spMkLst>
            <pc:docMk/>
            <pc:sldMk cId="0" sldId="327"/>
            <ac:spMk id="5" creationId="{52D21496-CF97-ED43-959A-6D5734470600}"/>
          </ac:spMkLst>
        </pc:spChg>
        <pc:spChg chg="mod">
          <ac:chgData name="131633403@staff.integra.its.ac.id" userId="09574fc9-7f2a-46d4-a3fa-f039d963485c" providerId="ADAL" clId="{A5666653-48DB-40F2-81CF-4703C6CD167B}" dt="2020-10-04T16:41:26.713" v="172"/>
          <ac:spMkLst>
            <pc:docMk/>
            <pc:sldMk cId="0" sldId="327"/>
            <ac:spMk id="11" creationId="{14E633AC-7F24-4513-AD25-E353FC951281}"/>
          </ac:spMkLst>
        </pc:spChg>
        <pc:spChg chg="mod">
          <ac:chgData name="131633403@staff.integra.its.ac.id" userId="09574fc9-7f2a-46d4-a3fa-f039d963485c" providerId="ADAL" clId="{A5666653-48DB-40F2-81CF-4703C6CD167B}" dt="2020-10-04T16:41:26.713" v="172"/>
          <ac:spMkLst>
            <pc:docMk/>
            <pc:sldMk cId="0" sldId="327"/>
            <ac:spMk id="13" creationId="{512FBF71-C16C-436A-83DE-900388457FAC}"/>
          </ac:spMkLst>
        </pc:spChg>
        <pc:spChg chg="mod">
          <ac:chgData name="131633403@staff.integra.its.ac.id" userId="09574fc9-7f2a-46d4-a3fa-f039d963485c" providerId="ADAL" clId="{A5666653-48DB-40F2-81CF-4703C6CD167B}" dt="2020-10-04T16:41:26.713" v="172"/>
          <ac:spMkLst>
            <pc:docMk/>
            <pc:sldMk cId="0" sldId="327"/>
            <ac:spMk id="14" creationId="{D9FFBBF2-5915-4A93-9EA3-CC176B0A02CB}"/>
          </ac:spMkLst>
        </pc:spChg>
        <pc:spChg chg="mod">
          <ac:chgData name="131633403@staff.integra.its.ac.id" userId="09574fc9-7f2a-46d4-a3fa-f039d963485c" providerId="ADAL" clId="{A5666653-48DB-40F2-81CF-4703C6CD167B}" dt="2020-10-04T16:41:26.713" v="172"/>
          <ac:spMkLst>
            <pc:docMk/>
            <pc:sldMk cId="0" sldId="327"/>
            <ac:spMk id="15" creationId="{7579D936-93AD-497F-B9E4-041886B68238}"/>
          </ac:spMkLst>
        </pc:spChg>
        <pc:spChg chg="del">
          <ac:chgData name="131633403@staff.integra.its.ac.id" userId="09574fc9-7f2a-46d4-a3fa-f039d963485c" providerId="ADAL" clId="{A5666653-48DB-40F2-81CF-4703C6CD167B}" dt="2020-10-04T16:36:47.276" v="89" actId="478"/>
          <ac:spMkLst>
            <pc:docMk/>
            <pc:sldMk cId="0" sldId="327"/>
            <ac:spMk id="16" creationId="{A27E5BAF-63A2-6E49-9CB7-53C259704FB3}"/>
          </ac:spMkLst>
        </pc:spChg>
        <pc:spChg chg="del">
          <ac:chgData name="131633403@staff.integra.its.ac.id" userId="09574fc9-7f2a-46d4-a3fa-f039d963485c" providerId="ADAL" clId="{A5666653-48DB-40F2-81CF-4703C6CD167B}" dt="2020-10-04T16:36:47.276" v="89" actId="478"/>
          <ac:spMkLst>
            <pc:docMk/>
            <pc:sldMk cId="0" sldId="327"/>
            <ac:spMk id="32773" creationId="{24351868-ECA1-B646-9267-4D8BA44B1E30}"/>
          </ac:spMkLst>
        </pc:spChg>
        <pc:spChg chg="del">
          <ac:chgData name="131633403@staff.integra.its.ac.id" userId="09574fc9-7f2a-46d4-a3fa-f039d963485c" providerId="ADAL" clId="{A5666653-48DB-40F2-81CF-4703C6CD167B}" dt="2020-10-04T16:36:47.276" v="89" actId="478"/>
          <ac:spMkLst>
            <pc:docMk/>
            <pc:sldMk cId="0" sldId="327"/>
            <ac:spMk id="32774" creationId="{F5F99BD0-C878-C243-9CB5-F0836BE61095}"/>
          </ac:spMkLst>
        </pc:spChg>
        <pc:grpChg chg="add mod">
          <ac:chgData name="131633403@staff.integra.its.ac.id" userId="09574fc9-7f2a-46d4-a3fa-f039d963485c" providerId="ADAL" clId="{A5666653-48DB-40F2-81CF-4703C6CD167B}" dt="2020-10-04T16:41:26.713" v="172"/>
          <ac:grpSpMkLst>
            <pc:docMk/>
            <pc:sldMk cId="0" sldId="327"/>
            <ac:grpSpMk id="9" creationId="{F6246943-24D4-4EC4-B0C3-CBF55B512D72}"/>
          </ac:grpSpMkLst>
        </pc:grpChg>
        <pc:picChg chg="mod">
          <ac:chgData name="131633403@staff.integra.its.ac.id" userId="09574fc9-7f2a-46d4-a3fa-f039d963485c" providerId="ADAL" clId="{A5666653-48DB-40F2-81CF-4703C6CD167B}" dt="2020-10-04T16:41:26.713" v="172"/>
          <ac:picMkLst>
            <pc:docMk/>
            <pc:sldMk cId="0" sldId="327"/>
            <ac:picMk id="12" creationId="{E9C33B0D-ECA8-4C56-B2D3-84079406510A}"/>
          </ac:picMkLst>
        </pc:picChg>
        <pc:picChg chg="del">
          <ac:chgData name="131633403@staff.integra.its.ac.id" userId="09574fc9-7f2a-46d4-a3fa-f039d963485c" providerId="ADAL" clId="{A5666653-48DB-40F2-81CF-4703C6CD167B}" dt="2020-10-04T16:36:47.276" v="89" actId="478"/>
          <ac:picMkLst>
            <pc:docMk/>
            <pc:sldMk cId="0" sldId="327"/>
            <ac:picMk id="32770" creationId="{6D408163-9693-0548-95BC-468930C6D442}"/>
          </ac:picMkLst>
        </pc:picChg>
      </pc:sldChg>
      <pc:sldChg chg="addSp delSp modSp">
        <pc:chgData name="131633403@staff.integra.its.ac.id" userId="09574fc9-7f2a-46d4-a3fa-f039d963485c" providerId="ADAL" clId="{A5666653-48DB-40F2-81CF-4703C6CD167B}" dt="2020-10-04T16:41:23.895" v="171"/>
        <pc:sldMkLst>
          <pc:docMk/>
          <pc:sldMk cId="0" sldId="328"/>
        </pc:sldMkLst>
        <pc:spChg chg="del">
          <ac:chgData name="131633403@staff.integra.its.ac.id" userId="09574fc9-7f2a-46d4-a3fa-f039d963485c" providerId="ADAL" clId="{A5666653-48DB-40F2-81CF-4703C6CD167B}" dt="2020-10-04T16:36:41.623" v="88" actId="478"/>
          <ac:spMkLst>
            <pc:docMk/>
            <pc:sldMk cId="0" sldId="328"/>
            <ac:spMk id="5" creationId="{2B9C9B73-E405-CF47-85E6-CD097B09B856}"/>
          </ac:spMkLst>
        </pc:spChg>
        <pc:spChg chg="mod">
          <ac:chgData name="131633403@staff.integra.its.ac.id" userId="09574fc9-7f2a-46d4-a3fa-f039d963485c" providerId="ADAL" clId="{A5666653-48DB-40F2-81CF-4703C6CD167B}" dt="2020-10-04T16:41:23.895" v="171"/>
          <ac:spMkLst>
            <pc:docMk/>
            <pc:sldMk cId="0" sldId="328"/>
            <ac:spMk id="10" creationId="{010BE375-1203-4CA5-8BE4-DAC08E8954F8}"/>
          </ac:spMkLst>
        </pc:spChg>
        <pc:spChg chg="mod">
          <ac:chgData name="131633403@staff.integra.its.ac.id" userId="09574fc9-7f2a-46d4-a3fa-f039d963485c" providerId="ADAL" clId="{A5666653-48DB-40F2-81CF-4703C6CD167B}" dt="2020-10-04T16:41:23.895" v="171"/>
          <ac:spMkLst>
            <pc:docMk/>
            <pc:sldMk cId="0" sldId="328"/>
            <ac:spMk id="12" creationId="{305988AF-C154-4CDC-9328-DB5ED2CC4BE0}"/>
          </ac:spMkLst>
        </pc:spChg>
        <pc:spChg chg="mod">
          <ac:chgData name="131633403@staff.integra.its.ac.id" userId="09574fc9-7f2a-46d4-a3fa-f039d963485c" providerId="ADAL" clId="{A5666653-48DB-40F2-81CF-4703C6CD167B}" dt="2020-10-04T16:41:23.895" v="171"/>
          <ac:spMkLst>
            <pc:docMk/>
            <pc:sldMk cId="0" sldId="328"/>
            <ac:spMk id="13" creationId="{DBAAF898-793B-4126-A8E2-069918DE2967}"/>
          </ac:spMkLst>
        </pc:spChg>
        <pc:spChg chg="mod">
          <ac:chgData name="131633403@staff.integra.its.ac.id" userId="09574fc9-7f2a-46d4-a3fa-f039d963485c" providerId="ADAL" clId="{A5666653-48DB-40F2-81CF-4703C6CD167B}" dt="2020-10-04T16:41:23.895" v="171"/>
          <ac:spMkLst>
            <pc:docMk/>
            <pc:sldMk cId="0" sldId="328"/>
            <ac:spMk id="14" creationId="{E8EA2D7A-A76D-42C2-9E89-2928915A55F5}"/>
          </ac:spMkLst>
        </pc:spChg>
        <pc:spChg chg="del">
          <ac:chgData name="131633403@staff.integra.its.ac.id" userId="09574fc9-7f2a-46d4-a3fa-f039d963485c" providerId="ADAL" clId="{A5666653-48DB-40F2-81CF-4703C6CD167B}" dt="2020-10-04T16:36:41.623" v="88" actId="478"/>
          <ac:spMkLst>
            <pc:docMk/>
            <pc:sldMk cId="0" sldId="328"/>
            <ac:spMk id="16" creationId="{D89F6300-1190-6946-A3B7-50DEE1DC2B17}"/>
          </ac:spMkLst>
        </pc:spChg>
        <pc:spChg chg="del">
          <ac:chgData name="131633403@staff.integra.its.ac.id" userId="09574fc9-7f2a-46d4-a3fa-f039d963485c" providerId="ADAL" clId="{A5666653-48DB-40F2-81CF-4703C6CD167B}" dt="2020-10-04T16:36:41.623" v="88" actId="478"/>
          <ac:spMkLst>
            <pc:docMk/>
            <pc:sldMk cId="0" sldId="328"/>
            <ac:spMk id="31749" creationId="{1F5D0654-437D-C146-9D39-9E82B8DCA2A9}"/>
          </ac:spMkLst>
        </pc:spChg>
        <pc:spChg chg="del">
          <ac:chgData name="131633403@staff.integra.its.ac.id" userId="09574fc9-7f2a-46d4-a3fa-f039d963485c" providerId="ADAL" clId="{A5666653-48DB-40F2-81CF-4703C6CD167B}" dt="2020-10-04T16:36:41.623" v="88" actId="478"/>
          <ac:spMkLst>
            <pc:docMk/>
            <pc:sldMk cId="0" sldId="328"/>
            <ac:spMk id="31750" creationId="{C1CB2B0E-4A07-B64F-B9BA-C911E7A6E1D7}"/>
          </ac:spMkLst>
        </pc:spChg>
        <pc:grpChg chg="add mod">
          <ac:chgData name="131633403@staff.integra.its.ac.id" userId="09574fc9-7f2a-46d4-a3fa-f039d963485c" providerId="ADAL" clId="{A5666653-48DB-40F2-81CF-4703C6CD167B}" dt="2020-10-04T16:41:23.895" v="171"/>
          <ac:grpSpMkLst>
            <pc:docMk/>
            <pc:sldMk cId="0" sldId="328"/>
            <ac:grpSpMk id="9" creationId="{9D6B70EA-AAC3-4F59-A4A2-02E3D268AB78}"/>
          </ac:grpSpMkLst>
        </pc:grpChg>
        <pc:picChg chg="mod">
          <ac:chgData name="131633403@staff.integra.its.ac.id" userId="09574fc9-7f2a-46d4-a3fa-f039d963485c" providerId="ADAL" clId="{A5666653-48DB-40F2-81CF-4703C6CD167B}" dt="2020-10-04T16:41:23.895" v="171"/>
          <ac:picMkLst>
            <pc:docMk/>
            <pc:sldMk cId="0" sldId="328"/>
            <ac:picMk id="11" creationId="{7B15EB23-11F5-43F0-A2E2-43BD58401254}"/>
          </ac:picMkLst>
        </pc:picChg>
        <pc:picChg chg="del">
          <ac:chgData name="131633403@staff.integra.its.ac.id" userId="09574fc9-7f2a-46d4-a3fa-f039d963485c" providerId="ADAL" clId="{A5666653-48DB-40F2-81CF-4703C6CD167B}" dt="2020-10-04T16:36:41.623" v="88" actId="478"/>
          <ac:picMkLst>
            <pc:docMk/>
            <pc:sldMk cId="0" sldId="328"/>
            <ac:picMk id="31746" creationId="{C099679A-F1CD-9D4D-81A4-B4EB8C253E94}"/>
          </ac:picMkLst>
        </pc:picChg>
      </pc:sldChg>
      <pc:sldChg chg="addSp delSp modSp">
        <pc:chgData name="131633403@staff.integra.its.ac.id" userId="09574fc9-7f2a-46d4-a3fa-f039d963485c" providerId="ADAL" clId="{A5666653-48DB-40F2-81CF-4703C6CD167B}" dt="2020-10-04T16:41:28.540" v="173"/>
        <pc:sldMkLst>
          <pc:docMk/>
          <pc:sldMk cId="0" sldId="329"/>
        </pc:sldMkLst>
        <pc:spChg chg="del">
          <ac:chgData name="131633403@staff.integra.its.ac.id" userId="09574fc9-7f2a-46d4-a3fa-f039d963485c" providerId="ADAL" clId="{A5666653-48DB-40F2-81CF-4703C6CD167B}" dt="2020-10-04T16:36:53.416" v="90" actId="478"/>
          <ac:spMkLst>
            <pc:docMk/>
            <pc:sldMk cId="0" sldId="329"/>
            <ac:spMk id="5" creationId="{E04E3E67-827B-5541-9B2C-9F7CE6578B65}"/>
          </ac:spMkLst>
        </pc:spChg>
        <pc:spChg chg="mod">
          <ac:chgData name="131633403@staff.integra.its.ac.id" userId="09574fc9-7f2a-46d4-a3fa-f039d963485c" providerId="ADAL" clId="{A5666653-48DB-40F2-81CF-4703C6CD167B}" dt="2020-10-04T16:41:28.540" v="173"/>
          <ac:spMkLst>
            <pc:docMk/>
            <pc:sldMk cId="0" sldId="329"/>
            <ac:spMk id="10" creationId="{F0A3473E-7893-461B-B5A3-DE45A4E03286}"/>
          </ac:spMkLst>
        </pc:spChg>
        <pc:spChg chg="mod">
          <ac:chgData name="131633403@staff.integra.its.ac.id" userId="09574fc9-7f2a-46d4-a3fa-f039d963485c" providerId="ADAL" clId="{A5666653-48DB-40F2-81CF-4703C6CD167B}" dt="2020-10-04T16:41:28.540" v="173"/>
          <ac:spMkLst>
            <pc:docMk/>
            <pc:sldMk cId="0" sldId="329"/>
            <ac:spMk id="12" creationId="{CAC3B501-BA7B-4EC1-AE66-EC3BAD97B713}"/>
          </ac:spMkLst>
        </pc:spChg>
        <pc:spChg chg="mod">
          <ac:chgData name="131633403@staff.integra.its.ac.id" userId="09574fc9-7f2a-46d4-a3fa-f039d963485c" providerId="ADAL" clId="{A5666653-48DB-40F2-81CF-4703C6CD167B}" dt="2020-10-04T16:41:28.540" v="173"/>
          <ac:spMkLst>
            <pc:docMk/>
            <pc:sldMk cId="0" sldId="329"/>
            <ac:spMk id="13" creationId="{2CC3D626-429B-4B72-88AD-5871831A68FF}"/>
          </ac:spMkLst>
        </pc:spChg>
        <pc:spChg chg="mod">
          <ac:chgData name="131633403@staff.integra.its.ac.id" userId="09574fc9-7f2a-46d4-a3fa-f039d963485c" providerId="ADAL" clId="{A5666653-48DB-40F2-81CF-4703C6CD167B}" dt="2020-10-04T16:41:28.540" v="173"/>
          <ac:spMkLst>
            <pc:docMk/>
            <pc:sldMk cId="0" sldId="329"/>
            <ac:spMk id="14" creationId="{0EABE82C-72AA-439C-B103-664975F70A8C}"/>
          </ac:spMkLst>
        </pc:spChg>
        <pc:spChg chg="del">
          <ac:chgData name="131633403@staff.integra.its.ac.id" userId="09574fc9-7f2a-46d4-a3fa-f039d963485c" providerId="ADAL" clId="{A5666653-48DB-40F2-81CF-4703C6CD167B}" dt="2020-10-04T16:36:53.416" v="90" actId="478"/>
          <ac:spMkLst>
            <pc:docMk/>
            <pc:sldMk cId="0" sldId="329"/>
            <ac:spMk id="16" creationId="{13E64D39-1D9B-E542-9B5C-845C991108C3}"/>
          </ac:spMkLst>
        </pc:spChg>
        <pc:spChg chg="del">
          <ac:chgData name="131633403@staff.integra.its.ac.id" userId="09574fc9-7f2a-46d4-a3fa-f039d963485c" providerId="ADAL" clId="{A5666653-48DB-40F2-81CF-4703C6CD167B}" dt="2020-10-04T16:36:53.416" v="90" actId="478"/>
          <ac:spMkLst>
            <pc:docMk/>
            <pc:sldMk cId="0" sldId="329"/>
            <ac:spMk id="33797" creationId="{138A4472-6ECA-1345-92D4-31B6B46813FC}"/>
          </ac:spMkLst>
        </pc:spChg>
        <pc:spChg chg="del">
          <ac:chgData name="131633403@staff.integra.its.ac.id" userId="09574fc9-7f2a-46d4-a3fa-f039d963485c" providerId="ADAL" clId="{A5666653-48DB-40F2-81CF-4703C6CD167B}" dt="2020-10-04T16:36:53.416" v="90" actId="478"/>
          <ac:spMkLst>
            <pc:docMk/>
            <pc:sldMk cId="0" sldId="329"/>
            <ac:spMk id="33798" creationId="{05A1F5BE-25AE-C143-A499-A79755B99D27}"/>
          </ac:spMkLst>
        </pc:spChg>
        <pc:grpChg chg="add mod">
          <ac:chgData name="131633403@staff.integra.its.ac.id" userId="09574fc9-7f2a-46d4-a3fa-f039d963485c" providerId="ADAL" clId="{A5666653-48DB-40F2-81CF-4703C6CD167B}" dt="2020-10-04T16:41:28.540" v="173"/>
          <ac:grpSpMkLst>
            <pc:docMk/>
            <pc:sldMk cId="0" sldId="329"/>
            <ac:grpSpMk id="9" creationId="{02338190-E00F-48F4-A9F6-6ABFC27A8E72}"/>
          </ac:grpSpMkLst>
        </pc:grpChg>
        <pc:picChg chg="mod">
          <ac:chgData name="131633403@staff.integra.its.ac.id" userId="09574fc9-7f2a-46d4-a3fa-f039d963485c" providerId="ADAL" clId="{A5666653-48DB-40F2-81CF-4703C6CD167B}" dt="2020-10-04T16:41:28.540" v="173"/>
          <ac:picMkLst>
            <pc:docMk/>
            <pc:sldMk cId="0" sldId="329"/>
            <ac:picMk id="11" creationId="{7AD86F0F-489D-40BB-BC6C-EC1A6361A15D}"/>
          </ac:picMkLst>
        </pc:picChg>
        <pc:picChg chg="del">
          <ac:chgData name="131633403@staff.integra.its.ac.id" userId="09574fc9-7f2a-46d4-a3fa-f039d963485c" providerId="ADAL" clId="{A5666653-48DB-40F2-81CF-4703C6CD167B}" dt="2020-10-04T16:36:53.416" v="90" actId="478"/>
          <ac:picMkLst>
            <pc:docMk/>
            <pc:sldMk cId="0" sldId="329"/>
            <ac:picMk id="33794" creationId="{3020867B-B3B7-A043-A777-743D3309A955}"/>
          </ac:picMkLst>
        </pc:picChg>
      </pc:sldChg>
      <pc:sldChg chg="addSp delSp modSp">
        <pc:chgData name="131633403@staff.integra.its.ac.id" userId="09574fc9-7f2a-46d4-a3fa-f039d963485c" providerId="ADAL" clId="{A5666653-48DB-40F2-81CF-4703C6CD167B}" dt="2020-10-04T16:41:29.769" v="174"/>
        <pc:sldMkLst>
          <pc:docMk/>
          <pc:sldMk cId="0" sldId="330"/>
        </pc:sldMkLst>
        <pc:spChg chg="del">
          <ac:chgData name="131633403@staff.integra.its.ac.id" userId="09574fc9-7f2a-46d4-a3fa-f039d963485c" providerId="ADAL" clId="{A5666653-48DB-40F2-81CF-4703C6CD167B}" dt="2020-10-04T16:36:57.910" v="91" actId="478"/>
          <ac:spMkLst>
            <pc:docMk/>
            <pc:sldMk cId="0" sldId="330"/>
            <ac:spMk id="5" creationId="{9C27CFAD-351E-EC47-87D3-15DD1A1D601A}"/>
          </ac:spMkLst>
        </pc:spChg>
        <pc:spChg chg="mod">
          <ac:chgData name="131633403@staff.integra.its.ac.id" userId="09574fc9-7f2a-46d4-a3fa-f039d963485c" providerId="ADAL" clId="{A5666653-48DB-40F2-81CF-4703C6CD167B}" dt="2020-10-04T16:41:29.769" v="174"/>
          <ac:spMkLst>
            <pc:docMk/>
            <pc:sldMk cId="0" sldId="330"/>
            <ac:spMk id="10" creationId="{DA21E2FD-A88F-42BF-B9B8-21CC8874EE4F}"/>
          </ac:spMkLst>
        </pc:spChg>
        <pc:spChg chg="mod">
          <ac:chgData name="131633403@staff.integra.its.ac.id" userId="09574fc9-7f2a-46d4-a3fa-f039d963485c" providerId="ADAL" clId="{A5666653-48DB-40F2-81CF-4703C6CD167B}" dt="2020-10-04T16:41:29.769" v="174"/>
          <ac:spMkLst>
            <pc:docMk/>
            <pc:sldMk cId="0" sldId="330"/>
            <ac:spMk id="12" creationId="{31437DBE-0AF2-49A0-86A9-0545129D1803}"/>
          </ac:spMkLst>
        </pc:spChg>
        <pc:spChg chg="mod">
          <ac:chgData name="131633403@staff.integra.its.ac.id" userId="09574fc9-7f2a-46d4-a3fa-f039d963485c" providerId="ADAL" clId="{A5666653-48DB-40F2-81CF-4703C6CD167B}" dt="2020-10-04T16:41:29.769" v="174"/>
          <ac:spMkLst>
            <pc:docMk/>
            <pc:sldMk cId="0" sldId="330"/>
            <ac:spMk id="13" creationId="{0C910D51-FE43-4558-B256-25D1D27C2ECA}"/>
          </ac:spMkLst>
        </pc:spChg>
        <pc:spChg chg="mod">
          <ac:chgData name="131633403@staff.integra.its.ac.id" userId="09574fc9-7f2a-46d4-a3fa-f039d963485c" providerId="ADAL" clId="{A5666653-48DB-40F2-81CF-4703C6CD167B}" dt="2020-10-04T16:41:29.769" v="174"/>
          <ac:spMkLst>
            <pc:docMk/>
            <pc:sldMk cId="0" sldId="330"/>
            <ac:spMk id="14" creationId="{6A55BB4E-6567-4E1B-AE0E-45E1055EECAB}"/>
          </ac:spMkLst>
        </pc:spChg>
        <pc:spChg chg="del">
          <ac:chgData name="131633403@staff.integra.its.ac.id" userId="09574fc9-7f2a-46d4-a3fa-f039d963485c" providerId="ADAL" clId="{A5666653-48DB-40F2-81CF-4703C6CD167B}" dt="2020-10-04T16:36:57.910" v="91" actId="478"/>
          <ac:spMkLst>
            <pc:docMk/>
            <pc:sldMk cId="0" sldId="330"/>
            <ac:spMk id="16" creationId="{9A5F44AA-6E67-1A46-A351-27646150DE09}"/>
          </ac:spMkLst>
        </pc:spChg>
        <pc:spChg chg="del">
          <ac:chgData name="131633403@staff.integra.its.ac.id" userId="09574fc9-7f2a-46d4-a3fa-f039d963485c" providerId="ADAL" clId="{A5666653-48DB-40F2-81CF-4703C6CD167B}" dt="2020-10-04T16:36:57.910" v="91" actId="478"/>
          <ac:spMkLst>
            <pc:docMk/>
            <pc:sldMk cId="0" sldId="330"/>
            <ac:spMk id="34821" creationId="{B1C0C93A-56E2-4E41-8463-1251CC6B3CFA}"/>
          </ac:spMkLst>
        </pc:spChg>
        <pc:spChg chg="del">
          <ac:chgData name="131633403@staff.integra.its.ac.id" userId="09574fc9-7f2a-46d4-a3fa-f039d963485c" providerId="ADAL" clId="{A5666653-48DB-40F2-81CF-4703C6CD167B}" dt="2020-10-04T16:36:57.910" v="91" actId="478"/>
          <ac:spMkLst>
            <pc:docMk/>
            <pc:sldMk cId="0" sldId="330"/>
            <ac:spMk id="34822" creationId="{20355225-F022-BF40-A4FF-566629D61203}"/>
          </ac:spMkLst>
        </pc:spChg>
        <pc:grpChg chg="add mod">
          <ac:chgData name="131633403@staff.integra.its.ac.id" userId="09574fc9-7f2a-46d4-a3fa-f039d963485c" providerId="ADAL" clId="{A5666653-48DB-40F2-81CF-4703C6CD167B}" dt="2020-10-04T16:41:29.769" v="174"/>
          <ac:grpSpMkLst>
            <pc:docMk/>
            <pc:sldMk cId="0" sldId="330"/>
            <ac:grpSpMk id="9" creationId="{6F51C234-6FFA-4195-B944-4823D0FA5AFD}"/>
          </ac:grpSpMkLst>
        </pc:grpChg>
        <pc:picChg chg="mod">
          <ac:chgData name="131633403@staff.integra.its.ac.id" userId="09574fc9-7f2a-46d4-a3fa-f039d963485c" providerId="ADAL" clId="{A5666653-48DB-40F2-81CF-4703C6CD167B}" dt="2020-10-04T16:41:29.769" v="174"/>
          <ac:picMkLst>
            <pc:docMk/>
            <pc:sldMk cId="0" sldId="330"/>
            <ac:picMk id="11" creationId="{1E5ED13C-4B58-4283-BDC9-BB7F815C2BD0}"/>
          </ac:picMkLst>
        </pc:picChg>
        <pc:picChg chg="del">
          <ac:chgData name="131633403@staff.integra.its.ac.id" userId="09574fc9-7f2a-46d4-a3fa-f039d963485c" providerId="ADAL" clId="{A5666653-48DB-40F2-81CF-4703C6CD167B}" dt="2020-10-04T16:36:57.910" v="91" actId="478"/>
          <ac:picMkLst>
            <pc:docMk/>
            <pc:sldMk cId="0" sldId="330"/>
            <ac:picMk id="34818" creationId="{EA766E78-2040-5D4C-812B-0ACA1C5FF7BA}"/>
          </ac:picMkLst>
        </pc:picChg>
      </pc:sldChg>
      <pc:sldChg chg="addSp delSp modSp">
        <pc:chgData name="131633403@staff.integra.its.ac.id" userId="09574fc9-7f2a-46d4-a3fa-f039d963485c" providerId="ADAL" clId="{A5666653-48DB-40F2-81CF-4703C6CD167B}" dt="2020-10-04T16:41:31.665" v="175"/>
        <pc:sldMkLst>
          <pc:docMk/>
          <pc:sldMk cId="0" sldId="331"/>
        </pc:sldMkLst>
        <pc:spChg chg="del">
          <ac:chgData name="131633403@staff.integra.its.ac.id" userId="09574fc9-7f2a-46d4-a3fa-f039d963485c" providerId="ADAL" clId="{A5666653-48DB-40F2-81CF-4703C6CD167B}" dt="2020-10-04T16:37:01.724" v="92" actId="478"/>
          <ac:spMkLst>
            <pc:docMk/>
            <pc:sldMk cId="0" sldId="331"/>
            <ac:spMk id="5" creationId="{29F230BC-C9E3-7744-8A6A-C123275F37CE}"/>
          </ac:spMkLst>
        </pc:spChg>
        <pc:spChg chg="mod">
          <ac:chgData name="131633403@staff.integra.its.ac.id" userId="09574fc9-7f2a-46d4-a3fa-f039d963485c" providerId="ADAL" clId="{A5666653-48DB-40F2-81CF-4703C6CD167B}" dt="2020-10-04T16:41:31.665" v="175"/>
          <ac:spMkLst>
            <pc:docMk/>
            <pc:sldMk cId="0" sldId="331"/>
            <ac:spMk id="10" creationId="{8863511F-343D-47FA-B1F3-CCCD8831C156}"/>
          </ac:spMkLst>
        </pc:spChg>
        <pc:spChg chg="mod">
          <ac:chgData name="131633403@staff.integra.its.ac.id" userId="09574fc9-7f2a-46d4-a3fa-f039d963485c" providerId="ADAL" clId="{A5666653-48DB-40F2-81CF-4703C6CD167B}" dt="2020-10-04T16:41:31.665" v="175"/>
          <ac:spMkLst>
            <pc:docMk/>
            <pc:sldMk cId="0" sldId="331"/>
            <ac:spMk id="12" creationId="{0820CB2D-CE3C-4A44-A1C9-7AE7FAD2CB2B}"/>
          </ac:spMkLst>
        </pc:spChg>
        <pc:spChg chg="mod">
          <ac:chgData name="131633403@staff.integra.its.ac.id" userId="09574fc9-7f2a-46d4-a3fa-f039d963485c" providerId="ADAL" clId="{A5666653-48DB-40F2-81CF-4703C6CD167B}" dt="2020-10-04T16:41:31.665" v="175"/>
          <ac:spMkLst>
            <pc:docMk/>
            <pc:sldMk cId="0" sldId="331"/>
            <ac:spMk id="13" creationId="{47D85304-1792-47C9-A2D1-B7CD1489FCDF}"/>
          </ac:spMkLst>
        </pc:spChg>
        <pc:spChg chg="mod">
          <ac:chgData name="131633403@staff.integra.its.ac.id" userId="09574fc9-7f2a-46d4-a3fa-f039d963485c" providerId="ADAL" clId="{A5666653-48DB-40F2-81CF-4703C6CD167B}" dt="2020-10-04T16:41:31.665" v="175"/>
          <ac:spMkLst>
            <pc:docMk/>
            <pc:sldMk cId="0" sldId="331"/>
            <ac:spMk id="14" creationId="{C5AD3B9D-5F26-4D42-B944-FBDD7A8BCD8F}"/>
          </ac:spMkLst>
        </pc:spChg>
        <pc:spChg chg="del">
          <ac:chgData name="131633403@staff.integra.its.ac.id" userId="09574fc9-7f2a-46d4-a3fa-f039d963485c" providerId="ADAL" clId="{A5666653-48DB-40F2-81CF-4703C6CD167B}" dt="2020-10-04T16:37:01.724" v="92" actId="478"/>
          <ac:spMkLst>
            <pc:docMk/>
            <pc:sldMk cId="0" sldId="331"/>
            <ac:spMk id="16" creationId="{AAA98731-5B32-474E-8D1B-476438E56A32}"/>
          </ac:spMkLst>
        </pc:spChg>
        <pc:spChg chg="del">
          <ac:chgData name="131633403@staff.integra.its.ac.id" userId="09574fc9-7f2a-46d4-a3fa-f039d963485c" providerId="ADAL" clId="{A5666653-48DB-40F2-81CF-4703C6CD167B}" dt="2020-10-04T16:37:01.724" v="92" actId="478"/>
          <ac:spMkLst>
            <pc:docMk/>
            <pc:sldMk cId="0" sldId="331"/>
            <ac:spMk id="35845" creationId="{6498BF4E-F78D-CE45-89A1-6D3E8577983D}"/>
          </ac:spMkLst>
        </pc:spChg>
        <pc:spChg chg="del">
          <ac:chgData name="131633403@staff.integra.its.ac.id" userId="09574fc9-7f2a-46d4-a3fa-f039d963485c" providerId="ADAL" clId="{A5666653-48DB-40F2-81CF-4703C6CD167B}" dt="2020-10-04T16:37:01.724" v="92" actId="478"/>
          <ac:spMkLst>
            <pc:docMk/>
            <pc:sldMk cId="0" sldId="331"/>
            <ac:spMk id="35846" creationId="{0233125D-40C0-BC4C-ADC8-DA8E07603034}"/>
          </ac:spMkLst>
        </pc:spChg>
        <pc:grpChg chg="add mod">
          <ac:chgData name="131633403@staff.integra.its.ac.id" userId="09574fc9-7f2a-46d4-a3fa-f039d963485c" providerId="ADAL" clId="{A5666653-48DB-40F2-81CF-4703C6CD167B}" dt="2020-10-04T16:41:31.665" v="175"/>
          <ac:grpSpMkLst>
            <pc:docMk/>
            <pc:sldMk cId="0" sldId="331"/>
            <ac:grpSpMk id="9" creationId="{B8867766-DDD5-498D-9519-91B4F8BB82D0}"/>
          </ac:grpSpMkLst>
        </pc:grpChg>
        <pc:picChg chg="mod">
          <ac:chgData name="131633403@staff.integra.its.ac.id" userId="09574fc9-7f2a-46d4-a3fa-f039d963485c" providerId="ADAL" clId="{A5666653-48DB-40F2-81CF-4703C6CD167B}" dt="2020-10-04T16:41:31.665" v="175"/>
          <ac:picMkLst>
            <pc:docMk/>
            <pc:sldMk cId="0" sldId="331"/>
            <ac:picMk id="11" creationId="{35E7136B-B9AE-4291-B723-B9235B0D74AE}"/>
          </ac:picMkLst>
        </pc:picChg>
        <pc:picChg chg="del">
          <ac:chgData name="131633403@staff.integra.its.ac.id" userId="09574fc9-7f2a-46d4-a3fa-f039d963485c" providerId="ADAL" clId="{A5666653-48DB-40F2-81CF-4703C6CD167B}" dt="2020-10-04T16:37:01.724" v="92" actId="478"/>
          <ac:picMkLst>
            <pc:docMk/>
            <pc:sldMk cId="0" sldId="331"/>
            <ac:picMk id="35842" creationId="{7C86B08C-52AA-C04E-A4F0-2417F8DC9D6B}"/>
          </ac:picMkLst>
        </pc:picChg>
      </pc:sldChg>
      <pc:sldChg chg="addSp delSp modSp">
        <pc:chgData name="131633403@staff.integra.its.ac.id" userId="09574fc9-7f2a-46d4-a3fa-f039d963485c" providerId="ADAL" clId="{A5666653-48DB-40F2-81CF-4703C6CD167B}" dt="2020-10-04T16:41:32.899" v="176"/>
        <pc:sldMkLst>
          <pc:docMk/>
          <pc:sldMk cId="0" sldId="332"/>
        </pc:sldMkLst>
        <pc:spChg chg="del">
          <ac:chgData name="131633403@staff.integra.its.ac.id" userId="09574fc9-7f2a-46d4-a3fa-f039d963485c" providerId="ADAL" clId="{A5666653-48DB-40F2-81CF-4703C6CD167B}" dt="2020-10-04T16:37:07.028" v="93" actId="478"/>
          <ac:spMkLst>
            <pc:docMk/>
            <pc:sldMk cId="0" sldId="332"/>
            <ac:spMk id="5" creationId="{633E9284-BCC1-294A-A0C9-FC3CD6AC4873}"/>
          </ac:spMkLst>
        </pc:spChg>
        <pc:spChg chg="mod">
          <ac:chgData name="131633403@staff.integra.its.ac.id" userId="09574fc9-7f2a-46d4-a3fa-f039d963485c" providerId="ADAL" clId="{A5666653-48DB-40F2-81CF-4703C6CD167B}" dt="2020-10-04T16:41:32.899" v="176"/>
          <ac:spMkLst>
            <pc:docMk/>
            <pc:sldMk cId="0" sldId="332"/>
            <ac:spMk id="11" creationId="{9B243229-6360-471A-8E3C-18744F0D36AB}"/>
          </ac:spMkLst>
        </pc:spChg>
        <pc:spChg chg="mod">
          <ac:chgData name="131633403@staff.integra.its.ac.id" userId="09574fc9-7f2a-46d4-a3fa-f039d963485c" providerId="ADAL" clId="{A5666653-48DB-40F2-81CF-4703C6CD167B}" dt="2020-10-04T16:41:32.899" v="176"/>
          <ac:spMkLst>
            <pc:docMk/>
            <pc:sldMk cId="0" sldId="332"/>
            <ac:spMk id="13" creationId="{DDF0E87C-68E6-44C8-A2AD-57273414310F}"/>
          </ac:spMkLst>
        </pc:spChg>
        <pc:spChg chg="mod">
          <ac:chgData name="131633403@staff.integra.its.ac.id" userId="09574fc9-7f2a-46d4-a3fa-f039d963485c" providerId="ADAL" clId="{A5666653-48DB-40F2-81CF-4703C6CD167B}" dt="2020-10-04T16:41:32.899" v="176"/>
          <ac:spMkLst>
            <pc:docMk/>
            <pc:sldMk cId="0" sldId="332"/>
            <ac:spMk id="14" creationId="{791F5463-2819-4E9C-A0A6-10B40BF9964E}"/>
          </ac:spMkLst>
        </pc:spChg>
        <pc:spChg chg="mod">
          <ac:chgData name="131633403@staff.integra.its.ac.id" userId="09574fc9-7f2a-46d4-a3fa-f039d963485c" providerId="ADAL" clId="{A5666653-48DB-40F2-81CF-4703C6CD167B}" dt="2020-10-04T16:41:32.899" v="176"/>
          <ac:spMkLst>
            <pc:docMk/>
            <pc:sldMk cId="0" sldId="332"/>
            <ac:spMk id="15" creationId="{53325984-0795-4E75-964E-61366BB13A4E}"/>
          </ac:spMkLst>
        </pc:spChg>
        <pc:spChg chg="del">
          <ac:chgData name="131633403@staff.integra.its.ac.id" userId="09574fc9-7f2a-46d4-a3fa-f039d963485c" providerId="ADAL" clId="{A5666653-48DB-40F2-81CF-4703C6CD167B}" dt="2020-10-04T16:37:07.028" v="93" actId="478"/>
          <ac:spMkLst>
            <pc:docMk/>
            <pc:sldMk cId="0" sldId="332"/>
            <ac:spMk id="16" creationId="{CC53F35F-554F-3D46-9DB2-C62813F7E0CB}"/>
          </ac:spMkLst>
        </pc:spChg>
        <pc:spChg chg="del">
          <ac:chgData name="131633403@staff.integra.its.ac.id" userId="09574fc9-7f2a-46d4-a3fa-f039d963485c" providerId="ADAL" clId="{A5666653-48DB-40F2-81CF-4703C6CD167B}" dt="2020-10-04T16:37:07.028" v="93" actId="478"/>
          <ac:spMkLst>
            <pc:docMk/>
            <pc:sldMk cId="0" sldId="332"/>
            <ac:spMk id="36869" creationId="{151E4812-DC15-4B4E-B27D-9D72BBC68EA1}"/>
          </ac:spMkLst>
        </pc:spChg>
        <pc:spChg chg="del">
          <ac:chgData name="131633403@staff.integra.its.ac.id" userId="09574fc9-7f2a-46d4-a3fa-f039d963485c" providerId="ADAL" clId="{A5666653-48DB-40F2-81CF-4703C6CD167B}" dt="2020-10-04T16:37:07.028" v="93" actId="478"/>
          <ac:spMkLst>
            <pc:docMk/>
            <pc:sldMk cId="0" sldId="332"/>
            <ac:spMk id="36870" creationId="{53ADCCA5-CC85-024D-8045-58BDE1651EB4}"/>
          </ac:spMkLst>
        </pc:spChg>
        <pc:grpChg chg="add mod">
          <ac:chgData name="131633403@staff.integra.its.ac.id" userId="09574fc9-7f2a-46d4-a3fa-f039d963485c" providerId="ADAL" clId="{A5666653-48DB-40F2-81CF-4703C6CD167B}" dt="2020-10-04T16:41:32.899" v="176"/>
          <ac:grpSpMkLst>
            <pc:docMk/>
            <pc:sldMk cId="0" sldId="332"/>
            <ac:grpSpMk id="9" creationId="{40702BF0-38B3-4559-8FF2-6231DC0E10C9}"/>
          </ac:grpSpMkLst>
        </pc:grpChg>
        <pc:picChg chg="mod">
          <ac:chgData name="131633403@staff.integra.its.ac.id" userId="09574fc9-7f2a-46d4-a3fa-f039d963485c" providerId="ADAL" clId="{A5666653-48DB-40F2-81CF-4703C6CD167B}" dt="2020-10-04T16:41:32.899" v="176"/>
          <ac:picMkLst>
            <pc:docMk/>
            <pc:sldMk cId="0" sldId="332"/>
            <ac:picMk id="12" creationId="{DE1A2288-F110-414B-82FC-4D6809AC0527}"/>
          </ac:picMkLst>
        </pc:picChg>
        <pc:picChg chg="del">
          <ac:chgData name="131633403@staff.integra.its.ac.id" userId="09574fc9-7f2a-46d4-a3fa-f039d963485c" providerId="ADAL" clId="{A5666653-48DB-40F2-81CF-4703C6CD167B}" dt="2020-10-04T16:37:07.028" v="93" actId="478"/>
          <ac:picMkLst>
            <pc:docMk/>
            <pc:sldMk cId="0" sldId="332"/>
            <ac:picMk id="36866" creationId="{B7E691F5-8452-3B44-82B4-65517B48186B}"/>
          </ac:picMkLst>
        </pc:picChg>
      </pc:sldChg>
      <pc:sldChg chg="addSp delSp modSp">
        <pc:chgData name="131633403@staff.integra.its.ac.id" userId="09574fc9-7f2a-46d4-a3fa-f039d963485c" providerId="ADAL" clId="{A5666653-48DB-40F2-81CF-4703C6CD167B}" dt="2020-10-04T16:41:34.854" v="177"/>
        <pc:sldMkLst>
          <pc:docMk/>
          <pc:sldMk cId="0" sldId="333"/>
        </pc:sldMkLst>
        <pc:spChg chg="del">
          <ac:chgData name="131633403@staff.integra.its.ac.id" userId="09574fc9-7f2a-46d4-a3fa-f039d963485c" providerId="ADAL" clId="{A5666653-48DB-40F2-81CF-4703C6CD167B}" dt="2020-10-04T16:37:11.542" v="94" actId="478"/>
          <ac:spMkLst>
            <pc:docMk/>
            <pc:sldMk cId="0" sldId="333"/>
            <ac:spMk id="5" creationId="{9E323F03-7F37-354A-9BD2-C4230EB24E11}"/>
          </ac:spMkLst>
        </pc:spChg>
        <pc:spChg chg="mod">
          <ac:chgData name="131633403@staff.integra.its.ac.id" userId="09574fc9-7f2a-46d4-a3fa-f039d963485c" providerId="ADAL" clId="{A5666653-48DB-40F2-81CF-4703C6CD167B}" dt="2020-10-04T16:41:34.854" v="177"/>
          <ac:spMkLst>
            <pc:docMk/>
            <pc:sldMk cId="0" sldId="333"/>
            <ac:spMk id="10" creationId="{9BFEC4CF-ED87-4307-A736-40F72298A5E8}"/>
          </ac:spMkLst>
        </pc:spChg>
        <pc:spChg chg="mod">
          <ac:chgData name="131633403@staff.integra.its.ac.id" userId="09574fc9-7f2a-46d4-a3fa-f039d963485c" providerId="ADAL" clId="{A5666653-48DB-40F2-81CF-4703C6CD167B}" dt="2020-10-04T16:41:34.854" v="177"/>
          <ac:spMkLst>
            <pc:docMk/>
            <pc:sldMk cId="0" sldId="333"/>
            <ac:spMk id="12" creationId="{6BD16169-6BF5-4B3D-9DAC-CD9CDA84496A}"/>
          </ac:spMkLst>
        </pc:spChg>
        <pc:spChg chg="mod">
          <ac:chgData name="131633403@staff.integra.its.ac.id" userId="09574fc9-7f2a-46d4-a3fa-f039d963485c" providerId="ADAL" clId="{A5666653-48DB-40F2-81CF-4703C6CD167B}" dt="2020-10-04T16:41:34.854" v="177"/>
          <ac:spMkLst>
            <pc:docMk/>
            <pc:sldMk cId="0" sldId="333"/>
            <ac:spMk id="13" creationId="{1184D91A-306C-4510-8352-F988AD6E07EF}"/>
          </ac:spMkLst>
        </pc:spChg>
        <pc:spChg chg="mod">
          <ac:chgData name="131633403@staff.integra.its.ac.id" userId="09574fc9-7f2a-46d4-a3fa-f039d963485c" providerId="ADAL" clId="{A5666653-48DB-40F2-81CF-4703C6CD167B}" dt="2020-10-04T16:41:34.854" v="177"/>
          <ac:spMkLst>
            <pc:docMk/>
            <pc:sldMk cId="0" sldId="333"/>
            <ac:spMk id="14" creationId="{550AEC4C-7F44-442A-ACAC-ABF455ED7002}"/>
          </ac:spMkLst>
        </pc:spChg>
        <pc:spChg chg="del">
          <ac:chgData name="131633403@staff.integra.its.ac.id" userId="09574fc9-7f2a-46d4-a3fa-f039d963485c" providerId="ADAL" clId="{A5666653-48DB-40F2-81CF-4703C6CD167B}" dt="2020-10-04T16:37:11.542" v="94" actId="478"/>
          <ac:spMkLst>
            <pc:docMk/>
            <pc:sldMk cId="0" sldId="333"/>
            <ac:spMk id="16" creationId="{EFC538FA-CCB5-2745-A31B-CD396B60DE54}"/>
          </ac:spMkLst>
        </pc:spChg>
        <pc:spChg chg="del">
          <ac:chgData name="131633403@staff.integra.its.ac.id" userId="09574fc9-7f2a-46d4-a3fa-f039d963485c" providerId="ADAL" clId="{A5666653-48DB-40F2-81CF-4703C6CD167B}" dt="2020-10-04T16:37:11.542" v="94" actId="478"/>
          <ac:spMkLst>
            <pc:docMk/>
            <pc:sldMk cId="0" sldId="333"/>
            <ac:spMk id="37893" creationId="{1CB499CC-4B35-6E45-8B23-AA5E2822E96B}"/>
          </ac:spMkLst>
        </pc:spChg>
        <pc:spChg chg="del">
          <ac:chgData name="131633403@staff.integra.its.ac.id" userId="09574fc9-7f2a-46d4-a3fa-f039d963485c" providerId="ADAL" clId="{A5666653-48DB-40F2-81CF-4703C6CD167B}" dt="2020-10-04T16:37:11.542" v="94" actId="478"/>
          <ac:spMkLst>
            <pc:docMk/>
            <pc:sldMk cId="0" sldId="333"/>
            <ac:spMk id="37894" creationId="{72D5C698-C662-CC4E-AC3A-7BAACEED780F}"/>
          </ac:spMkLst>
        </pc:spChg>
        <pc:grpChg chg="add mod">
          <ac:chgData name="131633403@staff.integra.its.ac.id" userId="09574fc9-7f2a-46d4-a3fa-f039d963485c" providerId="ADAL" clId="{A5666653-48DB-40F2-81CF-4703C6CD167B}" dt="2020-10-04T16:41:34.854" v="177"/>
          <ac:grpSpMkLst>
            <pc:docMk/>
            <pc:sldMk cId="0" sldId="333"/>
            <ac:grpSpMk id="9" creationId="{0FB0C05B-C93B-4798-8B31-A599DDD7C1A3}"/>
          </ac:grpSpMkLst>
        </pc:grpChg>
        <pc:picChg chg="mod">
          <ac:chgData name="131633403@staff.integra.its.ac.id" userId="09574fc9-7f2a-46d4-a3fa-f039d963485c" providerId="ADAL" clId="{A5666653-48DB-40F2-81CF-4703C6CD167B}" dt="2020-10-04T16:41:34.854" v="177"/>
          <ac:picMkLst>
            <pc:docMk/>
            <pc:sldMk cId="0" sldId="333"/>
            <ac:picMk id="11" creationId="{8871CF43-D6A8-43FE-BA77-C827B75DCC6D}"/>
          </ac:picMkLst>
        </pc:picChg>
        <pc:picChg chg="del">
          <ac:chgData name="131633403@staff.integra.its.ac.id" userId="09574fc9-7f2a-46d4-a3fa-f039d963485c" providerId="ADAL" clId="{A5666653-48DB-40F2-81CF-4703C6CD167B}" dt="2020-10-04T16:37:11.542" v="94" actId="478"/>
          <ac:picMkLst>
            <pc:docMk/>
            <pc:sldMk cId="0" sldId="333"/>
            <ac:picMk id="37890" creationId="{B91D97DD-6E0C-9449-9D6C-62D678DB37D9}"/>
          </ac:picMkLst>
        </pc:picChg>
      </pc:sldChg>
      <pc:sldChg chg="addSp delSp modSp">
        <pc:chgData name="131633403@staff.integra.its.ac.id" userId="09574fc9-7f2a-46d4-a3fa-f039d963485c" providerId="ADAL" clId="{A5666653-48DB-40F2-81CF-4703C6CD167B}" dt="2020-10-04T16:41:37.895" v="178"/>
        <pc:sldMkLst>
          <pc:docMk/>
          <pc:sldMk cId="0" sldId="334"/>
        </pc:sldMkLst>
        <pc:spChg chg="del">
          <ac:chgData name="131633403@staff.integra.its.ac.id" userId="09574fc9-7f2a-46d4-a3fa-f039d963485c" providerId="ADAL" clId="{A5666653-48DB-40F2-81CF-4703C6CD167B}" dt="2020-10-04T16:37:17.983" v="95" actId="478"/>
          <ac:spMkLst>
            <pc:docMk/>
            <pc:sldMk cId="0" sldId="334"/>
            <ac:spMk id="5" creationId="{BC06360C-EF3C-FC42-9A86-8179323373FA}"/>
          </ac:spMkLst>
        </pc:spChg>
        <pc:spChg chg="mod">
          <ac:chgData name="131633403@staff.integra.its.ac.id" userId="09574fc9-7f2a-46d4-a3fa-f039d963485c" providerId="ADAL" clId="{A5666653-48DB-40F2-81CF-4703C6CD167B}" dt="2020-10-04T16:41:37.895" v="178"/>
          <ac:spMkLst>
            <pc:docMk/>
            <pc:sldMk cId="0" sldId="334"/>
            <ac:spMk id="10" creationId="{2E38A37E-84F2-41ED-B92B-51A79247EBBB}"/>
          </ac:spMkLst>
        </pc:spChg>
        <pc:spChg chg="mod">
          <ac:chgData name="131633403@staff.integra.its.ac.id" userId="09574fc9-7f2a-46d4-a3fa-f039d963485c" providerId="ADAL" clId="{A5666653-48DB-40F2-81CF-4703C6CD167B}" dt="2020-10-04T16:41:37.895" v="178"/>
          <ac:spMkLst>
            <pc:docMk/>
            <pc:sldMk cId="0" sldId="334"/>
            <ac:spMk id="12" creationId="{E6FACB4E-3A1E-4BFF-8880-E10D84E3CE3C}"/>
          </ac:spMkLst>
        </pc:spChg>
        <pc:spChg chg="mod">
          <ac:chgData name="131633403@staff.integra.its.ac.id" userId="09574fc9-7f2a-46d4-a3fa-f039d963485c" providerId="ADAL" clId="{A5666653-48DB-40F2-81CF-4703C6CD167B}" dt="2020-10-04T16:41:37.895" v="178"/>
          <ac:spMkLst>
            <pc:docMk/>
            <pc:sldMk cId="0" sldId="334"/>
            <ac:spMk id="13" creationId="{B191910C-14D4-4E2C-970A-EE159EE6ABFB}"/>
          </ac:spMkLst>
        </pc:spChg>
        <pc:spChg chg="mod">
          <ac:chgData name="131633403@staff.integra.its.ac.id" userId="09574fc9-7f2a-46d4-a3fa-f039d963485c" providerId="ADAL" clId="{A5666653-48DB-40F2-81CF-4703C6CD167B}" dt="2020-10-04T16:41:37.895" v="178"/>
          <ac:spMkLst>
            <pc:docMk/>
            <pc:sldMk cId="0" sldId="334"/>
            <ac:spMk id="14" creationId="{E3602C04-A358-481F-A162-40B432E512DA}"/>
          </ac:spMkLst>
        </pc:spChg>
        <pc:spChg chg="del">
          <ac:chgData name="131633403@staff.integra.its.ac.id" userId="09574fc9-7f2a-46d4-a3fa-f039d963485c" providerId="ADAL" clId="{A5666653-48DB-40F2-81CF-4703C6CD167B}" dt="2020-10-04T16:37:17.983" v="95" actId="478"/>
          <ac:spMkLst>
            <pc:docMk/>
            <pc:sldMk cId="0" sldId="334"/>
            <ac:spMk id="16" creationId="{A46DA9BC-9B3F-9246-900D-0A6984E66608}"/>
          </ac:spMkLst>
        </pc:spChg>
        <pc:spChg chg="del">
          <ac:chgData name="131633403@staff.integra.its.ac.id" userId="09574fc9-7f2a-46d4-a3fa-f039d963485c" providerId="ADAL" clId="{A5666653-48DB-40F2-81CF-4703C6CD167B}" dt="2020-10-04T16:37:17.983" v="95" actId="478"/>
          <ac:spMkLst>
            <pc:docMk/>
            <pc:sldMk cId="0" sldId="334"/>
            <ac:spMk id="38917" creationId="{845444C8-51E5-4941-AE32-40B93157D149}"/>
          </ac:spMkLst>
        </pc:spChg>
        <pc:spChg chg="del">
          <ac:chgData name="131633403@staff.integra.its.ac.id" userId="09574fc9-7f2a-46d4-a3fa-f039d963485c" providerId="ADAL" clId="{A5666653-48DB-40F2-81CF-4703C6CD167B}" dt="2020-10-04T16:37:17.983" v="95" actId="478"/>
          <ac:spMkLst>
            <pc:docMk/>
            <pc:sldMk cId="0" sldId="334"/>
            <ac:spMk id="38918" creationId="{64839E77-F598-EB47-971C-46FF7236289F}"/>
          </ac:spMkLst>
        </pc:spChg>
        <pc:grpChg chg="add mod">
          <ac:chgData name="131633403@staff.integra.its.ac.id" userId="09574fc9-7f2a-46d4-a3fa-f039d963485c" providerId="ADAL" clId="{A5666653-48DB-40F2-81CF-4703C6CD167B}" dt="2020-10-04T16:41:37.895" v="178"/>
          <ac:grpSpMkLst>
            <pc:docMk/>
            <pc:sldMk cId="0" sldId="334"/>
            <ac:grpSpMk id="9" creationId="{875450E0-F631-46A8-9BDE-BA6824BE233F}"/>
          </ac:grpSpMkLst>
        </pc:grpChg>
        <pc:picChg chg="mod">
          <ac:chgData name="131633403@staff.integra.its.ac.id" userId="09574fc9-7f2a-46d4-a3fa-f039d963485c" providerId="ADAL" clId="{A5666653-48DB-40F2-81CF-4703C6CD167B}" dt="2020-10-04T16:41:37.895" v="178"/>
          <ac:picMkLst>
            <pc:docMk/>
            <pc:sldMk cId="0" sldId="334"/>
            <ac:picMk id="11" creationId="{41066D1A-0B76-4A39-A795-100D2337DDD8}"/>
          </ac:picMkLst>
        </pc:picChg>
        <pc:picChg chg="del">
          <ac:chgData name="131633403@staff.integra.its.ac.id" userId="09574fc9-7f2a-46d4-a3fa-f039d963485c" providerId="ADAL" clId="{A5666653-48DB-40F2-81CF-4703C6CD167B}" dt="2020-10-04T16:37:17.983" v="95" actId="478"/>
          <ac:picMkLst>
            <pc:docMk/>
            <pc:sldMk cId="0" sldId="334"/>
            <ac:picMk id="38914" creationId="{FF182111-6BD2-CB4B-ACF0-509858473AE1}"/>
          </ac:picMkLst>
        </pc:picChg>
      </pc:sldChg>
      <pc:sldChg chg="addSp delSp modSp">
        <pc:chgData name="131633403@staff.integra.its.ac.id" userId="09574fc9-7f2a-46d4-a3fa-f039d963485c" providerId="ADAL" clId="{A5666653-48DB-40F2-81CF-4703C6CD167B}" dt="2020-10-04T16:41:39.091" v="179"/>
        <pc:sldMkLst>
          <pc:docMk/>
          <pc:sldMk cId="0" sldId="335"/>
        </pc:sldMkLst>
        <pc:spChg chg="del">
          <ac:chgData name="131633403@staff.integra.its.ac.id" userId="09574fc9-7f2a-46d4-a3fa-f039d963485c" providerId="ADAL" clId="{A5666653-48DB-40F2-81CF-4703C6CD167B}" dt="2020-10-04T16:37:21.724" v="96" actId="478"/>
          <ac:spMkLst>
            <pc:docMk/>
            <pc:sldMk cId="0" sldId="335"/>
            <ac:spMk id="5" creationId="{4C930067-F61B-6A40-9EF1-84E5947EE05D}"/>
          </ac:spMkLst>
        </pc:spChg>
        <pc:spChg chg="mod">
          <ac:chgData name="131633403@staff.integra.its.ac.id" userId="09574fc9-7f2a-46d4-a3fa-f039d963485c" providerId="ADAL" clId="{A5666653-48DB-40F2-81CF-4703C6CD167B}" dt="2020-10-04T16:41:39.091" v="179"/>
          <ac:spMkLst>
            <pc:docMk/>
            <pc:sldMk cId="0" sldId="335"/>
            <ac:spMk id="10" creationId="{3E163EDE-7861-4625-9E5B-D9DCB4DAE534}"/>
          </ac:spMkLst>
        </pc:spChg>
        <pc:spChg chg="mod">
          <ac:chgData name="131633403@staff.integra.its.ac.id" userId="09574fc9-7f2a-46d4-a3fa-f039d963485c" providerId="ADAL" clId="{A5666653-48DB-40F2-81CF-4703C6CD167B}" dt="2020-10-04T16:41:39.091" v="179"/>
          <ac:spMkLst>
            <pc:docMk/>
            <pc:sldMk cId="0" sldId="335"/>
            <ac:spMk id="12" creationId="{0097B681-155E-41CD-B339-AD4C81187544}"/>
          </ac:spMkLst>
        </pc:spChg>
        <pc:spChg chg="mod">
          <ac:chgData name="131633403@staff.integra.its.ac.id" userId="09574fc9-7f2a-46d4-a3fa-f039d963485c" providerId="ADAL" clId="{A5666653-48DB-40F2-81CF-4703C6CD167B}" dt="2020-10-04T16:41:39.091" v="179"/>
          <ac:spMkLst>
            <pc:docMk/>
            <pc:sldMk cId="0" sldId="335"/>
            <ac:spMk id="13" creationId="{F137D369-DEC0-42DC-B9FF-70EF351237F1}"/>
          </ac:spMkLst>
        </pc:spChg>
        <pc:spChg chg="mod">
          <ac:chgData name="131633403@staff.integra.its.ac.id" userId="09574fc9-7f2a-46d4-a3fa-f039d963485c" providerId="ADAL" clId="{A5666653-48DB-40F2-81CF-4703C6CD167B}" dt="2020-10-04T16:41:39.091" v="179"/>
          <ac:spMkLst>
            <pc:docMk/>
            <pc:sldMk cId="0" sldId="335"/>
            <ac:spMk id="14" creationId="{A63212FE-29E9-41E4-815C-FACE86BF91C0}"/>
          </ac:spMkLst>
        </pc:spChg>
        <pc:spChg chg="del">
          <ac:chgData name="131633403@staff.integra.its.ac.id" userId="09574fc9-7f2a-46d4-a3fa-f039d963485c" providerId="ADAL" clId="{A5666653-48DB-40F2-81CF-4703C6CD167B}" dt="2020-10-04T16:37:21.724" v="96" actId="478"/>
          <ac:spMkLst>
            <pc:docMk/>
            <pc:sldMk cId="0" sldId="335"/>
            <ac:spMk id="16" creationId="{8C41CF4A-14AB-9345-A916-0546C6FB7A21}"/>
          </ac:spMkLst>
        </pc:spChg>
        <pc:spChg chg="del">
          <ac:chgData name="131633403@staff.integra.its.ac.id" userId="09574fc9-7f2a-46d4-a3fa-f039d963485c" providerId="ADAL" clId="{A5666653-48DB-40F2-81CF-4703C6CD167B}" dt="2020-10-04T16:37:21.724" v="96" actId="478"/>
          <ac:spMkLst>
            <pc:docMk/>
            <pc:sldMk cId="0" sldId="335"/>
            <ac:spMk id="39941" creationId="{A5821061-D7F4-7E45-8AEE-D48E50DA8D66}"/>
          </ac:spMkLst>
        </pc:spChg>
        <pc:spChg chg="del">
          <ac:chgData name="131633403@staff.integra.its.ac.id" userId="09574fc9-7f2a-46d4-a3fa-f039d963485c" providerId="ADAL" clId="{A5666653-48DB-40F2-81CF-4703C6CD167B}" dt="2020-10-04T16:37:21.724" v="96" actId="478"/>
          <ac:spMkLst>
            <pc:docMk/>
            <pc:sldMk cId="0" sldId="335"/>
            <ac:spMk id="39942" creationId="{D1876125-DCA7-584A-A313-1D698A3AA62D}"/>
          </ac:spMkLst>
        </pc:spChg>
        <pc:grpChg chg="add mod">
          <ac:chgData name="131633403@staff.integra.its.ac.id" userId="09574fc9-7f2a-46d4-a3fa-f039d963485c" providerId="ADAL" clId="{A5666653-48DB-40F2-81CF-4703C6CD167B}" dt="2020-10-04T16:41:39.091" v="179"/>
          <ac:grpSpMkLst>
            <pc:docMk/>
            <pc:sldMk cId="0" sldId="335"/>
            <ac:grpSpMk id="9" creationId="{2A3D8460-B667-4E2D-AED8-1FD54FE6E7D5}"/>
          </ac:grpSpMkLst>
        </pc:grpChg>
        <pc:picChg chg="mod">
          <ac:chgData name="131633403@staff.integra.its.ac.id" userId="09574fc9-7f2a-46d4-a3fa-f039d963485c" providerId="ADAL" clId="{A5666653-48DB-40F2-81CF-4703C6CD167B}" dt="2020-10-04T16:41:39.091" v="179"/>
          <ac:picMkLst>
            <pc:docMk/>
            <pc:sldMk cId="0" sldId="335"/>
            <ac:picMk id="11" creationId="{7183695E-0A9B-43C3-A1EB-4D0794A8DACC}"/>
          </ac:picMkLst>
        </pc:picChg>
        <pc:picChg chg="del">
          <ac:chgData name="131633403@staff.integra.its.ac.id" userId="09574fc9-7f2a-46d4-a3fa-f039d963485c" providerId="ADAL" clId="{A5666653-48DB-40F2-81CF-4703C6CD167B}" dt="2020-10-04T16:37:21.724" v="96" actId="478"/>
          <ac:picMkLst>
            <pc:docMk/>
            <pc:sldMk cId="0" sldId="335"/>
            <ac:picMk id="39938" creationId="{506CFBFF-D197-054C-8B5F-AA04CA410466}"/>
          </ac:picMkLst>
        </pc:picChg>
      </pc:sldChg>
      <pc:sldChg chg="addSp delSp modSp">
        <pc:chgData name="131633403@staff.integra.its.ac.id" userId="09574fc9-7f2a-46d4-a3fa-f039d963485c" providerId="ADAL" clId="{A5666653-48DB-40F2-81CF-4703C6CD167B}" dt="2020-10-04T16:41:41.077" v="180"/>
        <pc:sldMkLst>
          <pc:docMk/>
          <pc:sldMk cId="0" sldId="336"/>
        </pc:sldMkLst>
        <pc:spChg chg="del">
          <ac:chgData name="131633403@staff.integra.its.ac.id" userId="09574fc9-7f2a-46d4-a3fa-f039d963485c" providerId="ADAL" clId="{A5666653-48DB-40F2-81CF-4703C6CD167B}" dt="2020-10-04T16:37:27.163" v="97" actId="478"/>
          <ac:spMkLst>
            <pc:docMk/>
            <pc:sldMk cId="0" sldId="336"/>
            <ac:spMk id="5" creationId="{EAE62B1D-C213-AD44-BE51-DFA064BF2CB7}"/>
          </ac:spMkLst>
        </pc:spChg>
        <pc:spChg chg="mod">
          <ac:chgData name="131633403@staff.integra.its.ac.id" userId="09574fc9-7f2a-46d4-a3fa-f039d963485c" providerId="ADAL" clId="{A5666653-48DB-40F2-81CF-4703C6CD167B}" dt="2020-10-04T16:41:41.077" v="180"/>
          <ac:spMkLst>
            <pc:docMk/>
            <pc:sldMk cId="0" sldId="336"/>
            <ac:spMk id="10" creationId="{9F941674-9F6C-44B7-82C9-A492234D8B72}"/>
          </ac:spMkLst>
        </pc:spChg>
        <pc:spChg chg="mod">
          <ac:chgData name="131633403@staff.integra.its.ac.id" userId="09574fc9-7f2a-46d4-a3fa-f039d963485c" providerId="ADAL" clId="{A5666653-48DB-40F2-81CF-4703C6CD167B}" dt="2020-10-04T16:41:41.077" v="180"/>
          <ac:spMkLst>
            <pc:docMk/>
            <pc:sldMk cId="0" sldId="336"/>
            <ac:spMk id="12" creationId="{2487942C-7D7C-4567-A99F-30346DC2913B}"/>
          </ac:spMkLst>
        </pc:spChg>
        <pc:spChg chg="mod">
          <ac:chgData name="131633403@staff.integra.its.ac.id" userId="09574fc9-7f2a-46d4-a3fa-f039d963485c" providerId="ADAL" clId="{A5666653-48DB-40F2-81CF-4703C6CD167B}" dt="2020-10-04T16:41:41.077" v="180"/>
          <ac:spMkLst>
            <pc:docMk/>
            <pc:sldMk cId="0" sldId="336"/>
            <ac:spMk id="13" creationId="{63C8DF30-2B78-476C-B928-DD0C8112640B}"/>
          </ac:spMkLst>
        </pc:spChg>
        <pc:spChg chg="mod">
          <ac:chgData name="131633403@staff.integra.its.ac.id" userId="09574fc9-7f2a-46d4-a3fa-f039d963485c" providerId="ADAL" clId="{A5666653-48DB-40F2-81CF-4703C6CD167B}" dt="2020-10-04T16:41:41.077" v="180"/>
          <ac:spMkLst>
            <pc:docMk/>
            <pc:sldMk cId="0" sldId="336"/>
            <ac:spMk id="14" creationId="{251C4C1E-6395-412C-AEAF-5BD02E3627A8}"/>
          </ac:spMkLst>
        </pc:spChg>
        <pc:spChg chg="del">
          <ac:chgData name="131633403@staff.integra.its.ac.id" userId="09574fc9-7f2a-46d4-a3fa-f039d963485c" providerId="ADAL" clId="{A5666653-48DB-40F2-81CF-4703C6CD167B}" dt="2020-10-04T16:37:27.163" v="97" actId="478"/>
          <ac:spMkLst>
            <pc:docMk/>
            <pc:sldMk cId="0" sldId="336"/>
            <ac:spMk id="16" creationId="{87E452FB-989E-9A44-88CA-C422FE12A50A}"/>
          </ac:spMkLst>
        </pc:spChg>
        <pc:spChg chg="del">
          <ac:chgData name="131633403@staff.integra.its.ac.id" userId="09574fc9-7f2a-46d4-a3fa-f039d963485c" providerId="ADAL" clId="{A5666653-48DB-40F2-81CF-4703C6CD167B}" dt="2020-10-04T16:37:27.163" v="97" actId="478"/>
          <ac:spMkLst>
            <pc:docMk/>
            <pc:sldMk cId="0" sldId="336"/>
            <ac:spMk id="40965" creationId="{B2A3667E-51E7-BD4C-BEC7-8D5F554991A4}"/>
          </ac:spMkLst>
        </pc:spChg>
        <pc:spChg chg="del">
          <ac:chgData name="131633403@staff.integra.its.ac.id" userId="09574fc9-7f2a-46d4-a3fa-f039d963485c" providerId="ADAL" clId="{A5666653-48DB-40F2-81CF-4703C6CD167B}" dt="2020-10-04T16:37:27.163" v="97" actId="478"/>
          <ac:spMkLst>
            <pc:docMk/>
            <pc:sldMk cId="0" sldId="336"/>
            <ac:spMk id="40966" creationId="{C31E9AFB-FAC2-844C-ADD5-29BAA4297FCF}"/>
          </ac:spMkLst>
        </pc:spChg>
        <pc:grpChg chg="add mod">
          <ac:chgData name="131633403@staff.integra.its.ac.id" userId="09574fc9-7f2a-46d4-a3fa-f039d963485c" providerId="ADAL" clId="{A5666653-48DB-40F2-81CF-4703C6CD167B}" dt="2020-10-04T16:41:41.077" v="180"/>
          <ac:grpSpMkLst>
            <pc:docMk/>
            <pc:sldMk cId="0" sldId="336"/>
            <ac:grpSpMk id="9" creationId="{448AC877-0355-4106-80DB-FBB0C6710718}"/>
          </ac:grpSpMkLst>
        </pc:grpChg>
        <pc:picChg chg="mod">
          <ac:chgData name="131633403@staff.integra.its.ac.id" userId="09574fc9-7f2a-46d4-a3fa-f039d963485c" providerId="ADAL" clId="{A5666653-48DB-40F2-81CF-4703C6CD167B}" dt="2020-10-04T16:41:41.077" v="180"/>
          <ac:picMkLst>
            <pc:docMk/>
            <pc:sldMk cId="0" sldId="336"/>
            <ac:picMk id="11" creationId="{D2806D99-0F79-46A6-967A-400FF801834B}"/>
          </ac:picMkLst>
        </pc:picChg>
        <pc:picChg chg="del">
          <ac:chgData name="131633403@staff.integra.its.ac.id" userId="09574fc9-7f2a-46d4-a3fa-f039d963485c" providerId="ADAL" clId="{A5666653-48DB-40F2-81CF-4703C6CD167B}" dt="2020-10-04T16:37:27.163" v="97" actId="478"/>
          <ac:picMkLst>
            <pc:docMk/>
            <pc:sldMk cId="0" sldId="336"/>
            <ac:picMk id="40962" creationId="{10DF56C4-13D1-1A4A-92FD-37B029923741}"/>
          </ac:picMkLst>
        </pc:picChg>
      </pc:sldChg>
      <pc:sldChg chg="addSp delSp modSp">
        <pc:chgData name="131633403@staff.integra.its.ac.id" userId="09574fc9-7f2a-46d4-a3fa-f039d963485c" providerId="ADAL" clId="{A5666653-48DB-40F2-81CF-4703C6CD167B}" dt="2020-10-04T16:41:43.128" v="181"/>
        <pc:sldMkLst>
          <pc:docMk/>
          <pc:sldMk cId="0" sldId="337"/>
        </pc:sldMkLst>
        <pc:spChg chg="del">
          <ac:chgData name="131633403@staff.integra.its.ac.id" userId="09574fc9-7f2a-46d4-a3fa-f039d963485c" providerId="ADAL" clId="{A5666653-48DB-40F2-81CF-4703C6CD167B}" dt="2020-10-04T16:37:30.434" v="98" actId="478"/>
          <ac:spMkLst>
            <pc:docMk/>
            <pc:sldMk cId="0" sldId="337"/>
            <ac:spMk id="5" creationId="{D00D1AD3-3C4E-4345-BE74-9BB51AD07E78}"/>
          </ac:spMkLst>
        </pc:spChg>
        <pc:spChg chg="mod">
          <ac:chgData name="131633403@staff.integra.its.ac.id" userId="09574fc9-7f2a-46d4-a3fa-f039d963485c" providerId="ADAL" clId="{A5666653-48DB-40F2-81CF-4703C6CD167B}" dt="2020-10-04T16:41:43.128" v="181"/>
          <ac:spMkLst>
            <pc:docMk/>
            <pc:sldMk cId="0" sldId="337"/>
            <ac:spMk id="10" creationId="{34444523-D8E4-489F-A84F-D59EFBBDC610}"/>
          </ac:spMkLst>
        </pc:spChg>
        <pc:spChg chg="mod">
          <ac:chgData name="131633403@staff.integra.its.ac.id" userId="09574fc9-7f2a-46d4-a3fa-f039d963485c" providerId="ADAL" clId="{A5666653-48DB-40F2-81CF-4703C6CD167B}" dt="2020-10-04T16:41:43.128" v="181"/>
          <ac:spMkLst>
            <pc:docMk/>
            <pc:sldMk cId="0" sldId="337"/>
            <ac:spMk id="12" creationId="{3565A8B4-9C3A-4CCD-879A-B706A3855416}"/>
          </ac:spMkLst>
        </pc:spChg>
        <pc:spChg chg="mod">
          <ac:chgData name="131633403@staff.integra.its.ac.id" userId="09574fc9-7f2a-46d4-a3fa-f039d963485c" providerId="ADAL" clId="{A5666653-48DB-40F2-81CF-4703C6CD167B}" dt="2020-10-04T16:41:43.128" v="181"/>
          <ac:spMkLst>
            <pc:docMk/>
            <pc:sldMk cId="0" sldId="337"/>
            <ac:spMk id="13" creationId="{BEB09C3B-BDC6-4E1F-9B3B-4CC37AAA5793}"/>
          </ac:spMkLst>
        </pc:spChg>
        <pc:spChg chg="mod">
          <ac:chgData name="131633403@staff.integra.its.ac.id" userId="09574fc9-7f2a-46d4-a3fa-f039d963485c" providerId="ADAL" clId="{A5666653-48DB-40F2-81CF-4703C6CD167B}" dt="2020-10-04T16:41:43.128" v="181"/>
          <ac:spMkLst>
            <pc:docMk/>
            <pc:sldMk cId="0" sldId="337"/>
            <ac:spMk id="14" creationId="{7CC33825-B7FB-40FE-A861-E61DBF15314F}"/>
          </ac:spMkLst>
        </pc:spChg>
        <pc:spChg chg="del">
          <ac:chgData name="131633403@staff.integra.its.ac.id" userId="09574fc9-7f2a-46d4-a3fa-f039d963485c" providerId="ADAL" clId="{A5666653-48DB-40F2-81CF-4703C6CD167B}" dt="2020-10-04T16:37:30.434" v="98" actId="478"/>
          <ac:spMkLst>
            <pc:docMk/>
            <pc:sldMk cId="0" sldId="337"/>
            <ac:spMk id="16" creationId="{CB39C9EE-4A27-E94B-9AF6-64F2EE3C3E9D}"/>
          </ac:spMkLst>
        </pc:spChg>
        <pc:spChg chg="del">
          <ac:chgData name="131633403@staff.integra.its.ac.id" userId="09574fc9-7f2a-46d4-a3fa-f039d963485c" providerId="ADAL" clId="{A5666653-48DB-40F2-81CF-4703C6CD167B}" dt="2020-10-04T16:37:30.434" v="98" actId="478"/>
          <ac:spMkLst>
            <pc:docMk/>
            <pc:sldMk cId="0" sldId="337"/>
            <ac:spMk id="41989" creationId="{45D14614-514B-7346-AB41-9861E6F6F81E}"/>
          </ac:spMkLst>
        </pc:spChg>
        <pc:spChg chg="del">
          <ac:chgData name="131633403@staff.integra.its.ac.id" userId="09574fc9-7f2a-46d4-a3fa-f039d963485c" providerId="ADAL" clId="{A5666653-48DB-40F2-81CF-4703C6CD167B}" dt="2020-10-04T16:37:30.434" v="98" actId="478"/>
          <ac:spMkLst>
            <pc:docMk/>
            <pc:sldMk cId="0" sldId="337"/>
            <ac:spMk id="41990" creationId="{9983390F-ED5E-AD49-A18F-9A0BD0C0A352}"/>
          </ac:spMkLst>
        </pc:spChg>
        <pc:grpChg chg="add mod">
          <ac:chgData name="131633403@staff.integra.its.ac.id" userId="09574fc9-7f2a-46d4-a3fa-f039d963485c" providerId="ADAL" clId="{A5666653-48DB-40F2-81CF-4703C6CD167B}" dt="2020-10-04T16:41:43.128" v="181"/>
          <ac:grpSpMkLst>
            <pc:docMk/>
            <pc:sldMk cId="0" sldId="337"/>
            <ac:grpSpMk id="9" creationId="{E6230482-BC55-4EDB-8559-C9F994CED3F4}"/>
          </ac:grpSpMkLst>
        </pc:grpChg>
        <pc:picChg chg="mod">
          <ac:chgData name="131633403@staff.integra.its.ac.id" userId="09574fc9-7f2a-46d4-a3fa-f039d963485c" providerId="ADAL" clId="{A5666653-48DB-40F2-81CF-4703C6CD167B}" dt="2020-10-04T16:41:43.128" v="181"/>
          <ac:picMkLst>
            <pc:docMk/>
            <pc:sldMk cId="0" sldId="337"/>
            <ac:picMk id="11" creationId="{84AF4FF2-89BA-4341-856C-49331B55D45D}"/>
          </ac:picMkLst>
        </pc:picChg>
        <pc:picChg chg="del">
          <ac:chgData name="131633403@staff.integra.its.ac.id" userId="09574fc9-7f2a-46d4-a3fa-f039d963485c" providerId="ADAL" clId="{A5666653-48DB-40F2-81CF-4703C6CD167B}" dt="2020-10-04T16:37:30.434" v="98" actId="478"/>
          <ac:picMkLst>
            <pc:docMk/>
            <pc:sldMk cId="0" sldId="337"/>
            <ac:picMk id="41986" creationId="{2176CF32-248A-C64E-901E-628FB0C131B3}"/>
          </ac:picMkLst>
        </pc:picChg>
      </pc:sldChg>
      <pc:sldChg chg="addSp delSp modSp">
        <pc:chgData name="131633403@staff.integra.its.ac.id" userId="09574fc9-7f2a-46d4-a3fa-f039d963485c" providerId="ADAL" clId="{A5666653-48DB-40F2-81CF-4703C6CD167B}" dt="2020-10-04T16:41:44.287" v="182"/>
        <pc:sldMkLst>
          <pc:docMk/>
          <pc:sldMk cId="0" sldId="338"/>
        </pc:sldMkLst>
        <pc:spChg chg="del">
          <ac:chgData name="131633403@staff.integra.its.ac.id" userId="09574fc9-7f2a-46d4-a3fa-f039d963485c" providerId="ADAL" clId="{A5666653-48DB-40F2-81CF-4703C6CD167B}" dt="2020-10-04T16:37:35.192" v="99" actId="478"/>
          <ac:spMkLst>
            <pc:docMk/>
            <pc:sldMk cId="0" sldId="338"/>
            <ac:spMk id="5" creationId="{C78FD7D3-EDBB-444D-8067-85CB281CCD05}"/>
          </ac:spMkLst>
        </pc:spChg>
        <pc:spChg chg="mod">
          <ac:chgData name="131633403@staff.integra.its.ac.id" userId="09574fc9-7f2a-46d4-a3fa-f039d963485c" providerId="ADAL" clId="{A5666653-48DB-40F2-81CF-4703C6CD167B}" dt="2020-10-04T16:41:44.287" v="182"/>
          <ac:spMkLst>
            <pc:docMk/>
            <pc:sldMk cId="0" sldId="338"/>
            <ac:spMk id="10" creationId="{3D1104DB-CA5E-41BA-92D4-C70E0A96D067}"/>
          </ac:spMkLst>
        </pc:spChg>
        <pc:spChg chg="mod">
          <ac:chgData name="131633403@staff.integra.its.ac.id" userId="09574fc9-7f2a-46d4-a3fa-f039d963485c" providerId="ADAL" clId="{A5666653-48DB-40F2-81CF-4703C6CD167B}" dt="2020-10-04T16:41:44.287" v="182"/>
          <ac:spMkLst>
            <pc:docMk/>
            <pc:sldMk cId="0" sldId="338"/>
            <ac:spMk id="12" creationId="{26458AFF-C77A-44A5-8296-DC557A9A8F98}"/>
          </ac:spMkLst>
        </pc:spChg>
        <pc:spChg chg="mod">
          <ac:chgData name="131633403@staff.integra.its.ac.id" userId="09574fc9-7f2a-46d4-a3fa-f039d963485c" providerId="ADAL" clId="{A5666653-48DB-40F2-81CF-4703C6CD167B}" dt="2020-10-04T16:41:44.287" v="182"/>
          <ac:spMkLst>
            <pc:docMk/>
            <pc:sldMk cId="0" sldId="338"/>
            <ac:spMk id="13" creationId="{9DE1A99B-13F7-4BFD-B8F7-F82583D8D95F}"/>
          </ac:spMkLst>
        </pc:spChg>
        <pc:spChg chg="mod">
          <ac:chgData name="131633403@staff.integra.its.ac.id" userId="09574fc9-7f2a-46d4-a3fa-f039d963485c" providerId="ADAL" clId="{A5666653-48DB-40F2-81CF-4703C6CD167B}" dt="2020-10-04T16:41:44.287" v="182"/>
          <ac:spMkLst>
            <pc:docMk/>
            <pc:sldMk cId="0" sldId="338"/>
            <ac:spMk id="14" creationId="{D9972E53-B6CF-4150-BAC2-389C3EAB50B6}"/>
          </ac:spMkLst>
        </pc:spChg>
        <pc:spChg chg="del">
          <ac:chgData name="131633403@staff.integra.its.ac.id" userId="09574fc9-7f2a-46d4-a3fa-f039d963485c" providerId="ADAL" clId="{A5666653-48DB-40F2-81CF-4703C6CD167B}" dt="2020-10-04T16:37:35.192" v="99" actId="478"/>
          <ac:spMkLst>
            <pc:docMk/>
            <pc:sldMk cId="0" sldId="338"/>
            <ac:spMk id="16" creationId="{EC53652A-5691-6A49-B0C0-0BE5196BC398}"/>
          </ac:spMkLst>
        </pc:spChg>
        <pc:spChg chg="del">
          <ac:chgData name="131633403@staff.integra.its.ac.id" userId="09574fc9-7f2a-46d4-a3fa-f039d963485c" providerId="ADAL" clId="{A5666653-48DB-40F2-81CF-4703C6CD167B}" dt="2020-10-04T16:37:35.192" v="99" actId="478"/>
          <ac:spMkLst>
            <pc:docMk/>
            <pc:sldMk cId="0" sldId="338"/>
            <ac:spMk id="43013" creationId="{DC9CA58A-6826-184F-A392-A6720FAAD62E}"/>
          </ac:spMkLst>
        </pc:spChg>
        <pc:spChg chg="del">
          <ac:chgData name="131633403@staff.integra.its.ac.id" userId="09574fc9-7f2a-46d4-a3fa-f039d963485c" providerId="ADAL" clId="{A5666653-48DB-40F2-81CF-4703C6CD167B}" dt="2020-10-04T16:37:35.192" v="99" actId="478"/>
          <ac:spMkLst>
            <pc:docMk/>
            <pc:sldMk cId="0" sldId="338"/>
            <ac:spMk id="43014" creationId="{B0965EFA-146D-5245-A195-41CF92FD9309}"/>
          </ac:spMkLst>
        </pc:spChg>
        <pc:grpChg chg="add mod">
          <ac:chgData name="131633403@staff.integra.its.ac.id" userId="09574fc9-7f2a-46d4-a3fa-f039d963485c" providerId="ADAL" clId="{A5666653-48DB-40F2-81CF-4703C6CD167B}" dt="2020-10-04T16:41:44.287" v="182"/>
          <ac:grpSpMkLst>
            <pc:docMk/>
            <pc:sldMk cId="0" sldId="338"/>
            <ac:grpSpMk id="9" creationId="{7B0FB965-11A6-4114-930A-32920E99B9B7}"/>
          </ac:grpSpMkLst>
        </pc:grpChg>
        <pc:picChg chg="mod">
          <ac:chgData name="131633403@staff.integra.its.ac.id" userId="09574fc9-7f2a-46d4-a3fa-f039d963485c" providerId="ADAL" clId="{A5666653-48DB-40F2-81CF-4703C6CD167B}" dt="2020-10-04T16:41:44.287" v="182"/>
          <ac:picMkLst>
            <pc:docMk/>
            <pc:sldMk cId="0" sldId="338"/>
            <ac:picMk id="11" creationId="{C5D994EC-DC13-445C-BFBF-7BF90B3884A8}"/>
          </ac:picMkLst>
        </pc:picChg>
        <pc:picChg chg="del">
          <ac:chgData name="131633403@staff.integra.its.ac.id" userId="09574fc9-7f2a-46d4-a3fa-f039d963485c" providerId="ADAL" clId="{A5666653-48DB-40F2-81CF-4703C6CD167B}" dt="2020-10-04T16:37:35.192" v="99" actId="478"/>
          <ac:picMkLst>
            <pc:docMk/>
            <pc:sldMk cId="0" sldId="338"/>
            <ac:picMk id="43010" creationId="{B14070F5-F1CB-874D-8D38-0FB5A4B1E1AF}"/>
          </ac:picMkLst>
        </pc:picChg>
      </pc:sldChg>
      <pc:sldChg chg="addSp delSp modSp">
        <pc:chgData name="131633403@staff.integra.its.ac.id" userId="09574fc9-7f2a-46d4-a3fa-f039d963485c" providerId="ADAL" clId="{A5666653-48DB-40F2-81CF-4703C6CD167B}" dt="2020-10-04T16:41:45.560" v="183"/>
        <pc:sldMkLst>
          <pc:docMk/>
          <pc:sldMk cId="0" sldId="339"/>
        </pc:sldMkLst>
        <pc:spChg chg="del">
          <ac:chgData name="131633403@staff.integra.its.ac.id" userId="09574fc9-7f2a-46d4-a3fa-f039d963485c" providerId="ADAL" clId="{A5666653-48DB-40F2-81CF-4703C6CD167B}" dt="2020-10-04T16:37:39.915" v="100" actId="478"/>
          <ac:spMkLst>
            <pc:docMk/>
            <pc:sldMk cId="0" sldId="339"/>
            <ac:spMk id="5" creationId="{F492C482-AFDB-F744-B203-115F05B27EA0}"/>
          </ac:spMkLst>
        </pc:spChg>
        <pc:spChg chg="mod">
          <ac:chgData name="131633403@staff.integra.its.ac.id" userId="09574fc9-7f2a-46d4-a3fa-f039d963485c" providerId="ADAL" clId="{A5666653-48DB-40F2-81CF-4703C6CD167B}" dt="2020-10-04T16:41:45.560" v="183"/>
          <ac:spMkLst>
            <pc:docMk/>
            <pc:sldMk cId="0" sldId="339"/>
            <ac:spMk id="10" creationId="{F3C95F30-C8AD-443B-A282-296E017184A3}"/>
          </ac:spMkLst>
        </pc:spChg>
        <pc:spChg chg="mod">
          <ac:chgData name="131633403@staff.integra.its.ac.id" userId="09574fc9-7f2a-46d4-a3fa-f039d963485c" providerId="ADAL" clId="{A5666653-48DB-40F2-81CF-4703C6CD167B}" dt="2020-10-04T16:41:45.560" v="183"/>
          <ac:spMkLst>
            <pc:docMk/>
            <pc:sldMk cId="0" sldId="339"/>
            <ac:spMk id="12" creationId="{EA4119F2-118E-4645-B9EB-0B506A2219C2}"/>
          </ac:spMkLst>
        </pc:spChg>
        <pc:spChg chg="mod">
          <ac:chgData name="131633403@staff.integra.its.ac.id" userId="09574fc9-7f2a-46d4-a3fa-f039d963485c" providerId="ADAL" clId="{A5666653-48DB-40F2-81CF-4703C6CD167B}" dt="2020-10-04T16:41:45.560" v="183"/>
          <ac:spMkLst>
            <pc:docMk/>
            <pc:sldMk cId="0" sldId="339"/>
            <ac:spMk id="13" creationId="{63814A46-679D-42EB-AE40-3B1BE4E8C4FA}"/>
          </ac:spMkLst>
        </pc:spChg>
        <pc:spChg chg="mod">
          <ac:chgData name="131633403@staff.integra.its.ac.id" userId="09574fc9-7f2a-46d4-a3fa-f039d963485c" providerId="ADAL" clId="{A5666653-48DB-40F2-81CF-4703C6CD167B}" dt="2020-10-04T16:41:45.560" v="183"/>
          <ac:spMkLst>
            <pc:docMk/>
            <pc:sldMk cId="0" sldId="339"/>
            <ac:spMk id="14" creationId="{C3174544-1F28-49F1-9A1B-00BB1C459CBA}"/>
          </ac:spMkLst>
        </pc:spChg>
        <pc:spChg chg="del">
          <ac:chgData name="131633403@staff.integra.its.ac.id" userId="09574fc9-7f2a-46d4-a3fa-f039d963485c" providerId="ADAL" clId="{A5666653-48DB-40F2-81CF-4703C6CD167B}" dt="2020-10-04T16:37:39.915" v="100" actId="478"/>
          <ac:spMkLst>
            <pc:docMk/>
            <pc:sldMk cId="0" sldId="339"/>
            <ac:spMk id="16" creationId="{423D9C65-B92B-F64F-89BE-EC0541C0C3CA}"/>
          </ac:spMkLst>
        </pc:spChg>
        <pc:spChg chg="del">
          <ac:chgData name="131633403@staff.integra.its.ac.id" userId="09574fc9-7f2a-46d4-a3fa-f039d963485c" providerId="ADAL" clId="{A5666653-48DB-40F2-81CF-4703C6CD167B}" dt="2020-10-04T16:37:39.915" v="100" actId="478"/>
          <ac:spMkLst>
            <pc:docMk/>
            <pc:sldMk cId="0" sldId="339"/>
            <ac:spMk id="44037" creationId="{8D537876-121C-3C44-B795-AF7CDA42E6ED}"/>
          </ac:spMkLst>
        </pc:spChg>
        <pc:spChg chg="del">
          <ac:chgData name="131633403@staff.integra.its.ac.id" userId="09574fc9-7f2a-46d4-a3fa-f039d963485c" providerId="ADAL" clId="{A5666653-48DB-40F2-81CF-4703C6CD167B}" dt="2020-10-04T16:37:39.915" v="100" actId="478"/>
          <ac:spMkLst>
            <pc:docMk/>
            <pc:sldMk cId="0" sldId="339"/>
            <ac:spMk id="44038" creationId="{5CCB24D5-39E5-B14F-814C-CD3B231FD3F8}"/>
          </ac:spMkLst>
        </pc:spChg>
        <pc:grpChg chg="add mod">
          <ac:chgData name="131633403@staff.integra.its.ac.id" userId="09574fc9-7f2a-46d4-a3fa-f039d963485c" providerId="ADAL" clId="{A5666653-48DB-40F2-81CF-4703C6CD167B}" dt="2020-10-04T16:41:45.560" v="183"/>
          <ac:grpSpMkLst>
            <pc:docMk/>
            <pc:sldMk cId="0" sldId="339"/>
            <ac:grpSpMk id="9" creationId="{B88CEBDF-6D95-459F-B4C0-7643A5EE2365}"/>
          </ac:grpSpMkLst>
        </pc:grpChg>
        <pc:picChg chg="mod">
          <ac:chgData name="131633403@staff.integra.its.ac.id" userId="09574fc9-7f2a-46d4-a3fa-f039d963485c" providerId="ADAL" clId="{A5666653-48DB-40F2-81CF-4703C6CD167B}" dt="2020-10-04T16:41:45.560" v="183"/>
          <ac:picMkLst>
            <pc:docMk/>
            <pc:sldMk cId="0" sldId="339"/>
            <ac:picMk id="11" creationId="{BDCE76BE-D1F9-49F0-BB8C-FFAE744441B9}"/>
          </ac:picMkLst>
        </pc:picChg>
        <pc:picChg chg="del">
          <ac:chgData name="131633403@staff.integra.its.ac.id" userId="09574fc9-7f2a-46d4-a3fa-f039d963485c" providerId="ADAL" clId="{A5666653-48DB-40F2-81CF-4703C6CD167B}" dt="2020-10-04T16:37:39.915" v="100" actId="478"/>
          <ac:picMkLst>
            <pc:docMk/>
            <pc:sldMk cId="0" sldId="339"/>
            <ac:picMk id="44034" creationId="{2872D01D-B4F5-0947-8D4A-32A3894A36FF}"/>
          </ac:picMkLst>
        </pc:picChg>
      </pc:sldChg>
      <pc:sldChg chg="addSp delSp modSp">
        <pc:chgData name="131633403@staff.integra.its.ac.id" userId="09574fc9-7f2a-46d4-a3fa-f039d963485c" providerId="ADAL" clId="{A5666653-48DB-40F2-81CF-4703C6CD167B}" dt="2020-10-04T16:41:47.736" v="184"/>
        <pc:sldMkLst>
          <pc:docMk/>
          <pc:sldMk cId="0" sldId="340"/>
        </pc:sldMkLst>
        <pc:spChg chg="del">
          <ac:chgData name="131633403@staff.integra.its.ac.id" userId="09574fc9-7f2a-46d4-a3fa-f039d963485c" providerId="ADAL" clId="{A5666653-48DB-40F2-81CF-4703C6CD167B}" dt="2020-10-04T16:37:45.309" v="101" actId="478"/>
          <ac:spMkLst>
            <pc:docMk/>
            <pc:sldMk cId="0" sldId="340"/>
            <ac:spMk id="5" creationId="{2C921899-F11E-2743-A120-2BBA1FD4B090}"/>
          </ac:spMkLst>
        </pc:spChg>
        <pc:spChg chg="mod">
          <ac:chgData name="131633403@staff.integra.its.ac.id" userId="09574fc9-7f2a-46d4-a3fa-f039d963485c" providerId="ADAL" clId="{A5666653-48DB-40F2-81CF-4703C6CD167B}" dt="2020-10-04T16:41:47.736" v="184"/>
          <ac:spMkLst>
            <pc:docMk/>
            <pc:sldMk cId="0" sldId="340"/>
            <ac:spMk id="10" creationId="{49771136-B528-40D8-BC24-2055F3AD52C2}"/>
          </ac:spMkLst>
        </pc:spChg>
        <pc:spChg chg="mod">
          <ac:chgData name="131633403@staff.integra.its.ac.id" userId="09574fc9-7f2a-46d4-a3fa-f039d963485c" providerId="ADAL" clId="{A5666653-48DB-40F2-81CF-4703C6CD167B}" dt="2020-10-04T16:41:47.736" v="184"/>
          <ac:spMkLst>
            <pc:docMk/>
            <pc:sldMk cId="0" sldId="340"/>
            <ac:spMk id="12" creationId="{E7D99593-B0F7-46F4-A5E6-57B04B9A5AEB}"/>
          </ac:spMkLst>
        </pc:spChg>
        <pc:spChg chg="mod">
          <ac:chgData name="131633403@staff.integra.its.ac.id" userId="09574fc9-7f2a-46d4-a3fa-f039d963485c" providerId="ADAL" clId="{A5666653-48DB-40F2-81CF-4703C6CD167B}" dt="2020-10-04T16:41:47.736" v="184"/>
          <ac:spMkLst>
            <pc:docMk/>
            <pc:sldMk cId="0" sldId="340"/>
            <ac:spMk id="13" creationId="{F965BD7D-8A16-4FEE-91E0-2B979EBA315A}"/>
          </ac:spMkLst>
        </pc:spChg>
        <pc:spChg chg="mod">
          <ac:chgData name="131633403@staff.integra.its.ac.id" userId="09574fc9-7f2a-46d4-a3fa-f039d963485c" providerId="ADAL" clId="{A5666653-48DB-40F2-81CF-4703C6CD167B}" dt="2020-10-04T16:41:47.736" v="184"/>
          <ac:spMkLst>
            <pc:docMk/>
            <pc:sldMk cId="0" sldId="340"/>
            <ac:spMk id="14" creationId="{E5707179-9B47-4C28-9487-16F53BF9A07B}"/>
          </ac:spMkLst>
        </pc:spChg>
        <pc:spChg chg="del">
          <ac:chgData name="131633403@staff.integra.its.ac.id" userId="09574fc9-7f2a-46d4-a3fa-f039d963485c" providerId="ADAL" clId="{A5666653-48DB-40F2-81CF-4703C6CD167B}" dt="2020-10-04T16:37:45.309" v="101" actId="478"/>
          <ac:spMkLst>
            <pc:docMk/>
            <pc:sldMk cId="0" sldId="340"/>
            <ac:spMk id="16" creationId="{86453AB1-5FA7-0C4D-A805-C3D1FBF03607}"/>
          </ac:spMkLst>
        </pc:spChg>
        <pc:spChg chg="del">
          <ac:chgData name="131633403@staff.integra.its.ac.id" userId="09574fc9-7f2a-46d4-a3fa-f039d963485c" providerId="ADAL" clId="{A5666653-48DB-40F2-81CF-4703C6CD167B}" dt="2020-10-04T16:37:45.309" v="101" actId="478"/>
          <ac:spMkLst>
            <pc:docMk/>
            <pc:sldMk cId="0" sldId="340"/>
            <ac:spMk id="45061" creationId="{35786E78-7F52-DF40-A3DC-BFC02AF48593}"/>
          </ac:spMkLst>
        </pc:spChg>
        <pc:spChg chg="del">
          <ac:chgData name="131633403@staff.integra.its.ac.id" userId="09574fc9-7f2a-46d4-a3fa-f039d963485c" providerId="ADAL" clId="{A5666653-48DB-40F2-81CF-4703C6CD167B}" dt="2020-10-04T16:37:45.309" v="101" actId="478"/>
          <ac:spMkLst>
            <pc:docMk/>
            <pc:sldMk cId="0" sldId="340"/>
            <ac:spMk id="45062" creationId="{BBED8FE9-AE5C-FA45-AE32-90999D79D559}"/>
          </ac:spMkLst>
        </pc:spChg>
        <pc:grpChg chg="add mod">
          <ac:chgData name="131633403@staff.integra.its.ac.id" userId="09574fc9-7f2a-46d4-a3fa-f039d963485c" providerId="ADAL" clId="{A5666653-48DB-40F2-81CF-4703C6CD167B}" dt="2020-10-04T16:41:47.736" v="184"/>
          <ac:grpSpMkLst>
            <pc:docMk/>
            <pc:sldMk cId="0" sldId="340"/>
            <ac:grpSpMk id="9" creationId="{F260D66C-424F-45A4-8EDC-7CB3903D4C92}"/>
          </ac:grpSpMkLst>
        </pc:grpChg>
        <pc:picChg chg="mod">
          <ac:chgData name="131633403@staff.integra.its.ac.id" userId="09574fc9-7f2a-46d4-a3fa-f039d963485c" providerId="ADAL" clId="{A5666653-48DB-40F2-81CF-4703C6CD167B}" dt="2020-10-04T16:41:47.736" v="184"/>
          <ac:picMkLst>
            <pc:docMk/>
            <pc:sldMk cId="0" sldId="340"/>
            <ac:picMk id="11" creationId="{902025A3-9BB0-46C1-A5D0-3847FFE534D6}"/>
          </ac:picMkLst>
        </pc:picChg>
        <pc:picChg chg="del">
          <ac:chgData name="131633403@staff.integra.its.ac.id" userId="09574fc9-7f2a-46d4-a3fa-f039d963485c" providerId="ADAL" clId="{A5666653-48DB-40F2-81CF-4703C6CD167B}" dt="2020-10-04T16:37:45.309" v="101" actId="478"/>
          <ac:picMkLst>
            <pc:docMk/>
            <pc:sldMk cId="0" sldId="340"/>
            <ac:picMk id="45058" creationId="{EF0F8F28-2194-4B43-9F95-C63D662BD789}"/>
          </ac:picMkLst>
        </pc:picChg>
      </pc:sldChg>
      <pc:sldChg chg="addSp delSp modSp">
        <pc:chgData name="131633403@staff.integra.its.ac.id" userId="09574fc9-7f2a-46d4-a3fa-f039d963485c" providerId="ADAL" clId="{A5666653-48DB-40F2-81CF-4703C6CD167B}" dt="2020-10-04T16:41:52.244" v="186"/>
        <pc:sldMkLst>
          <pc:docMk/>
          <pc:sldMk cId="0" sldId="341"/>
        </pc:sldMkLst>
        <pc:spChg chg="del">
          <ac:chgData name="131633403@staff.integra.its.ac.id" userId="09574fc9-7f2a-46d4-a3fa-f039d963485c" providerId="ADAL" clId="{A5666653-48DB-40F2-81CF-4703C6CD167B}" dt="2020-10-04T16:37:56.587" v="103" actId="478"/>
          <ac:spMkLst>
            <pc:docMk/>
            <pc:sldMk cId="0" sldId="341"/>
            <ac:spMk id="5" creationId="{7DE22564-AFB2-EB46-A9E0-5BEA87E27184}"/>
          </ac:spMkLst>
        </pc:spChg>
        <pc:spChg chg="mod">
          <ac:chgData name="131633403@staff.integra.its.ac.id" userId="09574fc9-7f2a-46d4-a3fa-f039d963485c" providerId="ADAL" clId="{A5666653-48DB-40F2-81CF-4703C6CD167B}" dt="2020-10-04T16:41:52.244" v="186"/>
          <ac:spMkLst>
            <pc:docMk/>
            <pc:sldMk cId="0" sldId="341"/>
            <ac:spMk id="10" creationId="{802A0018-8774-42D7-A26E-B51622A0685D}"/>
          </ac:spMkLst>
        </pc:spChg>
        <pc:spChg chg="mod">
          <ac:chgData name="131633403@staff.integra.its.ac.id" userId="09574fc9-7f2a-46d4-a3fa-f039d963485c" providerId="ADAL" clId="{A5666653-48DB-40F2-81CF-4703C6CD167B}" dt="2020-10-04T16:41:52.244" v="186"/>
          <ac:spMkLst>
            <pc:docMk/>
            <pc:sldMk cId="0" sldId="341"/>
            <ac:spMk id="12" creationId="{887740F4-44C7-4687-BEE4-ED02957F2FEE}"/>
          </ac:spMkLst>
        </pc:spChg>
        <pc:spChg chg="mod">
          <ac:chgData name="131633403@staff.integra.its.ac.id" userId="09574fc9-7f2a-46d4-a3fa-f039d963485c" providerId="ADAL" clId="{A5666653-48DB-40F2-81CF-4703C6CD167B}" dt="2020-10-04T16:41:52.244" v="186"/>
          <ac:spMkLst>
            <pc:docMk/>
            <pc:sldMk cId="0" sldId="341"/>
            <ac:spMk id="13" creationId="{CC5BA044-8CCB-4ABC-9C78-373DD567A33B}"/>
          </ac:spMkLst>
        </pc:spChg>
        <pc:spChg chg="mod">
          <ac:chgData name="131633403@staff.integra.its.ac.id" userId="09574fc9-7f2a-46d4-a3fa-f039d963485c" providerId="ADAL" clId="{A5666653-48DB-40F2-81CF-4703C6CD167B}" dt="2020-10-04T16:41:52.244" v="186"/>
          <ac:spMkLst>
            <pc:docMk/>
            <pc:sldMk cId="0" sldId="341"/>
            <ac:spMk id="14" creationId="{B0054D05-AADC-41E1-B0C1-B78632FC057C}"/>
          </ac:spMkLst>
        </pc:spChg>
        <pc:spChg chg="del">
          <ac:chgData name="131633403@staff.integra.its.ac.id" userId="09574fc9-7f2a-46d4-a3fa-f039d963485c" providerId="ADAL" clId="{A5666653-48DB-40F2-81CF-4703C6CD167B}" dt="2020-10-04T16:37:56.587" v="103" actId="478"/>
          <ac:spMkLst>
            <pc:docMk/>
            <pc:sldMk cId="0" sldId="341"/>
            <ac:spMk id="16" creationId="{8327DD9A-5855-3F46-967D-8CD5DD3ECA55}"/>
          </ac:spMkLst>
        </pc:spChg>
        <pc:spChg chg="del">
          <ac:chgData name="131633403@staff.integra.its.ac.id" userId="09574fc9-7f2a-46d4-a3fa-f039d963485c" providerId="ADAL" clId="{A5666653-48DB-40F2-81CF-4703C6CD167B}" dt="2020-10-04T16:37:56.587" v="103" actId="478"/>
          <ac:spMkLst>
            <pc:docMk/>
            <pc:sldMk cId="0" sldId="341"/>
            <ac:spMk id="47109" creationId="{044D1C56-17EE-D842-9032-CDCC7F4FBBC3}"/>
          </ac:spMkLst>
        </pc:spChg>
        <pc:spChg chg="del">
          <ac:chgData name="131633403@staff.integra.its.ac.id" userId="09574fc9-7f2a-46d4-a3fa-f039d963485c" providerId="ADAL" clId="{A5666653-48DB-40F2-81CF-4703C6CD167B}" dt="2020-10-04T16:37:56.587" v="103" actId="478"/>
          <ac:spMkLst>
            <pc:docMk/>
            <pc:sldMk cId="0" sldId="341"/>
            <ac:spMk id="47110" creationId="{4D16EE8A-95E0-FE4A-B1D0-57E493911798}"/>
          </ac:spMkLst>
        </pc:spChg>
        <pc:grpChg chg="add mod">
          <ac:chgData name="131633403@staff.integra.its.ac.id" userId="09574fc9-7f2a-46d4-a3fa-f039d963485c" providerId="ADAL" clId="{A5666653-48DB-40F2-81CF-4703C6CD167B}" dt="2020-10-04T16:41:52.244" v="186"/>
          <ac:grpSpMkLst>
            <pc:docMk/>
            <pc:sldMk cId="0" sldId="341"/>
            <ac:grpSpMk id="9" creationId="{FCD44E48-2831-474A-9A76-5EE13A8C4C69}"/>
          </ac:grpSpMkLst>
        </pc:grpChg>
        <pc:picChg chg="mod">
          <ac:chgData name="131633403@staff.integra.its.ac.id" userId="09574fc9-7f2a-46d4-a3fa-f039d963485c" providerId="ADAL" clId="{A5666653-48DB-40F2-81CF-4703C6CD167B}" dt="2020-10-04T16:41:52.244" v="186"/>
          <ac:picMkLst>
            <pc:docMk/>
            <pc:sldMk cId="0" sldId="341"/>
            <ac:picMk id="11" creationId="{23D2C3EA-A835-49A5-8A6D-613A25D52C98}"/>
          </ac:picMkLst>
        </pc:picChg>
        <pc:picChg chg="del">
          <ac:chgData name="131633403@staff.integra.its.ac.id" userId="09574fc9-7f2a-46d4-a3fa-f039d963485c" providerId="ADAL" clId="{A5666653-48DB-40F2-81CF-4703C6CD167B}" dt="2020-10-04T16:37:56.587" v="103" actId="478"/>
          <ac:picMkLst>
            <pc:docMk/>
            <pc:sldMk cId="0" sldId="341"/>
            <ac:picMk id="47106" creationId="{D6701103-048A-9744-801B-D830F7B2D866}"/>
          </ac:picMkLst>
        </pc:picChg>
      </pc:sldChg>
      <pc:sldChg chg="addSp delSp modSp">
        <pc:chgData name="131633403@staff.integra.its.ac.id" userId="09574fc9-7f2a-46d4-a3fa-f039d963485c" providerId="ADAL" clId="{A5666653-48DB-40F2-81CF-4703C6CD167B}" dt="2020-10-04T16:41:48.949" v="185"/>
        <pc:sldMkLst>
          <pc:docMk/>
          <pc:sldMk cId="0" sldId="342"/>
        </pc:sldMkLst>
        <pc:spChg chg="del">
          <ac:chgData name="131633403@staff.integra.its.ac.id" userId="09574fc9-7f2a-46d4-a3fa-f039d963485c" providerId="ADAL" clId="{A5666653-48DB-40F2-81CF-4703C6CD167B}" dt="2020-10-04T16:37:50.743" v="102" actId="478"/>
          <ac:spMkLst>
            <pc:docMk/>
            <pc:sldMk cId="0" sldId="342"/>
            <ac:spMk id="5" creationId="{FF31EB8C-04F3-1E44-B002-664904824F0A}"/>
          </ac:spMkLst>
        </pc:spChg>
        <pc:spChg chg="mod">
          <ac:chgData name="131633403@staff.integra.its.ac.id" userId="09574fc9-7f2a-46d4-a3fa-f039d963485c" providerId="ADAL" clId="{A5666653-48DB-40F2-81CF-4703C6CD167B}" dt="2020-10-04T16:41:48.949" v="185"/>
          <ac:spMkLst>
            <pc:docMk/>
            <pc:sldMk cId="0" sldId="342"/>
            <ac:spMk id="10" creationId="{534453C1-C83B-4D12-9BCA-9F4D90E8F033}"/>
          </ac:spMkLst>
        </pc:spChg>
        <pc:spChg chg="mod">
          <ac:chgData name="131633403@staff.integra.its.ac.id" userId="09574fc9-7f2a-46d4-a3fa-f039d963485c" providerId="ADAL" clId="{A5666653-48DB-40F2-81CF-4703C6CD167B}" dt="2020-10-04T16:41:48.949" v="185"/>
          <ac:spMkLst>
            <pc:docMk/>
            <pc:sldMk cId="0" sldId="342"/>
            <ac:spMk id="12" creationId="{0905B3E8-402B-440C-856D-9F2F4196A580}"/>
          </ac:spMkLst>
        </pc:spChg>
        <pc:spChg chg="mod">
          <ac:chgData name="131633403@staff.integra.its.ac.id" userId="09574fc9-7f2a-46d4-a3fa-f039d963485c" providerId="ADAL" clId="{A5666653-48DB-40F2-81CF-4703C6CD167B}" dt="2020-10-04T16:41:48.949" v="185"/>
          <ac:spMkLst>
            <pc:docMk/>
            <pc:sldMk cId="0" sldId="342"/>
            <ac:spMk id="13" creationId="{CAA0525F-031D-4F49-AC7D-35D09AA9C228}"/>
          </ac:spMkLst>
        </pc:spChg>
        <pc:spChg chg="mod">
          <ac:chgData name="131633403@staff.integra.its.ac.id" userId="09574fc9-7f2a-46d4-a3fa-f039d963485c" providerId="ADAL" clId="{A5666653-48DB-40F2-81CF-4703C6CD167B}" dt="2020-10-04T16:41:48.949" v="185"/>
          <ac:spMkLst>
            <pc:docMk/>
            <pc:sldMk cId="0" sldId="342"/>
            <ac:spMk id="14" creationId="{A01DF477-6AF0-438A-8B7A-BB17B1A2B253}"/>
          </ac:spMkLst>
        </pc:spChg>
        <pc:spChg chg="del">
          <ac:chgData name="131633403@staff.integra.its.ac.id" userId="09574fc9-7f2a-46d4-a3fa-f039d963485c" providerId="ADAL" clId="{A5666653-48DB-40F2-81CF-4703C6CD167B}" dt="2020-10-04T16:37:50.743" v="102" actId="478"/>
          <ac:spMkLst>
            <pc:docMk/>
            <pc:sldMk cId="0" sldId="342"/>
            <ac:spMk id="16" creationId="{E82D57CD-E5F8-1848-A90F-0F4722E2E311}"/>
          </ac:spMkLst>
        </pc:spChg>
        <pc:spChg chg="del">
          <ac:chgData name="131633403@staff.integra.its.ac.id" userId="09574fc9-7f2a-46d4-a3fa-f039d963485c" providerId="ADAL" clId="{A5666653-48DB-40F2-81CF-4703C6CD167B}" dt="2020-10-04T16:37:50.743" v="102" actId="478"/>
          <ac:spMkLst>
            <pc:docMk/>
            <pc:sldMk cId="0" sldId="342"/>
            <ac:spMk id="46085" creationId="{DC2A9741-40E4-A344-9634-13E9176FF7FF}"/>
          </ac:spMkLst>
        </pc:spChg>
        <pc:spChg chg="del">
          <ac:chgData name="131633403@staff.integra.its.ac.id" userId="09574fc9-7f2a-46d4-a3fa-f039d963485c" providerId="ADAL" clId="{A5666653-48DB-40F2-81CF-4703C6CD167B}" dt="2020-10-04T16:37:50.743" v="102" actId="478"/>
          <ac:spMkLst>
            <pc:docMk/>
            <pc:sldMk cId="0" sldId="342"/>
            <ac:spMk id="46086" creationId="{4574B9E3-BA03-F94D-A314-970D57786E07}"/>
          </ac:spMkLst>
        </pc:spChg>
        <pc:grpChg chg="add mod">
          <ac:chgData name="131633403@staff.integra.its.ac.id" userId="09574fc9-7f2a-46d4-a3fa-f039d963485c" providerId="ADAL" clId="{A5666653-48DB-40F2-81CF-4703C6CD167B}" dt="2020-10-04T16:41:48.949" v="185"/>
          <ac:grpSpMkLst>
            <pc:docMk/>
            <pc:sldMk cId="0" sldId="342"/>
            <ac:grpSpMk id="9" creationId="{DD055CDF-8028-41DC-A5ED-459CFAD14B5E}"/>
          </ac:grpSpMkLst>
        </pc:grpChg>
        <pc:picChg chg="mod">
          <ac:chgData name="131633403@staff.integra.its.ac.id" userId="09574fc9-7f2a-46d4-a3fa-f039d963485c" providerId="ADAL" clId="{A5666653-48DB-40F2-81CF-4703C6CD167B}" dt="2020-10-04T16:41:48.949" v="185"/>
          <ac:picMkLst>
            <pc:docMk/>
            <pc:sldMk cId="0" sldId="342"/>
            <ac:picMk id="11" creationId="{3D8732AF-82EA-46FA-9875-3D9276AD5278}"/>
          </ac:picMkLst>
        </pc:picChg>
        <pc:picChg chg="del">
          <ac:chgData name="131633403@staff.integra.its.ac.id" userId="09574fc9-7f2a-46d4-a3fa-f039d963485c" providerId="ADAL" clId="{A5666653-48DB-40F2-81CF-4703C6CD167B}" dt="2020-10-04T16:37:50.743" v="102" actId="478"/>
          <ac:picMkLst>
            <pc:docMk/>
            <pc:sldMk cId="0" sldId="342"/>
            <ac:picMk id="46082" creationId="{4D4351B9-596F-1D46-858C-7D47956D66BA}"/>
          </ac:picMkLst>
        </pc:picChg>
      </pc:sldChg>
      <pc:sldChg chg="addSp delSp modSp">
        <pc:chgData name="131633403@staff.integra.its.ac.id" userId="09574fc9-7f2a-46d4-a3fa-f039d963485c" providerId="ADAL" clId="{A5666653-48DB-40F2-81CF-4703C6CD167B}" dt="2020-10-04T16:41:54.758" v="187"/>
        <pc:sldMkLst>
          <pc:docMk/>
          <pc:sldMk cId="0" sldId="343"/>
        </pc:sldMkLst>
        <pc:spChg chg="del">
          <ac:chgData name="131633403@staff.integra.its.ac.id" userId="09574fc9-7f2a-46d4-a3fa-f039d963485c" providerId="ADAL" clId="{A5666653-48DB-40F2-81CF-4703C6CD167B}" dt="2020-10-04T16:38:00.944" v="104" actId="478"/>
          <ac:spMkLst>
            <pc:docMk/>
            <pc:sldMk cId="0" sldId="343"/>
            <ac:spMk id="5" creationId="{637E8B16-5932-574A-AB14-9402443D3F78}"/>
          </ac:spMkLst>
        </pc:spChg>
        <pc:spChg chg="mod">
          <ac:chgData name="131633403@staff.integra.its.ac.id" userId="09574fc9-7f2a-46d4-a3fa-f039d963485c" providerId="ADAL" clId="{A5666653-48DB-40F2-81CF-4703C6CD167B}" dt="2020-10-04T16:41:54.758" v="187"/>
          <ac:spMkLst>
            <pc:docMk/>
            <pc:sldMk cId="0" sldId="343"/>
            <ac:spMk id="10" creationId="{18D3F80F-004C-408A-B2F2-595F01622D87}"/>
          </ac:spMkLst>
        </pc:spChg>
        <pc:spChg chg="mod">
          <ac:chgData name="131633403@staff.integra.its.ac.id" userId="09574fc9-7f2a-46d4-a3fa-f039d963485c" providerId="ADAL" clId="{A5666653-48DB-40F2-81CF-4703C6CD167B}" dt="2020-10-04T16:41:54.758" v="187"/>
          <ac:spMkLst>
            <pc:docMk/>
            <pc:sldMk cId="0" sldId="343"/>
            <ac:spMk id="12" creationId="{2C310DC6-CAAE-4696-A63C-E74FD50A61A2}"/>
          </ac:spMkLst>
        </pc:spChg>
        <pc:spChg chg="mod">
          <ac:chgData name="131633403@staff.integra.its.ac.id" userId="09574fc9-7f2a-46d4-a3fa-f039d963485c" providerId="ADAL" clId="{A5666653-48DB-40F2-81CF-4703C6CD167B}" dt="2020-10-04T16:41:54.758" v="187"/>
          <ac:spMkLst>
            <pc:docMk/>
            <pc:sldMk cId="0" sldId="343"/>
            <ac:spMk id="13" creationId="{31E92392-C9B4-4401-A643-ADCB38A1EC55}"/>
          </ac:spMkLst>
        </pc:spChg>
        <pc:spChg chg="mod">
          <ac:chgData name="131633403@staff.integra.its.ac.id" userId="09574fc9-7f2a-46d4-a3fa-f039d963485c" providerId="ADAL" clId="{A5666653-48DB-40F2-81CF-4703C6CD167B}" dt="2020-10-04T16:41:54.758" v="187"/>
          <ac:spMkLst>
            <pc:docMk/>
            <pc:sldMk cId="0" sldId="343"/>
            <ac:spMk id="14" creationId="{603968D8-44EF-489C-9610-356F36651897}"/>
          </ac:spMkLst>
        </pc:spChg>
        <pc:spChg chg="del">
          <ac:chgData name="131633403@staff.integra.its.ac.id" userId="09574fc9-7f2a-46d4-a3fa-f039d963485c" providerId="ADAL" clId="{A5666653-48DB-40F2-81CF-4703C6CD167B}" dt="2020-10-04T16:38:00.944" v="104" actId="478"/>
          <ac:spMkLst>
            <pc:docMk/>
            <pc:sldMk cId="0" sldId="343"/>
            <ac:spMk id="16" creationId="{DCD87890-EC76-1E42-939E-FB78E570AFF4}"/>
          </ac:spMkLst>
        </pc:spChg>
        <pc:spChg chg="del">
          <ac:chgData name="131633403@staff.integra.its.ac.id" userId="09574fc9-7f2a-46d4-a3fa-f039d963485c" providerId="ADAL" clId="{A5666653-48DB-40F2-81CF-4703C6CD167B}" dt="2020-10-04T16:38:00.944" v="104" actId="478"/>
          <ac:spMkLst>
            <pc:docMk/>
            <pc:sldMk cId="0" sldId="343"/>
            <ac:spMk id="48133" creationId="{DF8928CA-3530-7C40-B52D-673493BEB65A}"/>
          </ac:spMkLst>
        </pc:spChg>
        <pc:spChg chg="del">
          <ac:chgData name="131633403@staff.integra.its.ac.id" userId="09574fc9-7f2a-46d4-a3fa-f039d963485c" providerId="ADAL" clId="{A5666653-48DB-40F2-81CF-4703C6CD167B}" dt="2020-10-04T16:38:00.944" v="104" actId="478"/>
          <ac:spMkLst>
            <pc:docMk/>
            <pc:sldMk cId="0" sldId="343"/>
            <ac:spMk id="48134" creationId="{3B28102C-3BF3-9542-944A-CDEF8CE8A52E}"/>
          </ac:spMkLst>
        </pc:spChg>
        <pc:grpChg chg="add mod">
          <ac:chgData name="131633403@staff.integra.its.ac.id" userId="09574fc9-7f2a-46d4-a3fa-f039d963485c" providerId="ADAL" clId="{A5666653-48DB-40F2-81CF-4703C6CD167B}" dt="2020-10-04T16:41:54.758" v="187"/>
          <ac:grpSpMkLst>
            <pc:docMk/>
            <pc:sldMk cId="0" sldId="343"/>
            <ac:grpSpMk id="9" creationId="{A6AF9398-0E9A-489D-B9CD-364910F982F8}"/>
          </ac:grpSpMkLst>
        </pc:grpChg>
        <pc:picChg chg="mod">
          <ac:chgData name="131633403@staff.integra.its.ac.id" userId="09574fc9-7f2a-46d4-a3fa-f039d963485c" providerId="ADAL" clId="{A5666653-48DB-40F2-81CF-4703C6CD167B}" dt="2020-10-04T16:41:54.758" v="187"/>
          <ac:picMkLst>
            <pc:docMk/>
            <pc:sldMk cId="0" sldId="343"/>
            <ac:picMk id="11" creationId="{02B29283-4FC6-4977-8CA0-6F4027080E60}"/>
          </ac:picMkLst>
        </pc:picChg>
        <pc:picChg chg="del">
          <ac:chgData name="131633403@staff.integra.its.ac.id" userId="09574fc9-7f2a-46d4-a3fa-f039d963485c" providerId="ADAL" clId="{A5666653-48DB-40F2-81CF-4703C6CD167B}" dt="2020-10-04T16:38:00.944" v="104" actId="478"/>
          <ac:picMkLst>
            <pc:docMk/>
            <pc:sldMk cId="0" sldId="343"/>
            <ac:picMk id="48130" creationId="{639AE8E7-A244-D742-AB42-5E2ECC8127B8}"/>
          </ac:picMkLst>
        </pc:picChg>
      </pc:sldChg>
      <pc:sldChg chg="addSp delSp modSp">
        <pc:chgData name="131633403@staff.integra.its.ac.id" userId="09574fc9-7f2a-46d4-a3fa-f039d963485c" providerId="ADAL" clId="{A5666653-48DB-40F2-81CF-4703C6CD167B}" dt="2020-10-04T16:42:04.670" v="189"/>
        <pc:sldMkLst>
          <pc:docMk/>
          <pc:sldMk cId="0" sldId="344"/>
        </pc:sldMkLst>
        <pc:spChg chg="del">
          <ac:chgData name="131633403@staff.integra.its.ac.id" userId="09574fc9-7f2a-46d4-a3fa-f039d963485c" providerId="ADAL" clId="{A5666653-48DB-40F2-81CF-4703C6CD167B}" dt="2020-10-04T16:42:03.915" v="188" actId="478"/>
          <ac:spMkLst>
            <pc:docMk/>
            <pc:sldMk cId="0" sldId="344"/>
            <ac:spMk id="5" creationId="{34D1FA7B-35F4-BF47-A56E-CA4C05B2A7CB}"/>
          </ac:spMkLst>
        </pc:spChg>
        <pc:spChg chg="mod">
          <ac:chgData name="131633403@staff.integra.its.ac.id" userId="09574fc9-7f2a-46d4-a3fa-f039d963485c" providerId="ADAL" clId="{A5666653-48DB-40F2-81CF-4703C6CD167B}" dt="2020-10-04T16:42:04.670" v="189"/>
          <ac:spMkLst>
            <pc:docMk/>
            <pc:sldMk cId="0" sldId="344"/>
            <ac:spMk id="10" creationId="{3A2F2781-48E4-44CA-BA95-E8446D900856}"/>
          </ac:spMkLst>
        </pc:spChg>
        <pc:spChg chg="mod">
          <ac:chgData name="131633403@staff.integra.its.ac.id" userId="09574fc9-7f2a-46d4-a3fa-f039d963485c" providerId="ADAL" clId="{A5666653-48DB-40F2-81CF-4703C6CD167B}" dt="2020-10-04T16:42:04.670" v="189"/>
          <ac:spMkLst>
            <pc:docMk/>
            <pc:sldMk cId="0" sldId="344"/>
            <ac:spMk id="12" creationId="{07CF49DA-1A13-4B51-9206-6701E0A27AB9}"/>
          </ac:spMkLst>
        </pc:spChg>
        <pc:spChg chg="mod">
          <ac:chgData name="131633403@staff.integra.its.ac.id" userId="09574fc9-7f2a-46d4-a3fa-f039d963485c" providerId="ADAL" clId="{A5666653-48DB-40F2-81CF-4703C6CD167B}" dt="2020-10-04T16:42:04.670" v="189"/>
          <ac:spMkLst>
            <pc:docMk/>
            <pc:sldMk cId="0" sldId="344"/>
            <ac:spMk id="13" creationId="{46DDCFF4-B3C6-4C55-BB6C-DE037430F977}"/>
          </ac:spMkLst>
        </pc:spChg>
        <pc:spChg chg="mod">
          <ac:chgData name="131633403@staff.integra.its.ac.id" userId="09574fc9-7f2a-46d4-a3fa-f039d963485c" providerId="ADAL" clId="{A5666653-48DB-40F2-81CF-4703C6CD167B}" dt="2020-10-04T16:42:04.670" v="189"/>
          <ac:spMkLst>
            <pc:docMk/>
            <pc:sldMk cId="0" sldId="344"/>
            <ac:spMk id="14" creationId="{A2048CC0-D3F1-460D-81DC-C61F1AD2A0B2}"/>
          </ac:spMkLst>
        </pc:spChg>
        <pc:spChg chg="del">
          <ac:chgData name="131633403@staff.integra.its.ac.id" userId="09574fc9-7f2a-46d4-a3fa-f039d963485c" providerId="ADAL" clId="{A5666653-48DB-40F2-81CF-4703C6CD167B}" dt="2020-10-04T16:42:03.915" v="188" actId="478"/>
          <ac:spMkLst>
            <pc:docMk/>
            <pc:sldMk cId="0" sldId="344"/>
            <ac:spMk id="16" creationId="{9ACA7336-09C3-E44C-B647-4B1323B1498C}"/>
          </ac:spMkLst>
        </pc:spChg>
        <pc:spChg chg="del">
          <ac:chgData name="131633403@staff.integra.its.ac.id" userId="09574fc9-7f2a-46d4-a3fa-f039d963485c" providerId="ADAL" clId="{A5666653-48DB-40F2-81CF-4703C6CD167B}" dt="2020-10-04T16:42:03.915" v="188" actId="478"/>
          <ac:spMkLst>
            <pc:docMk/>
            <pc:sldMk cId="0" sldId="344"/>
            <ac:spMk id="49157" creationId="{13C2D282-B039-874C-89D1-025FA5342C13}"/>
          </ac:spMkLst>
        </pc:spChg>
        <pc:spChg chg="del">
          <ac:chgData name="131633403@staff.integra.its.ac.id" userId="09574fc9-7f2a-46d4-a3fa-f039d963485c" providerId="ADAL" clId="{A5666653-48DB-40F2-81CF-4703C6CD167B}" dt="2020-10-04T16:42:03.915" v="188" actId="478"/>
          <ac:spMkLst>
            <pc:docMk/>
            <pc:sldMk cId="0" sldId="344"/>
            <ac:spMk id="49158" creationId="{8BCC0285-DE74-FD4F-9913-A74A8DB831F7}"/>
          </ac:spMkLst>
        </pc:spChg>
        <pc:grpChg chg="add mod">
          <ac:chgData name="131633403@staff.integra.its.ac.id" userId="09574fc9-7f2a-46d4-a3fa-f039d963485c" providerId="ADAL" clId="{A5666653-48DB-40F2-81CF-4703C6CD167B}" dt="2020-10-04T16:42:04.670" v="189"/>
          <ac:grpSpMkLst>
            <pc:docMk/>
            <pc:sldMk cId="0" sldId="344"/>
            <ac:grpSpMk id="9" creationId="{6B0DB80F-D753-4039-989A-62E9B50ECC71}"/>
          </ac:grpSpMkLst>
        </pc:grpChg>
        <pc:picChg chg="mod">
          <ac:chgData name="131633403@staff.integra.its.ac.id" userId="09574fc9-7f2a-46d4-a3fa-f039d963485c" providerId="ADAL" clId="{A5666653-48DB-40F2-81CF-4703C6CD167B}" dt="2020-10-04T16:42:04.670" v="189"/>
          <ac:picMkLst>
            <pc:docMk/>
            <pc:sldMk cId="0" sldId="344"/>
            <ac:picMk id="11" creationId="{07C77796-43C7-4D51-BF04-4208724283FA}"/>
          </ac:picMkLst>
        </pc:picChg>
        <pc:picChg chg="del">
          <ac:chgData name="131633403@staff.integra.its.ac.id" userId="09574fc9-7f2a-46d4-a3fa-f039d963485c" providerId="ADAL" clId="{A5666653-48DB-40F2-81CF-4703C6CD167B}" dt="2020-10-04T16:42:03.915" v="188" actId="478"/>
          <ac:picMkLst>
            <pc:docMk/>
            <pc:sldMk cId="0" sldId="344"/>
            <ac:picMk id="49154" creationId="{F76F3438-1715-B94D-8524-207A9EA7CD9D}"/>
          </ac:picMkLst>
        </pc:picChg>
      </pc:sldChg>
      <pc:sldChg chg="addSp delSp modSp">
        <pc:chgData name="131633403@staff.integra.its.ac.id" userId="09574fc9-7f2a-46d4-a3fa-f039d963485c" providerId="ADAL" clId="{A5666653-48DB-40F2-81CF-4703C6CD167B}" dt="2020-10-04T16:42:06.895" v="190"/>
        <pc:sldMkLst>
          <pc:docMk/>
          <pc:sldMk cId="0" sldId="345"/>
        </pc:sldMkLst>
        <pc:spChg chg="del">
          <ac:chgData name="131633403@staff.integra.its.ac.id" userId="09574fc9-7f2a-46d4-a3fa-f039d963485c" providerId="ADAL" clId="{A5666653-48DB-40F2-81CF-4703C6CD167B}" dt="2020-10-04T16:38:05.655" v="105" actId="478"/>
          <ac:spMkLst>
            <pc:docMk/>
            <pc:sldMk cId="0" sldId="345"/>
            <ac:spMk id="5" creationId="{9919F434-796E-8C4C-9B52-95E053D6A567}"/>
          </ac:spMkLst>
        </pc:spChg>
        <pc:spChg chg="mod">
          <ac:chgData name="131633403@staff.integra.its.ac.id" userId="09574fc9-7f2a-46d4-a3fa-f039d963485c" providerId="ADAL" clId="{A5666653-48DB-40F2-81CF-4703C6CD167B}" dt="2020-10-04T16:42:06.895" v="190"/>
          <ac:spMkLst>
            <pc:docMk/>
            <pc:sldMk cId="0" sldId="345"/>
            <ac:spMk id="10" creationId="{B005434A-E4F1-4CAE-A226-BB94F25983F6}"/>
          </ac:spMkLst>
        </pc:spChg>
        <pc:spChg chg="mod">
          <ac:chgData name="131633403@staff.integra.its.ac.id" userId="09574fc9-7f2a-46d4-a3fa-f039d963485c" providerId="ADAL" clId="{A5666653-48DB-40F2-81CF-4703C6CD167B}" dt="2020-10-04T16:42:06.895" v="190"/>
          <ac:spMkLst>
            <pc:docMk/>
            <pc:sldMk cId="0" sldId="345"/>
            <ac:spMk id="12" creationId="{5AF951AA-E094-4986-A5EA-7E9BCFB9BF69}"/>
          </ac:spMkLst>
        </pc:spChg>
        <pc:spChg chg="mod">
          <ac:chgData name="131633403@staff.integra.its.ac.id" userId="09574fc9-7f2a-46d4-a3fa-f039d963485c" providerId="ADAL" clId="{A5666653-48DB-40F2-81CF-4703C6CD167B}" dt="2020-10-04T16:42:06.895" v="190"/>
          <ac:spMkLst>
            <pc:docMk/>
            <pc:sldMk cId="0" sldId="345"/>
            <ac:spMk id="13" creationId="{BD37B47F-266A-492A-ADAA-2783807A671E}"/>
          </ac:spMkLst>
        </pc:spChg>
        <pc:spChg chg="mod">
          <ac:chgData name="131633403@staff.integra.its.ac.id" userId="09574fc9-7f2a-46d4-a3fa-f039d963485c" providerId="ADAL" clId="{A5666653-48DB-40F2-81CF-4703C6CD167B}" dt="2020-10-04T16:42:06.895" v="190"/>
          <ac:spMkLst>
            <pc:docMk/>
            <pc:sldMk cId="0" sldId="345"/>
            <ac:spMk id="14" creationId="{91BDF2AD-CBE4-4778-AFE5-57E9F8AEEE53}"/>
          </ac:spMkLst>
        </pc:spChg>
        <pc:spChg chg="del">
          <ac:chgData name="131633403@staff.integra.its.ac.id" userId="09574fc9-7f2a-46d4-a3fa-f039d963485c" providerId="ADAL" clId="{A5666653-48DB-40F2-81CF-4703C6CD167B}" dt="2020-10-04T16:38:05.655" v="105" actId="478"/>
          <ac:spMkLst>
            <pc:docMk/>
            <pc:sldMk cId="0" sldId="345"/>
            <ac:spMk id="16" creationId="{98684424-908C-9A44-B9CA-84294337CEA1}"/>
          </ac:spMkLst>
        </pc:spChg>
        <pc:spChg chg="del">
          <ac:chgData name="131633403@staff.integra.its.ac.id" userId="09574fc9-7f2a-46d4-a3fa-f039d963485c" providerId="ADAL" clId="{A5666653-48DB-40F2-81CF-4703C6CD167B}" dt="2020-10-04T16:38:05.655" v="105" actId="478"/>
          <ac:spMkLst>
            <pc:docMk/>
            <pc:sldMk cId="0" sldId="345"/>
            <ac:spMk id="50181" creationId="{AAAF0A7A-6CFD-0744-BE4E-87A4BCD1A8B3}"/>
          </ac:spMkLst>
        </pc:spChg>
        <pc:spChg chg="del">
          <ac:chgData name="131633403@staff.integra.its.ac.id" userId="09574fc9-7f2a-46d4-a3fa-f039d963485c" providerId="ADAL" clId="{A5666653-48DB-40F2-81CF-4703C6CD167B}" dt="2020-10-04T16:38:05.655" v="105" actId="478"/>
          <ac:spMkLst>
            <pc:docMk/>
            <pc:sldMk cId="0" sldId="345"/>
            <ac:spMk id="50182" creationId="{F4D509C0-052E-FC4F-A08A-03FCC84D5B29}"/>
          </ac:spMkLst>
        </pc:spChg>
        <pc:grpChg chg="add mod">
          <ac:chgData name="131633403@staff.integra.its.ac.id" userId="09574fc9-7f2a-46d4-a3fa-f039d963485c" providerId="ADAL" clId="{A5666653-48DB-40F2-81CF-4703C6CD167B}" dt="2020-10-04T16:42:06.895" v="190"/>
          <ac:grpSpMkLst>
            <pc:docMk/>
            <pc:sldMk cId="0" sldId="345"/>
            <ac:grpSpMk id="9" creationId="{6C50A821-7EDD-4A0C-93F1-47431D7578FB}"/>
          </ac:grpSpMkLst>
        </pc:grpChg>
        <pc:picChg chg="mod">
          <ac:chgData name="131633403@staff.integra.its.ac.id" userId="09574fc9-7f2a-46d4-a3fa-f039d963485c" providerId="ADAL" clId="{A5666653-48DB-40F2-81CF-4703C6CD167B}" dt="2020-10-04T16:42:06.895" v="190"/>
          <ac:picMkLst>
            <pc:docMk/>
            <pc:sldMk cId="0" sldId="345"/>
            <ac:picMk id="11" creationId="{AD9B1FEC-94F1-4009-8256-04E8B9BB5B99}"/>
          </ac:picMkLst>
        </pc:picChg>
        <pc:picChg chg="del">
          <ac:chgData name="131633403@staff.integra.its.ac.id" userId="09574fc9-7f2a-46d4-a3fa-f039d963485c" providerId="ADAL" clId="{A5666653-48DB-40F2-81CF-4703C6CD167B}" dt="2020-10-04T16:38:05.655" v="105" actId="478"/>
          <ac:picMkLst>
            <pc:docMk/>
            <pc:sldMk cId="0" sldId="345"/>
            <ac:picMk id="50178" creationId="{7B50B9AA-A687-EB4B-8750-7923EBD1EA3C}"/>
          </ac:picMkLst>
        </pc:picChg>
      </pc:sldChg>
      <pc:sldChg chg="addSp delSp modSp">
        <pc:chgData name="131633403@staff.integra.its.ac.id" userId="09574fc9-7f2a-46d4-a3fa-f039d963485c" providerId="ADAL" clId="{A5666653-48DB-40F2-81CF-4703C6CD167B}" dt="2020-10-04T16:42:08.319" v="191"/>
        <pc:sldMkLst>
          <pc:docMk/>
          <pc:sldMk cId="0" sldId="346"/>
        </pc:sldMkLst>
        <pc:spChg chg="del">
          <ac:chgData name="131633403@staff.integra.its.ac.id" userId="09574fc9-7f2a-46d4-a3fa-f039d963485c" providerId="ADAL" clId="{A5666653-48DB-40F2-81CF-4703C6CD167B}" dt="2020-10-04T16:38:10.752" v="106" actId="478"/>
          <ac:spMkLst>
            <pc:docMk/>
            <pc:sldMk cId="0" sldId="346"/>
            <ac:spMk id="5" creationId="{290067E4-5256-8346-BFD3-36CB61E68E62}"/>
          </ac:spMkLst>
        </pc:spChg>
        <pc:spChg chg="mod">
          <ac:chgData name="131633403@staff.integra.its.ac.id" userId="09574fc9-7f2a-46d4-a3fa-f039d963485c" providerId="ADAL" clId="{A5666653-48DB-40F2-81CF-4703C6CD167B}" dt="2020-10-04T16:42:08.319" v="191"/>
          <ac:spMkLst>
            <pc:docMk/>
            <pc:sldMk cId="0" sldId="346"/>
            <ac:spMk id="10" creationId="{B4C5B906-46BA-4F9C-A0D6-19D7DF4FD8AF}"/>
          </ac:spMkLst>
        </pc:spChg>
        <pc:spChg chg="mod">
          <ac:chgData name="131633403@staff.integra.its.ac.id" userId="09574fc9-7f2a-46d4-a3fa-f039d963485c" providerId="ADAL" clId="{A5666653-48DB-40F2-81CF-4703C6CD167B}" dt="2020-10-04T16:42:08.319" v="191"/>
          <ac:spMkLst>
            <pc:docMk/>
            <pc:sldMk cId="0" sldId="346"/>
            <ac:spMk id="12" creationId="{91F618FA-64EE-4F14-810A-0363354CA4C3}"/>
          </ac:spMkLst>
        </pc:spChg>
        <pc:spChg chg="mod">
          <ac:chgData name="131633403@staff.integra.its.ac.id" userId="09574fc9-7f2a-46d4-a3fa-f039d963485c" providerId="ADAL" clId="{A5666653-48DB-40F2-81CF-4703C6CD167B}" dt="2020-10-04T16:42:08.319" v="191"/>
          <ac:spMkLst>
            <pc:docMk/>
            <pc:sldMk cId="0" sldId="346"/>
            <ac:spMk id="13" creationId="{3C9305F2-F248-49EE-B932-96B31DD73D94}"/>
          </ac:spMkLst>
        </pc:spChg>
        <pc:spChg chg="mod">
          <ac:chgData name="131633403@staff.integra.its.ac.id" userId="09574fc9-7f2a-46d4-a3fa-f039d963485c" providerId="ADAL" clId="{A5666653-48DB-40F2-81CF-4703C6CD167B}" dt="2020-10-04T16:42:08.319" v="191"/>
          <ac:spMkLst>
            <pc:docMk/>
            <pc:sldMk cId="0" sldId="346"/>
            <ac:spMk id="14" creationId="{8EDB3AF9-7512-4AEC-8FB8-608241681644}"/>
          </ac:spMkLst>
        </pc:spChg>
        <pc:spChg chg="del">
          <ac:chgData name="131633403@staff.integra.its.ac.id" userId="09574fc9-7f2a-46d4-a3fa-f039d963485c" providerId="ADAL" clId="{A5666653-48DB-40F2-81CF-4703C6CD167B}" dt="2020-10-04T16:38:10.752" v="106" actId="478"/>
          <ac:spMkLst>
            <pc:docMk/>
            <pc:sldMk cId="0" sldId="346"/>
            <ac:spMk id="16" creationId="{FCA85B77-05CF-A842-B687-BBE8D46AA792}"/>
          </ac:spMkLst>
        </pc:spChg>
        <pc:spChg chg="del">
          <ac:chgData name="131633403@staff.integra.its.ac.id" userId="09574fc9-7f2a-46d4-a3fa-f039d963485c" providerId="ADAL" clId="{A5666653-48DB-40F2-81CF-4703C6CD167B}" dt="2020-10-04T16:38:10.752" v="106" actId="478"/>
          <ac:spMkLst>
            <pc:docMk/>
            <pc:sldMk cId="0" sldId="346"/>
            <ac:spMk id="51205" creationId="{E4F36A58-2DCE-114E-B7B5-30D678109A45}"/>
          </ac:spMkLst>
        </pc:spChg>
        <pc:spChg chg="del">
          <ac:chgData name="131633403@staff.integra.its.ac.id" userId="09574fc9-7f2a-46d4-a3fa-f039d963485c" providerId="ADAL" clId="{A5666653-48DB-40F2-81CF-4703C6CD167B}" dt="2020-10-04T16:38:10.752" v="106" actId="478"/>
          <ac:spMkLst>
            <pc:docMk/>
            <pc:sldMk cId="0" sldId="346"/>
            <ac:spMk id="51206" creationId="{A26BB712-4FB6-A14C-9FF0-F430EFF202AB}"/>
          </ac:spMkLst>
        </pc:spChg>
        <pc:grpChg chg="add mod">
          <ac:chgData name="131633403@staff.integra.its.ac.id" userId="09574fc9-7f2a-46d4-a3fa-f039d963485c" providerId="ADAL" clId="{A5666653-48DB-40F2-81CF-4703C6CD167B}" dt="2020-10-04T16:42:08.319" v="191"/>
          <ac:grpSpMkLst>
            <pc:docMk/>
            <pc:sldMk cId="0" sldId="346"/>
            <ac:grpSpMk id="9" creationId="{74C349E6-814F-4B50-8152-392912942BF4}"/>
          </ac:grpSpMkLst>
        </pc:grpChg>
        <pc:picChg chg="mod">
          <ac:chgData name="131633403@staff.integra.its.ac.id" userId="09574fc9-7f2a-46d4-a3fa-f039d963485c" providerId="ADAL" clId="{A5666653-48DB-40F2-81CF-4703C6CD167B}" dt="2020-10-04T16:42:08.319" v="191"/>
          <ac:picMkLst>
            <pc:docMk/>
            <pc:sldMk cId="0" sldId="346"/>
            <ac:picMk id="11" creationId="{F6B5AD68-594D-46E8-8497-7051B36308CB}"/>
          </ac:picMkLst>
        </pc:picChg>
        <pc:picChg chg="del">
          <ac:chgData name="131633403@staff.integra.its.ac.id" userId="09574fc9-7f2a-46d4-a3fa-f039d963485c" providerId="ADAL" clId="{A5666653-48DB-40F2-81CF-4703C6CD167B}" dt="2020-10-04T16:38:10.752" v="106" actId="478"/>
          <ac:picMkLst>
            <pc:docMk/>
            <pc:sldMk cId="0" sldId="346"/>
            <ac:picMk id="51202" creationId="{0BFD0CE4-04D1-7548-9DD5-E68C04F7739D}"/>
          </ac:picMkLst>
        </pc:picChg>
      </pc:sldChg>
      <pc:sldChg chg="addSp delSp modSp">
        <pc:chgData name="131633403@staff.integra.its.ac.id" userId="09574fc9-7f2a-46d4-a3fa-f039d963485c" providerId="ADAL" clId="{A5666653-48DB-40F2-81CF-4703C6CD167B}" dt="2020-10-04T16:42:10.727" v="192"/>
        <pc:sldMkLst>
          <pc:docMk/>
          <pc:sldMk cId="0" sldId="347"/>
        </pc:sldMkLst>
        <pc:spChg chg="del">
          <ac:chgData name="131633403@staff.integra.its.ac.id" userId="09574fc9-7f2a-46d4-a3fa-f039d963485c" providerId="ADAL" clId="{A5666653-48DB-40F2-81CF-4703C6CD167B}" dt="2020-10-04T16:38:15.445" v="107" actId="478"/>
          <ac:spMkLst>
            <pc:docMk/>
            <pc:sldMk cId="0" sldId="347"/>
            <ac:spMk id="5" creationId="{CDE034D1-9A38-324D-AA80-7950FBAE2998}"/>
          </ac:spMkLst>
        </pc:spChg>
        <pc:spChg chg="mod">
          <ac:chgData name="131633403@staff.integra.its.ac.id" userId="09574fc9-7f2a-46d4-a3fa-f039d963485c" providerId="ADAL" clId="{A5666653-48DB-40F2-81CF-4703C6CD167B}" dt="2020-10-04T16:42:10.727" v="192"/>
          <ac:spMkLst>
            <pc:docMk/>
            <pc:sldMk cId="0" sldId="347"/>
            <ac:spMk id="10" creationId="{1A86F3EB-0020-4D0F-8FC3-55427744B408}"/>
          </ac:spMkLst>
        </pc:spChg>
        <pc:spChg chg="mod">
          <ac:chgData name="131633403@staff.integra.its.ac.id" userId="09574fc9-7f2a-46d4-a3fa-f039d963485c" providerId="ADAL" clId="{A5666653-48DB-40F2-81CF-4703C6CD167B}" dt="2020-10-04T16:42:10.727" v="192"/>
          <ac:spMkLst>
            <pc:docMk/>
            <pc:sldMk cId="0" sldId="347"/>
            <ac:spMk id="12" creationId="{54F5FC35-3D70-4889-9824-D3DF188F128D}"/>
          </ac:spMkLst>
        </pc:spChg>
        <pc:spChg chg="mod">
          <ac:chgData name="131633403@staff.integra.its.ac.id" userId="09574fc9-7f2a-46d4-a3fa-f039d963485c" providerId="ADAL" clId="{A5666653-48DB-40F2-81CF-4703C6CD167B}" dt="2020-10-04T16:42:10.727" v="192"/>
          <ac:spMkLst>
            <pc:docMk/>
            <pc:sldMk cId="0" sldId="347"/>
            <ac:spMk id="13" creationId="{1BC66D02-CA09-475E-BDE8-B876FA17E3E8}"/>
          </ac:spMkLst>
        </pc:spChg>
        <pc:spChg chg="mod">
          <ac:chgData name="131633403@staff.integra.its.ac.id" userId="09574fc9-7f2a-46d4-a3fa-f039d963485c" providerId="ADAL" clId="{A5666653-48DB-40F2-81CF-4703C6CD167B}" dt="2020-10-04T16:42:10.727" v="192"/>
          <ac:spMkLst>
            <pc:docMk/>
            <pc:sldMk cId="0" sldId="347"/>
            <ac:spMk id="14" creationId="{10D841E6-2D7F-4EA3-9E4C-CBEB6AEED06F}"/>
          </ac:spMkLst>
        </pc:spChg>
        <pc:spChg chg="del">
          <ac:chgData name="131633403@staff.integra.its.ac.id" userId="09574fc9-7f2a-46d4-a3fa-f039d963485c" providerId="ADAL" clId="{A5666653-48DB-40F2-81CF-4703C6CD167B}" dt="2020-10-04T16:38:15.445" v="107" actId="478"/>
          <ac:spMkLst>
            <pc:docMk/>
            <pc:sldMk cId="0" sldId="347"/>
            <ac:spMk id="16" creationId="{2EC12746-6D42-834C-9639-6AD534999A33}"/>
          </ac:spMkLst>
        </pc:spChg>
        <pc:spChg chg="del">
          <ac:chgData name="131633403@staff.integra.its.ac.id" userId="09574fc9-7f2a-46d4-a3fa-f039d963485c" providerId="ADAL" clId="{A5666653-48DB-40F2-81CF-4703C6CD167B}" dt="2020-10-04T16:38:15.445" v="107" actId="478"/>
          <ac:spMkLst>
            <pc:docMk/>
            <pc:sldMk cId="0" sldId="347"/>
            <ac:spMk id="52229" creationId="{69E6F946-6E5D-534D-8C57-01A5442CBFB6}"/>
          </ac:spMkLst>
        </pc:spChg>
        <pc:spChg chg="del">
          <ac:chgData name="131633403@staff.integra.its.ac.id" userId="09574fc9-7f2a-46d4-a3fa-f039d963485c" providerId="ADAL" clId="{A5666653-48DB-40F2-81CF-4703C6CD167B}" dt="2020-10-04T16:38:15.445" v="107" actId="478"/>
          <ac:spMkLst>
            <pc:docMk/>
            <pc:sldMk cId="0" sldId="347"/>
            <ac:spMk id="52230" creationId="{B5F93D0B-3244-404C-AB62-7C1C04F64733}"/>
          </ac:spMkLst>
        </pc:spChg>
        <pc:grpChg chg="add mod">
          <ac:chgData name="131633403@staff.integra.its.ac.id" userId="09574fc9-7f2a-46d4-a3fa-f039d963485c" providerId="ADAL" clId="{A5666653-48DB-40F2-81CF-4703C6CD167B}" dt="2020-10-04T16:42:10.727" v="192"/>
          <ac:grpSpMkLst>
            <pc:docMk/>
            <pc:sldMk cId="0" sldId="347"/>
            <ac:grpSpMk id="9" creationId="{46854C2A-FE13-4468-A2E1-7730ADECA19E}"/>
          </ac:grpSpMkLst>
        </pc:grpChg>
        <pc:picChg chg="mod">
          <ac:chgData name="131633403@staff.integra.its.ac.id" userId="09574fc9-7f2a-46d4-a3fa-f039d963485c" providerId="ADAL" clId="{A5666653-48DB-40F2-81CF-4703C6CD167B}" dt="2020-10-04T16:42:10.727" v="192"/>
          <ac:picMkLst>
            <pc:docMk/>
            <pc:sldMk cId="0" sldId="347"/>
            <ac:picMk id="11" creationId="{95358E64-D0F9-4AE9-898E-77BF72C08DC8}"/>
          </ac:picMkLst>
        </pc:picChg>
        <pc:picChg chg="del">
          <ac:chgData name="131633403@staff.integra.its.ac.id" userId="09574fc9-7f2a-46d4-a3fa-f039d963485c" providerId="ADAL" clId="{A5666653-48DB-40F2-81CF-4703C6CD167B}" dt="2020-10-04T16:38:15.445" v="107" actId="478"/>
          <ac:picMkLst>
            <pc:docMk/>
            <pc:sldMk cId="0" sldId="347"/>
            <ac:picMk id="52226" creationId="{34AD63FB-E057-B242-8C3C-29B45BD98CA7}"/>
          </ac:picMkLst>
        </pc:picChg>
      </pc:sldChg>
      <pc:sldChg chg="addSp delSp modSp">
        <pc:chgData name="131633403@staff.integra.its.ac.id" userId="09574fc9-7f2a-46d4-a3fa-f039d963485c" providerId="ADAL" clId="{A5666653-48DB-40F2-81CF-4703C6CD167B}" dt="2020-10-04T16:42:12.485" v="193"/>
        <pc:sldMkLst>
          <pc:docMk/>
          <pc:sldMk cId="0" sldId="348"/>
        </pc:sldMkLst>
        <pc:spChg chg="del">
          <ac:chgData name="131633403@staff.integra.its.ac.id" userId="09574fc9-7f2a-46d4-a3fa-f039d963485c" providerId="ADAL" clId="{A5666653-48DB-40F2-81CF-4703C6CD167B}" dt="2020-10-04T16:38:22.376" v="108" actId="478"/>
          <ac:spMkLst>
            <pc:docMk/>
            <pc:sldMk cId="0" sldId="348"/>
            <ac:spMk id="5" creationId="{13181FFF-513B-584F-AC29-CFD9FD1F1520}"/>
          </ac:spMkLst>
        </pc:spChg>
        <pc:spChg chg="mod">
          <ac:chgData name="131633403@staff.integra.its.ac.id" userId="09574fc9-7f2a-46d4-a3fa-f039d963485c" providerId="ADAL" clId="{A5666653-48DB-40F2-81CF-4703C6CD167B}" dt="2020-10-04T16:42:12.485" v="193"/>
          <ac:spMkLst>
            <pc:docMk/>
            <pc:sldMk cId="0" sldId="348"/>
            <ac:spMk id="10" creationId="{6A183427-9A48-47ED-8D45-25FAD56D1155}"/>
          </ac:spMkLst>
        </pc:spChg>
        <pc:spChg chg="mod">
          <ac:chgData name="131633403@staff.integra.its.ac.id" userId="09574fc9-7f2a-46d4-a3fa-f039d963485c" providerId="ADAL" clId="{A5666653-48DB-40F2-81CF-4703C6CD167B}" dt="2020-10-04T16:42:12.485" v="193"/>
          <ac:spMkLst>
            <pc:docMk/>
            <pc:sldMk cId="0" sldId="348"/>
            <ac:spMk id="12" creationId="{4F228166-EB07-43B3-BCB4-3FB6028B5899}"/>
          </ac:spMkLst>
        </pc:spChg>
        <pc:spChg chg="mod">
          <ac:chgData name="131633403@staff.integra.its.ac.id" userId="09574fc9-7f2a-46d4-a3fa-f039d963485c" providerId="ADAL" clId="{A5666653-48DB-40F2-81CF-4703C6CD167B}" dt="2020-10-04T16:42:12.485" v="193"/>
          <ac:spMkLst>
            <pc:docMk/>
            <pc:sldMk cId="0" sldId="348"/>
            <ac:spMk id="13" creationId="{C8724B10-F1FC-41A0-933F-BA7453C95F08}"/>
          </ac:spMkLst>
        </pc:spChg>
        <pc:spChg chg="mod">
          <ac:chgData name="131633403@staff.integra.its.ac.id" userId="09574fc9-7f2a-46d4-a3fa-f039d963485c" providerId="ADAL" clId="{A5666653-48DB-40F2-81CF-4703C6CD167B}" dt="2020-10-04T16:42:12.485" v="193"/>
          <ac:spMkLst>
            <pc:docMk/>
            <pc:sldMk cId="0" sldId="348"/>
            <ac:spMk id="14" creationId="{605DEFBF-1421-4022-AEB1-C3EA26467C5E}"/>
          </ac:spMkLst>
        </pc:spChg>
        <pc:spChg chg="del">
          <ac:chgData name="131633403@staff.integra.its.ac.id" userId="09574fc9-7f2a-46d4-a3fa-f039d963485c" providerId="ADAL" clId="{A5666653-48DB-40F2-81CF-4703C6CD167B}" dt="2020-10-04T16:38:22.376" v="108" actId="478"/>
          <ac:spMkLst>
            <pc:docMk/>
            <pc:sldMk cId="0" sldId="348"/>
            <ac:spMk id="16" creationId="{F384C5C2-DCF4-D84F-A1D5-87B2687A3A00}"/>
          </ac:spMkLst>
        </pc:spChg>
        <pc:spChg chg="del">
          <ac:chgData name="131633403@staff.integra.its.ac.id" userId="09574fc9-7f2a-46d4-a3fa-f039d963485c" providerId="ADAL" clId="{A5666653-48DB-40F2-81CF-4703C6CD167B}" dt="2020-10-04T16:38:22.376" v="108" actId="478"/>
          <ac:spMkLst>
            <pc:docMk/>
            <pc:sldMk cId="0" sldId="348"/>
            <ac:spMk id="53253" creationId="{EEA5E389-5F09-DA48-AF26-5AA61B74FA13}"/>
          </ac:spMkLst>
        </pc:spChg>
        <pc:spChg chg="del">
          <ac:chgData name="131633403@staff.integra.its.ac.id" userId="09574fc9-7f2a-46d4-a3fa-f039d963485c" providerId="ADAL" clId="{A5666653-48DB-40F2-81CF-4703C6CD167B}" dt="2020-10-04T16:38:22.376" v="108" actId="478"/>
          <ac:spMkLst>
            <pc:docMk/>
            <pc:sldMk cId="0" sldId="348"/>
            <ac:spMk id="53254" creationId="{EAC9D861-690E-8140-8F41-79C169FAC066}"/>
          </ac:spMkLst>
        </pc:spChg>
        <pc:grpChg chg="add mod">
          <ac:chgData name="131633403@staff.integra.its.ac.id" userId="09574fc9-7f2a-46d4-a3fa-f039d963485c" providerId="ADAL" clId="{A5666653-48DB-40F2-81CF-4703C6CD167B}" dt="2020-10-04T16:42:12.485" v="193"/>
          <ac:grpSpMkLst>
            <pc:docMk/>
            <pc:sldMk cId="0" sldId="348"/>
            <ac:grpSpMk id="9" creationId="{F88095C3-DE1B-4B0D-92A2-131FE2C6F625}"/>
          </ac:grpSpMkLst>
        </pc:grpChg>
        <pc:picChg chg="mod">
          <ac:chgData name="131633403@staff.integra.its.ac.id" userId="09574fc9-7f2a-46d4-a3fa-f039d963485c" providerId="ADAL" clId="{A5666653-48DB-40F2-81CF-4703C6CD167B}" dt="2020-10-04T16:42:12.485" v="193"/>
          <ac:picMkLst>
            <pc:docMk/>
            <pc:sldMk cId="0" sldId="348"/>
            <ac:picMk id="11" creationId="{E966C4C8-D384-47A9-9CDA-FAC8F9DB9324}"/>
          </ac:picMkLst>
        </pc:picChg>
        <pc:picChg chg="del">
          <ac:chgData name="131633403@staff.integra.its.ac.id" userId="09574fc9-7f2a-46d4-a3fa-f039d963485c" providerId="ADAL" clId="{A5666653-48DB-40F2-81CF-4703C6CD167B}" dt="2020-10-04T16:38:22.376" v="108" actId="478"/>
          <ac:picMkLst>
            <pc:docMk/>
            <pc:sldMk cId="0" sldId="348"/>
            <ac:picMk id="53250" creationId="{AB2347FD-8576-1548-8B42-06805804CB46}"/>
          </ac:picMkLst>
        </pc:picChg>
      </pc:sldChg>
      <pc:sldChg chg="addSp delSp modSp">
        <pc:chgData name="131633403@staff.integra.its.ac.id" userId="09574fc9-7f2a-46d4-a3fa-f039d963485c" providerId="ADAL" clId="{A5666653-48DB-40F2-81CF-4703C6CD167B}" dt="2020-10-04T16:42:13.834" v="194"/>
        <pc:sldMkLst>
          <pc:docMk/>
          <pc:sldMk cId="0" sldId="349"/>
        </pc:sldMkLst>
        <pc:spChg chg="del">
          <ac:chgData name="131633403@staff.integra.its.ac.id" userId="09574fc9-7f2a-46d4-a3fa-f039d963485c" providerId="ADAL" clId="{A5666653-48DB-40F2-81CF-4703C6CD167B}" dt="2020-10-04T16:38:26.717" v="109" actId="478"/>
          <ac:spMkLst>
            <pc:docMk/>
            <pc:sldMk cId="0" sldId="349"/>
            <ac:spMk id="5" creationId="{DD7A0771-86BB-BD4B-980D-F2C3DC71F70C}"/>
          </ac:spMkLst>
        </pc:spChg>
        <pc:spChg chg="mod">
          <ac:chgData name="131633403@staff.integra.its.ac.id" userId="09574fc9-7f2a-46d4-a3fa-f039d963485c" providerId="ADAL" clId="{A5666653-48DB-40F2-81CF-4703C6CD167B}" dt="2020-10-04T16:42:13.834" v="194"/>
          <ac:spMkLst>
            <pc:docMk/>
            <pc:sldMk cId="0" sldId="349"/>
            <ac:spMk id="10" creationId="{B7DE6B7F-9944-4399-BADE-99AB4FAF3BB1}"/>
          </ac:spMkLst>
        </pc:spChg>
        <pc:spChg chg="mod">
          <ac:chgData name="131633403@staff.integra.its.ac.id" userId="09574fc9-7f2a-46d4-a3fa-f039d963485c" providerId="ADAL" clId="{A5666653-48DB-40F2-81CF-4703C6CD167B}" dt="2020-10-04T16:42:13.834" v="194"/>
          <ac:spMkLst>
            <pc:docMk/>
            <pc:sldMk cId="0" sldId="349"/>
            <ac:spMk id="12" creationId="{44F20487-6B8A-4CB8-A241-8566FE983870}"/>
          </ac:spMkLst>
        </pc:spChg>
        <pc:spChg chg="mod">
          <ac:chgData name="131633403@staff.integra.its.ac.id" userId="09574fc9-7f2a-46d4-a3fa-f039d963485c" providerId="ADAL" clId="{A5666653-48DB-40F2-81CF-4703C6CD167B}" dt="2020-10-04T16:42:13.834" v="194"/>
          <ac:spMkLst>
            <pc:docMk/>
            <pc:sldMk cId="0" sldId="349"/>
            <ac:spMk id="13" creationId="{9A4DB4BB-B13B-4DB8-94B7-18A7BF5FEA59}"/>
          </ac:spMkLst>
        </pc:spChg>
        <pc:spChg chg="mod">
          <ac:chgData name="131633403@staff.integra.its.ac.id" userId="09574fc9-7f2a-46d4-a3fa-f039d963485c" providerId="ADAL" clId="{A5666653-48DB-40F2-81CF-4703C6CD167B}" dt="2020-10-04T16:42:13.834" v="194"/>
          <ac:spMkLst>
            <pc:docMk/>
            <pc:sldMk cId="0" sldId="349"/>
            <ac:spMk id="14" creationId="{3F3C184B-ABB1-49DF-B98D-13837F77EC62}"/>
          </ac:spMkLst>
        </pc:spChg>
        <pc:spChg chg="del">
          <ac:chgData name="131633403@staff.integra.its.ac.id" userId="09574fc9-7f2a-46d4-a3fa-f039d963485c" providerId="ADAL" clId="{A5666653-48DB-40F2-81CF-4703C6CD167B}" dt="2020-10-04T16:38:26.717" v="109" actId="478"/>
          <ac:spMkLst>
            <pc:docMk/>
            <pc:sldMk cId="0" sldId="349"/>
            <ac:spMk id="16" creationId="{E819A2B0-46B3-1E4E-95D9-44EC03382AAF}"/>
          </ac:spMkLst>
        </pc:spChg>
        <pc:spChg chg="del">
          <ac:chgData name="131633403@staff.integra.its.ac.id" userId="09574fc9-7f2a-46d4-a3fa-f039d963485c" providerId="ADAL" clId="{A5666653-48DB-40F2-81CF-4703C6CD167B}" dt="2020-10-04T16:38:26.717" v="109" actId="478"/>
          <ac:spMkLst>
            <pc:docMk/>
            <pc:sldMk cId="0" sldId="349"/>
            <ac:spMk id="54277" creationId="{FFD22321-37EE-F047-8175-C023BE3BCCCB}"/>
          </ac:spMkLst>
        </pc:spChg>
        <pc:spChg chg="del">
          <ac:chgData name="131633403@staff.integra.its.ac.id" userId="09574fc9-7f2a-46d4-a3fa-f039d963485c" providerId="ADAL" clId="{A5666653-48DB-40F2-81CF-4703C6CD167B}" dt="2020-10-04T16:38:26.717" v="109" actId="478"/>
          <ac:spMkLst>
            <pc:docMk/>
            <pc:sldMk cId="0" sldId="349"/>
            <ac:spMk id="54278" creationId="{6D6FC6AA-CAD9-474C-8083-CF88C26DC241}"/>
          </ac:spMkLst>
        </pc:spChg>
        <pc:grpChg chg="add mod">
          <ac:chgData name="131633403@staff.integra.its.ac.id" userId="09574fc9-7f2a-46d4-a3fa-f039d963485c" providerId="ADAL" clId="{A5666653-48DB-40F2-81CF-4703C6CD167B}" dt="2020-10-04T16:42:13.834" v="194"/>
          <ac:grpSpMkLst>
            <pc:docMk/>
            <pc:sldMk cId="0" sldId="349"/>
            <ac:grpSpMk id="9" creationId="{CFAEA04B-F537-4BF7-AA00-404A1DA2A59C}"/>
          </ac:grpSpMkLst>
        </pc:grpChg>
        <pc:picChg chg="mod">
          <ac:chgData name="131633403@staff.integra.its.ac.id" userId="09574fc9-7f2a-46d4-a3fa-f039d963485c" providerId="ADAL" clId="{A5666653-48DB-40F2-81CF-4703C6CD167B}" dt="2020-10-04T16:42:13.834" v="194"/>
          <ac:picMkLst>
            <pc:docMk/>
            <pc:sldMk cId="0" sldId="349"/>
            <ac:picMk id="11" creationId="{9760BEC3-E023-4756-BA3A-03B4DCA41963}"/>
          </ac:picMkLst>
        </pc:picChg>
        <pc:picChg chg="del">
          <ac:chgData name="131633403@staff.integra.its.ac.id" userId="09574fc9-7f2a-46d4-a3fa-f039d963485c" providerId="ADAL" clId="{A5666653-48DB-40F2-81CF-4703C6CD167B}" dt="2020-10-04T16:38:26.717" v="109" actId="478"/>
          <ac:picMkLst>
            <pc:docMk/>
            <pc:sldMk cId="0" sldId="349"/>
            <ac:picMk id="54274" creationId="{7E0846F7-2BA8-A248-85B1-00B3FE16FB7F}"/>
          </ac:picMkLst>
        </pc:picChg>
      </pc:sldChg>
      <pc:sldChg chg="addSp delSp modSp">
        <pc:chgData name="131633403@staff.integra.its.ac.id" userId="09574fc9-7f2a-46d4-a3fa-f039d963485c" providerId="ADAL" clId="{A5666653-48DB-40F2-81CF-4703C6CD167B}" dt="2020-10-04T16:42:16.428" v="195"/>
        <pc:sldMkLst>
          <pc:docMk/>
          <pc:sldMk cId="0" sldId="350"/>
        </pc:sldMkLst>
        <pc:spChg chg="del">
          <ac:chgData name="131633403@staff.integra.its.ac.id" userId="09574fc9-7f2a-46d4-a3fa-f039d963485c" providerId="ADAL" clId="{A5666653-48DB-40F2-81CF-4703C6CD167B}" dt="2020-10-04T16:38:30.986" v="110" actId="478"/>
          <ac:spMkLst>
            <pc:docMk/>
            <pc:sldMk cId="0" sldId="350"/>
            <ac:spMk id="5" creationId="{D5F4C7CD-1192-E648-BBED-F958B7C8DF28}"/>
          </ac:spMkLst>
        </pc:spChg>
        <pc:spChg chg="mod">
          <ac:chgData name="131633403@staff.integra.its.ac.id" userId="09574fc9-7f2a-46d4-a3fa-f039d963485c" providerId="ADAL" clId="{A5666653-48DB-40F2-81CF-4703C6CD167B}" dt="2020-10-04T16:42:16.428" v="195"/>
          <ac:spMkLst>
            <pc:docMk/>
            <pc:sldMk cId="0" sldId="350"/>
            <ac:spMk id="10" creationId="{77926457-F956-49BB-B0A1-2EF075267911}"/>
          </ac:spMkLst>
        </pc:spChg>
        <pc:spChg chg="mod">
          <ac:chgData name="131633403@staff.integra.its.ac.id" userId="09574fc9-7f2a-46d4-a3fa-f039d963485c" providerId="ADAL" clId="{A5666653-48DB-40F2-81CF-4703C6CD167B}" dt="2020-10-04T16:42:16.428" v="195"/>
          <ac:spMkLst>
            <pc:docMk/>
            <pc:sldMk cId="0" sldId="350"/>
            <ac:spMk id="12" creationId="{5B0FB4ED-8464-426A-ADE5-07C34DFF75B5}"/>
          </ac:spMkLst>
        </pc:spChg>
        <pc:spChg chg="mod">
          <ac:chgData name="131633403@staff.integra.its.ac.id" userId="09574fc9-7f2a-46d4-a3fa-f039d963485c" providerId="ADAL" clId="{A5666653-48DB-40F2-81CF-4703C6CD167B}" dt="2020-10-04T16:42:16.428" v="195"/>
          <ac:spMkLst>
            <pc:docMk/>
            <pc:sldMk cId="0" sldId="350"/>
            <ac:spMk id="13" creationId="{07F23F9E-A775-484D-8F0B-2861F118474E}"/>
          </ac:spMkLst>
        </pc:spChg>
        <pc:spChg chg="mod">
          <ac:chgData name="131633403@staff.integra.its.ac.id" userId="09574fc9-7f2a-46d4-a3fa-f039d963485c" providerId="ADAL" clId="{A5666653-48DB-40F2-81CF-4703C6CD167B}" dt="2020-10-04T16:42:16.428" v="195"/>
          <ac:spMkLst>
            <pc:docMk/>
            <pc:sldMk cId="0" sldId="350"/>
            <ac:spMk id="14" creationId="{FFE273BF-72EF-4007-BB47-D6B3A92BB780}"/>
          </ac:spMkLst>
        </pc:spChg>
        <pc:spChg chg="del">
          <ac:chgData name="131633403@staff.integra.its.ac.id" userId="09574fc9-7f2a-46d4-a3fa-f039d963485c" providerId="ADAL" clId="{A5666653-48DB-40F2-81CF-4703C6CD167B}" dt="2020-10-04T16:38:30.986" v="110" actId="478"/>
          <ac:spMkLst>
            <pc:docMk/>
            <pc:sldMk cId="0" sldId="350"/>
            <ac:spMk id="16" creationId="{FB020BDF-3C44-6C40-9475-23067B1406E0}"/>
          </ac:spMkLst>
        </pc:spChg>
        <pc:spChg chg="del">
          <ac:chgData name="131633403@staff.integra.its.ac.id" userId="09574fc9-7f2a-46d4-a3fa-f039d963485c" providerId="ADAL" clId="{A5666653-48DB-40F2-81CF-4703C6CD167B}" dt="2020-10-04T16:38:30.986" v="110" actId="478"/>
          <ac:spMkLst>
            <pc:docMk/>
            <pc:sldMk cId="0" sldId="350"/>
            <ac:spMk id="55301" creationId="{88436F70-3E90-6F44-98B9-040AA257909F}"/>
          </ac:spMkLst>
        </pc:spChg>
        <pc:spChg chg="del">
          <ac:chgData name="131633403@staff.integra.its.ac.id" userId="09574fc9-7f2a-46d4-a3fa-f039d963485c" providerId="ADAL" clId="{A5666653-48DB-40F2-81CF-4703C6CD167B}" dt="2020-10-04T16:38:30.986" v="110" actId="478"/>
          <ac:spMkLst>
            <pc:docMk/>
            <pc:sldMk cId="0" sldId="350"/>
            <ac:spMk id="55302" creationId="{CE3C5D1B-F42B-3C46-8A1B-D02B80E7D934}"/>
          </ac:spMkLst>
        </pc:spChg>
        <pc:grpChg chg="add mod">
          <ac:chgData name="131633403@staff.integra.its.ac.id" userId="09574fc9-7f2a-46d4-a3fa-f039d963485c" providerId="ADAL" clId="{A5666653-48DB-40F2-81CF-4703C6CD167B}" dt="2020-10-04T16:42:16.428" v="195"/>
          <ac:grpSpMkLst>
            <pc:docMk/>
            <pc:sldMk cId="0" sldId="350"/>
            <ac:grpSpMk id="9" creationId="{7A8D5BE9-B087-4786-B5D8-8D3672E0E885}"/>
          </ac:grpSpMkLst>
        </pc:grpChg>
        <pc:picChg chg="mod">
          <ac:chgData name="131633403@staff.integra.its.ac.id" userId="09574fc9-7f2a-46d4-a3fa-f039d963485c" providerId="ADAL" clId="{A5666653-48DB-40F2-81CF-4703C6CD167B}" dt="2020-10-04T16:42:16.428" v="195"/>
          <ac:picMkLst>
            <pc:docMk/>
            <pc:sldMk cId="0" sldId="350"/>
            <ac:picMk id="11" creationId="{311F626D-DC1C-4248-904A-1245AC828C85}"/>
          </ac:picMkLst>
        </pc:picChg>
        <pc:picChg chg="del">
          <ac:chgData name="131633403@staff.integra.its.ac.id" userId="09574fc9-7f2a-46d4-a3fa-f039d963485c" providerId="ADAL" clId="{A5666653-48DB-40F2-81CF-4703C6CD167B}" dt="2020-10-04T16:38:30.986" v="110" actId="478"/>
          <ac:picMkLst>
            <pc:docMk/>
            <pc:sldMk cId="0" sldId="350"/>
            <ac:picMk id="55298" creationId="{30C1018D-860D-5941-809E-9BAA9867070A}"/>
          </ac:picMkLst>
        </pc:picChg>
      </pc:sldChg>
      <pc:sldChg chg="addSp delSp modSp">
        <pc:chgData name="131633403@staff.integra.its.ac.id" userId="09574fc9-7f2a-46d4-a3fa-f039d963485c" providerId="ADAL" clId="{A5666653-48DB-40F2-81CF-4703C6CD167B}" dt="2020-10-04T16:42:17.869" v="196"/>
        <pc:sldMkLst>
          <pc:docMk/>
          <pc:sldMk cId="0" sldId="351"/>
        </pc:sldMkLst>
        <pc:spChg chg="del">
          <ac:chgData name="131633403@staff.integra.its.ac.id" userId="09574fc9-7f2a-46d4-a3fa-f039d963485c" providerId="ADAL" clId="{A5666653-48DB-40F2-81CF-4703C6CD167B}" dt="2020-10-04T16:38:51.785" v="115" actId="478"/>
          <ac:spMkLst>
            <pc:docMk/>
            <pc:sldMk cId="0" sldId="351"/>
            <ac:spMk id="5" creationId="{2C4AE5C7-F018-C04B-855B-8E2408B079E8}"/>
          </ac:spMkLst>
        </pc:spChg>
        <pc:spChg chg="mod">
          <ac:chgData name="131633403@staff.integra.its.ac.id" userId="09574fc9-7f2a-46d4-a3fa-f039d963485c" providerId="ADAL" clId="{A5666653-48DB-40F2-81CF-4703C6CD167B}" dt="2020-10-04T16:42:17.869" v="196"/>
          <ac:spMkLst>
            <pc:docMk/>
            <pc:sldMk cId="0" sldId="351"/>
            <ac:spMk id="10" creationId="{4A2B0811-0141-47F3-83DC-3E6F659F1B88}"/>
          </ac:spMkLst>
        </pc:spChg>
        <pc:spChg chg="mod">
          <ac:chgData name="131633403@staff.integra.its.ac.id" userId="09574fc9-7f2a-46d4-a3fa-f039d963485c" providerId="ADAL" clId="{A5666653-48DB-40F2-81CF-4703C6CD167B}" dt="2020-10-04T16:42:17.869" v="196"/>
          <ac:spMkLst>
            <pc:docMk/>
            <pc:sldMk cId="0" sldId="351"/>
            <ac:spMk id="12" creationId="{4ED748E0-44B8-4AB4-A799-E5B1C37DBE6D}"/>
          </ac:spMkLst>
        </pc:spChg>
        <pc:spChg chg="mod">
          <ac:chgData name="131633403@staff.integra.its.ac.id" userId="09574fc9-7f2a-46d4-a3fa-f039d963485c" providerId="ADAL" clId="{A5666653-48DB-40F2-81CF-4703C6CD167B}" dt="2020-10-04T16:42:17.869" v="196"/>
          <ac:spMkLst>
            <pc:docMk/>
            <pc:sldMk cId="0" sldId="351"/>
            <ac:spMk id="13" creationId="{2739F9D3-552D-4DF5-9956-0A9E9F359286}"/>
          </ac:spMkLst>
        </pc:spChg>
        <pc:spChg chg="mod">
          <ac:chgData name="131633403@staff.integra.its.ac.id" userId="09574fc9-7f2a-46d4-a3fa-f039d963485c" providerId="ADAL" clId="{A5666653-48DB-40F2-81CF-4703C6CD167B}" dt="2020-10-04T16:42:17.869" v="196"/>
          <ac:spMkLst>
            <pc:docMk/>
            <pc:sldMk cId="0" sldId="351"/>
            <ac:spMk id="14" creationId="{7647E495-D70A-4D77-9A37-9BBDCDCEBBE2}"/>
          </ac:spMkLst>
        </pc:spChg>
        <pc:spChg chg="del">
          <ac:chgData name="131633403@staff.integra.its.ac.id" userId="09574fc9-7f2a-46d4-a3fa-f039d963485c" providerId="ADAL" clId="{A5666653-48DB-40F2-81CF-4703C6CD167B}" dt="2020-10-04T16:38:51.785" v="115" actId="478"/>
          <ac:spMkLst>
            <pc:docMk/>
            <pc:sldMk cId="0" sldId="351"/>
            <ac:spMk id="16" creationId="{7C3FDB5D-F8F3-5747-B9F1-B8790EDB3E84}"/>
          </ac:spMkLst>
        </pc:spChg>
        <pc:spChg chg="del">
          <ac:chgData name="131633403@staff.integra.its.ac.id" userId="09574fc9-7f2a-46d4-a3fa-f039d963485c" providerId="ADAL" clId="{A5666653-48DB-40F2-81CF-4703C6CD167B}" dt="2020-10-04T16:38:51.785" v="115" actId="478"/>
          <ac:spMkLst>
            <pc:docMk/>
            <pc:sldMk cId="0" sldId="351"/>
            <ac:spMk id="56325" creationId="{86227DD7-0FEF-C04C-89CD-62293A852D4C}"/>
          </ac:spMkLst>
        </pc:spChg>
        <pc:spChg chg="del">
          <ac:chgData name="131633403@staff.integra.its.ac.id" userId="09574fc9-7f2a-46d4-a3fa-f039d963485c" providerId="ADAL" clId="{A5666653-48DB-40F2-81CF-4703C6CD167B}" dt="2020-10-04T16:38:51.785" v="115" actId="478"/>
          <ac:spMkLst>
            <pc:docMk/>
            <pc:sldMk cId="0" sldId="351"/>
            <ac:spMk id="56326" creationId="{E81866D9-E4D0-0747-943A-56FD7CFB198D}"/>
          </ac:spMkLst>
        </pc:spChg>
        <pc:spChg chg="mod">
          <ac:chgData name="131633403@staff.integra.its.ac.id" userId="09574fc9-7f2a-46d4-a3fa-f039d963485c" providerId="ADAL" clId="{A5666653-48DB-40F2-81CF-4703C6CD167B}" dt="2020-10-04T16:38:46.671" v="114" actId="1076"/>
          <ac:spMkLst>
            <pc:docMk/>
            <pc:sldMk cId="0" sldId="351"/>
            <ac:spMk id="56327" creationId="{423D66B7-FE5F-D841-861A-C85407DBB23E}"/>
          </ac:spMkLst>
        </pc:spChg>
        <pc:grpChg chg="add mod">
          <ac:chgData name="131633403@staff.integra.its.ac.id" userId="09574fc9-7f2a-46d4-a3fa-f039d963485c" providerId="ADAL" clId="{A5666653-48DB-40F2-81CF-4703C6CD167B}" dt="2020-10-04T16:42:17.869" v="196"/>
          <ac:grpSpMkLst>
            <pc:docMk/>
            <pc:sldMk cId="0" sldId="351"/>
            <ac:grpSpMk id="9" creationId="{F742BF20-8450-4C30-93F3-262FB9187D46}"/>
          </ac:grpSpMkLst>
        </pc:grpChg>
        <pc:picChg chg="mod">
          <ac:chgData name="131633403@staff.integra.its.ac.id" userId="09574fc9-7f2a-46d4-a3fa-f039d963485c" providerId="ADAL" clId="{A5666653-48DB-40F2-81CF-4703C6CD167B}" dt="2020-10-04T16:42:17.869" v="196"/>
          <ac:picMkLst>
            <pc:docMk/>
            <pc:sldMk cId="0" sldId="351"/>
            <ac:picMk id="11" creationId="{B98D0DF1-78E4-44F1-A77F-76532D3D8AE4}"/>
          </ac:picMkLst>
        </pc:picChg>
        <pc:picChg chg="del">
          <ac:chgData name="131633403@staff.integra.its.ac.id" userId="09574fc9-7f2a-46d4-a3fa-f039d963485c" providerId="ADAL" clId="{A5666653-48DB-40F2-81CF-4703C6CD167B}" dt="2020-10-04T16:38:51.785" v="115" actId="478"/>
          <ac:picMkLst>
            <pc:docMk/>
            <pc:sldMk cId="0" sldId="351"/>
            <ac:picMk id="56322" creationId="{207BA751-A4B1-AD41-80E8-1F4604FC36C1}"/>
          </ac:picMkLst>
        </pc:picChg>
      </pc:sldChg>
      <pc:sldChg chg="addSp delSp modSp">
        <pc:chgData name="131633403@staff.integra.its.ac.id" userId="09574fc9-7f2a-46d4-a3fa-f039d963485c" providerId="ADAL" clId="{A5666653-48DB-40F2-81CF-4703C6CD167B}" dt="2020-10-04T16:42:21.654" v="198"/>
        <pc:sldMkLst>
          <pc:docMk/>
          <pc:sldMk cId="0" sldId="352"/>
        </pc:sldMkLst>
        <pc:spChg chg="del">
          <ac:chgData name="131633403@staff.integra.its.ac.id" userId="09574fc9-7f2a-46d4-a3fa-f039d963485c" providerId="ADAL" clId="{A5666653-48DB-40F2-81CF-4703C6CD167B}" dt="2020-10-04T16:39:00.814" v="117" actId="478"/>
          <ac:spMkLst>
            <pc:docMk/>
            <pc:sldMk cId="0" sldId="352"/>
            <ac:spMk id="5" creationId="{A46CFB25-60EC-3E44-8C14-B778BAD0367D}"/>
          </ac:spMkLst>
        </pc:spChg>
        <pc:spChg chg="mod">
          <ac:chgData name="131633403@staff.integra.its.ac.id" userId="09574fc9-7f2a-46d4-a3fa-f039d963485c" providerId="ADAL" clId="{A5666653-48DB-40F2-81CF-4703C6CD167B}" dt="2020-10-04T16:42:21.654" v="198"/>
          <ac:spMkLst>
            <pc:docMk/>
            <pc:sldMk cId="0" sldId="352"/>
            <ac:spMk id="10" creationId="{24EC57B2-449D-4F6C-9157-A3F42335A8F2}"/>
          </ac:spMkLst>
        </pc:spChg>
        <pc:spChg chg="mod">
          <ac:chgData name="131633403@staff.integra.its.ac.id" userId="09574fc9-7f2a-46d4-a3fa-f039d963485c" providerId="ADAL" clId="{A5666653-48DB-40F2-81CF-4703C6CD167B}" dt="2020-10-04T16:42:21.654" v="198"/>
          <ac:spMkLst>
            <pc:docMk/>
            <pc:sldMk cId="0" sldId="352"/>
            <ac:spMk id="12" creationId="{C40474FE-BB5A-4182-9825-9CC2D81E6AF8}"/>
          </ac:spMkLst>
        </pc:spChg>
        <pc:spChg chg="mod">
          <ac:chgData name="131633403@staff.integra.its.ac.id" userId="09574fc9-7f2a-46d4-a3fa-f039d963485c" providerId="ADAL" clId="{A5666653-48DB-40F2-81CF-4703C6CD167B}" dt="2020-10-04T16:42:21.654" v="198"/>
          <ac:spMkLst>
            <pc:docMk/>
            <pc:sldMk cId="0" sldId="352"/>
            <ac:spMk id="13" creationId="{8392AA95-0F02-4DFD-B761-D340F21AF532}"/>
          </ac:spMkLst>
        </pc:spChg>
        <pc:spChg chg="mod">
          <ac:chgData name="131633403@staff.integra.its.ac.id" userId="09574fc9-7f2a-46d4-a3fa-f039d963485c" providerId="ADAL" clId="{A5666653-48DB-40F2-81CF-4703C6CD167B}" dt="2020-10-04T16:42:21.654" v="198"/>
          <ac:spMkLst>
            <pc:docMk/>
            <pc:sldMk cId="0" sldId="352"/>
            <ac:spMk id="14" creationId="{AC995073-36E7-4BB4-8E54-10E983880A80}"/>
          </ac:spMkLst>
        </pc:spChg>
        <pc:spChg chg="del">
          <ac:chgData name="131633403@staff.integra.its.ac.id" userId="09574fc9-7f2a-46d4-a3fa-f039d963485c" providerId="ADAL" clId="{A5666653-48DB-40F2-81CF-4703C6CD167B}" dt="2020-10-04T16:39:00.814" v="117" actId="478"/>
          <ac:spMkLst>
            <pc:docMk/>
            <pc:sldMk cId="0" sldId="352"/>
            <ac:spMk id="16" creationId="{6EE03EFB-CE73-BA44-85B0-59DD0B937C67}"/>
          </ac:spMkLst>
        </pc:spChg>
        <pc:spChg chg="del">
          <ac:chgData name="131633403@staff.integra.its.ac.id" userId="09574fc9-7f2a-46d4-a3fa-f039d963485c" providerId="ADAL" clId="{A5666653-48DB-40F2-81CF-4703C6CD167B}" dt="2020-10-04T16:39:00.814" v="117" actId="478"/>
          <ac:spMkLst>
            <pc:docMk/>
            <pc:sldMk cId="0" sldId="352"/>
            <ac:spMk id="58373" creationId="{40E9441F-84BB-C143-83BA-87EACDD0942D}"/>
          </ac:spMkLst>
        </pc:spChg>
        <pc:spChg chg="del">
          <ac:chgData name="131633403@staff.integra.its.ac.id" userId="09574fc9-7f2a-46d4-a3fa-f039d963485c" providerId="ADAL" clId="{A5666653-48DB-40F2-81CF-4703C6CD167B}" dt="2020-10-04T16:39:00.814" v="117" actId="478"/>
          <ac:spMkLst>
            <pc:docMk/>
            <pc:sldMk cId="0" sldId="352"/>
            <ac:spMk id="58374" creationId="{57D51EA2-835B-344F-AB55-CFE73C43C5A7}"/>
          </ac:spMkLst>
        </pc:spChg>
        <pc:grpChg chg="add mod">
          <ac:chgData name="131633403@staff.integra.its.ac.id" userId="09574fc9-7f2a-46d4-a3fa-f039d963485c" providerId="ADAL" clId="{A5666653-48DB-40F2-81CF-4703C6CD167B}" dt="2020-10-04T16:42:21.654" v="198"/>
          <ac:grpSpMkLst>
            <pc:docMk/>
            <pc:sldMk cId="0" sldId="352"/>
            <ac:grpSpMk id="9" creationId="{CB3DE2AE-9B07-4B08-B742-6B1E5116BF00}"/>
          </ac:grpSpMkLst>
        </pc:grpChg>
        <pc:picChg chg="mod">
          <ac:chgData name="131633403@staff.integra.its.ac.id" userId="09574fc9-7f2a-46d4-a3fa-f039d963485c" providerId="ADAL" clId="{A5666653-48DB-40F2-81CF-4703C6CD167B}" dt="2020-10-04T16:42:21.654" v="198"/>
          <ac:picMkLst>
            <pc:docMk/>
            <pc:sldMk cId="0" sldId="352"/>
            <ac:picMk id="11" creationId="{3FB2E367-3C26-4E32-B683-AB91A6D08410}"/>
          </ac:picMkLst>
        </pc:picChg>
        <pc:picChg chg="del">
          <ac:chgData name="131633403@staff.integra.its.ac.id" userId="09574fc9-7f2a-46d4-a3fa-f039d963485c" providerId="ADAL" clId="{A5666653-48DB-40F2-81CF-4703C6CD167B}" dt="2020-10-04T16:39:00.814" v="117" actId="478"/>
          <ac:picMkLst>
            <pc:docMk/>
            <pc:sldMk cId="0" sldId="352"/>
            <ac:picMk id="58370" creationId="{9A314E45-618F-A844-97AE-0AFEA4B76B86}"/>
          </ac:picMkLst>
        </pc:picChg>
      </pc:sldChg>
      <pc:sldChg chg="addSp delSp modSp">
        <pc:chgData name="131633403@staff.integra.its.ac.id" userId="09574fc9-7f2a-46d4-a3fa-f039d963485c" providerId="ADAL" clId="{A5666653-48DB-40F2-81CF-4703C6CD167B}" dt="2020-10-04T16:42:19.106" v="197"/>
        <pc:sldMkLst>
          <pc:docMk/>
          <pc:sldMk cId="0" sldId="353"/>
        </pc:sldMkLst>
        <pc:spChg chg="del">
          <ac:chgData name="131633403@staff.integra.its.ac.id" userId="09574fc9-7f2a-46d4-a3fa-f039d963485c" providerId="ADAL" clId="{A5666653-48DB-40F2-81CF-4703C6CD167B}" dt="2020-10-04T16:38:56.609" v="116" actId="478"/>
          <ac:spMkLst>
            <pc:docMk/>
            <pc:sldMk cId="0" sldId="353"/>
            <ac:spMk id="5" creationId="{246ABFD1-A77A-524E-B093-96F6567AFBE4}"/>
          </ac:spMkLst>
        </pc:spChg>
        <pc:spChg chg="mod">
          <ac:chgData name="131633403@staff.integra.its.ac.id" userId="09574fc9-7f2a-46d4-a3fa-f039d963485c" providerId="ADAL" clId="{A5666653-48DB-40F2-81CF-4703C6CD167B}" dt="2020-10-04T16:42:19.106" v="197"/>
          <ac:spMkLst>
            <pc:docMk/>
            <pc:sldMk cId="0" sldId="353"/>
            <ac:spMk id="10" creationId="{AC7589C1-3D0B-422D-900B-4EB215B83514}"/>
          </ac:spMkLst>
        </pc:spChg>
        <pc:spChg chg="mod">
          <ac:chgData name="131633403@staff.integra.its.ac.id" userId="09574fc9-7f2a-46d4-a3fa-f039d963485c" providerId="ADAL" clId="{A5666653-48DB-40F2-81CF-4703C6CD167B}" dt="2020-10-04T16:42:19.106" v="197"/>
          <ac:spMkLst>
            <pc:docMk/>
            <pc:sldMk cId="0" sldId="353"/>
            <ac:spMk id="12" creationId="{E8AD70F9-F56D-45E9-8000-2F74240A6ACF}"/>
          </ac:spMkLst>
        </pc:spChg>
        <pc:spChg chg="mod">
          <ac:chgData name="131633403@staff.integra.its.ac.id" userId="09574fc9-7f2a-46d4-a3fa-f039d963485c" providerId="ADAL" clId="{A5666653-48DB-40F2-81CF-4703C6CD167B}" dt="2020-10-04T16:42:19.106" v="197"/>
          <ac:spMkLst>
            <pc:docMk/>
            <pc:sldMk cId="0" sldId="353"/>
            <ac:spMk id="13" creationId="{3718778B-631D-4C44-A502-3D2E471F1E06}"/>
          </ac:spMkLst>
        </pc:spChg>
        <pc:spChg chg="mod">
          <ac:chgData name="131633403@staff.integra.its.ac.id" userId="09574fc9-7f2a-46d4-a3fa-f039d963485c" providerId="ADAL" clId="{A5666653-48DB-40F2-81CF-4703C6CD167B}" dt="2020-10-04T16:42:19.106" v="197"/>
          <ac:spMkLst>
            <pc:docMk/>
            <pc:sldMk cId="0" sldId="353"/>
            <ac:spMk id="14" creationId="{105AB98E-946F-422F-A935-FD10B3907D60}"/>
          </ac:spMkLst>
        </pc:spChg>
        <pc:spChg chg="del">
          <ac:chgData name="131633403@staff.integra.its.ac.id" userId="09574fc9-7f2a-46d4-a3fa-f039d963485c" providerId="ADAL" clId="{A5666653-48DB-40F2-81CF-4703C6CD167B}" dt="2020-10-04T16:38:56.609" v="116" actId="478"/>
          <ac:spMkLst>
            <pc:docMk/>
            <pc:sldMk cId="0" sldId="353"/>
            <ac:spMk id="16" creationId="{C253612D-C7B6-EF41-B84A-84F09F9E020D}"/>
          </ac:spMkLst>
        </pc:spChg>
        <pc:spChg chg="del">
          <ac:chgData name="131633403@staff.integra.its.ac.id" userId="09574fc9-7f2a-46d4-a3fa-f039d963485c" providerId="ADAL" clId="{A5666653-48DB-40F2-81CF-4703C6CD167B}" dt="2020-10-04T16:38:56.609" v="116" actId="478"/>
          <ac:spMkLst>
            <pc:docMk/>
            <pc:sldMk cId="0" sldId="353"/>
            <ac:spMk id="57349" creationId="{4C47A472-9D7F-C04E-9555-BCC15279E61D}"/>
          </ac:spMkLst>
        </pc:spChg>
        <pc:spChg chg="del">
          <ac:chgData name="131633403@staff.integra.its.ac.id" userId="09574fc9-7f2a-46d4-a3fa-f039d963485c" providerId="ADAL" clId="{A5666653-48DB-40F2-81CF-4703C6CD167B}" dt="2020-10-04T16:38:56.609" v="116" actId="478"/>
          <ac:spMkLst>
            <pc:docMk/>
            <pc:sldMk cId="0" sldId="353"/>
            <ac:spMk id="57350" creationId="{7C6A15A2-0F9A-2C44-B715-4CA466E98698}"/>
          </ac:spMkLst>
        </pc:spChg>
        <pc:grpChg chg="add mod">
          <ac:chgData name="131633403@staff.integra.its.ac.id" userId="09574fc9-7f2a-46d4-a3fa-f039d963485c" providerId="ADAL" clId="{A5666653-48DB-40F2-81CF-4703C6CD167B}" dt="2020-10-04T16:42:19.106" v="197"/>
          <ac:grpSpMkLst>
            <pc:docMk/>
            <pc:sldMk cId="0" sldId="353"/>
            <ac:grpSpMk id="9" creationId="{9F41F4E1-C62B-42CD-BFED-C9A8DD547083}"/>
          </ac:grpSpMkLst>
        </pc:grpChg>
        <pc:picChg chg="mod">
          <ac:chgData name="131633403@staff.integra.its.ac.id" userId="09574fc9-7f2a-46d4-a3fa-f039d963485c" providerId="ADAL" clId="{A5666653-48DB-40F2-81CF-4703C6CD167B}" dt="2020-10-04T16:42:19.106" v="197"/>
          <ac:picMkLst>
            <pc:docMk/>
            <pc:sldMk cId="0" sldId="353"/>
            <ac:picMk id="11" creationId="{B51B6106-F21E-4850-A736-B94898570A4F}"/>
          </ac:picMkLst>
        </pc:picChg>
        <pc:picChg chg="del">
          <ac:chgData name="131633403@staff.integra.its.ac.id" userId="09574fc9-7f2a-46d4-a3fa-f039d963485c" providerId="ADAL" clId="{A5666653-48DB-40F2-81CF-4703C6CD167B}" dt="2020-10-04T16:38:56.609" v="116" actId="478"/>
          <ac:picMkLst>
            <pc:docMk/>
            <pc:sldMk cId="0" sldId="353"/>
            <ac:picMk id="57346" creationId="{7EE94246-8A35-A446-8CB6-DB41991E0683}"/>
          </ac:picMkLst>
        </pc:picChg>
      </pc:sldChg>
      <pc:sldChg chg="addSp delSp modSp">
        <pc:chgData name="131633403@staff.integra.its.ac.id" userId="09574fc9-7f2a-46d4-a3fa-f039d963485c" providerId="ADAL" clId="{A5666653-48DB-40F2-81CF-4703C6CD167B}" dt="2020-10-04T16:42:22.971" v="199"/>
        <pc:sldMkLst>
          <pc:docMk/>
          <pc:sldMk cId="0" sldId="354"/>
        </pc:sldMkLst>
        <pc:spChg chg="del">
          <ac:chgData name="131633403@staff.integra.its.ac.id" userId="09574fc9-7f2a-46d4-a3fa-f039d963485c" providerId="ADAL" clId="{A5666653-48DB-40F2-81CF-4703C6CD167B}" dt="2020-10-04T16:39:06.721" v="118" actId="478"/>
          <ac:spMkLst>
            <pc:docMk/>
            <pc:sldMk cId="0" sldId="354"/>
            <ac:spMk id="5" creationId="{25B382FA-6EDB-5948-9AD4-50AD3D114CB6}"/>
          </ac:spMkLst>
        </pc:spChg>
        <pc:spChg chg="mod">
          <ac:chgData name="131633403@staff.integra.its.ac.id" userId="09574fc9-7f2a-46d4-a3fa-f039d963485c" providerId="ADAL" clId="{A5666653-48DB-40F2-81CF-4703C6CD167B}" dt="2020-10-04T16:42:22.971" v="199"/>
          <ac:spMkLst>
            <pc:docMk/>
            <pc:sldMk cId="0" sldId="354"/>
            <ac:spMk id="10" creationId="{D77263A3-B51A-4674-B295-73B6D92D7833}"/>
          </ac:spMkLst>
        </pc:spChg>
        <pc:spChg chg="mod">
          <ac:chgData name="131633403@staff.integra.its.ac.id" userId="09574fc9-7f2a-46d4-a3fa-f039d963485c" providerId="ADAL" clId="{A5666653-48DB-40F2-81CF-4703C6CD167B}" dt="2020-10-04T16:42:22.971" v="199"/>
          <ac:spMkLst>
            <pc:docMk/>
            <pc:sldMk cId="0" sldId="354"/>
            <ac:spMk id="12" creationId="{3C129472-EEFA-464D-8472-E03405CFFF2A}"/>
          </ac:spMkLst>
        </pc:spChg>
        <pc:spChg chg="mod">
          <ac:chgData name="131633403@staff.integra.its.ac.id" userId="09574fc9-7f2a-46d4-a3fa-f039d963485c" providerId="ADAL" clId="{A5666653-48DB-40F2-81CF-4703C6CD167B}" dt="2020-10-04T16:42:22.971" v="199"/>
          <ac:spMkLst>
            <pc:docMk/>
            <pc:sldMk cId="0" sldId="354"/>
            <ac:spMk id="13" creationId="{F0A13A00-10A5-453D-AC93-1DC2398A1C8A}"/>
          </ac:spMkLst>
        </pc:spChg>
        <pc:spChg chg="mod">
          <ac:chgData name="131633403@staff.integra.its.ac.id" userId="09574fc9-7f2a-46d4-a3fa-f039d963485c" providerId="ADAL" clId="{A5666653-48DB-40F2-81CF-4703C6CD167B}" dt="2020-10-04T16:42:22.971" v="199"/>
          <ac:spMkLst>
            <pc:docMk/>
            <pc:sldMk cId="0" sldId="354"/>
            <ac:spMk id="14" creationId="{EC92F6E8-76C1-442C-8E8D-D57E4E0B1067}"/>
          </ac:spMkLst>
        </pc:spChg>
        <pc:spChg chg="del">
          <ac:chgData name="131633403@staff.integra.its.ac.id" userId="09574fc9-7f2a-46d4-a3fa-f039d963485c" providerId="ADAL" clId="{A5666653-48DB-40F2-81CF-4703C6CD167B}" dt="2020-10-04T16:39:06.721" v="118" actId="478"/>
          <ac:spMkLst>
            <pc:docMk/>
            <pc:sldMk cId="0" sldId="354"/>
            <ac:spMk id="16" creationId="{85E644B0-818F-0640-8EE1-B20FC2EE66C9}"/>
          </ac:spMkLst>
        </pc:spChg>
        <pc:spChg chg="del">
          <ac:chgData name="131633403@staff.integra.its.ac.id" userId="09574fc9-7f2a-46d4-a3fa-f039d963485c" providerId="ADAL" clId="{A5666653-48DB-40F2-81CF-4703C6CD167B}" dt="2020-10-04T16:39:06.721" v="118" actId="478"/>
          <ac:spMkLst>
            <pc:docMk/>
            <pc:sldMk cId="0" sldId="354"/>
            <ac:spMk id="59397" creationId="{ECCFB4EA-372D-7E43-866E-7BEDDA4BFC41}"/>
          </ac:spMkLst>
        </pc:spChg>
        <pc:spChg chg="del">
          <ac:chgData name="131633403@staff.integra.its.ac.id" userId="09574fc9-7f2a-46d4-a3fa-f039d963485c" providerId="ADAL" clId="{A5666653-48DB-40F2-81CF-4703C6CD167B}" dt="2020-10-04T16:39:06.721" v="118" actId="478"/>
          <ac:spMkLst>
            <pc:docMk/>
            <pc:sldMk cId="0" sldId="354"/>
            <ac:spMk id="59398" creationId="{AAEE7BBD-FDE3-5347-9D7F-6BBD76E33F7B}"/>
          </ac:spMkLst>
        </pc:spChg>
        <pc:grpChg chg="add mod">
          <ac:chgData name="131633403@staff.integra.its.ac.id" userId="09574fc9-7f2a-46d4-a3fa-f039d963485c" providerId="ADAL" clId="{A5666653-48DB-40F2-81CF-4703C6CD167B}" dt="2020-10-04T16:42:22.971" v="199"/>
          <ac:grpSpMkLst>
            <pc:docMk/>
            <pc:sldMk cId="0" sldId="354"/>
            <ac:grpSpMk id="9" creationId="{D689AD70-AF6F-4900-B4E5-C2036C03A78C}"/>
          </ac:grpSpMkLst>
        </pc:grpChg>
        <pc:picChg chg="mod">
          <ac:chgData name="131633403@staff.integra.its.ac.id" userId="09574fc9-7f2a-46d4-a3fa-f039d963485c" providerId="ADAL" clId="{A5666653-48DB-40F2-81CF-4703C6CD167B}" dt="2020-10-04T16:42:22.971" v="199"/>
          <ac:picMkLst>
            <pc:docMk/>
            <pc:sldMk cId="0" sldId="354"/>
            <ac:picMk id="11" creationId="{447CCD1D-8BCF-4A15-8144-C2663231B90E}"/>
          </ac:picMkLst>
        </pc:picChg>
        <pc:picChg chg="del">
          <ac:chgData name="131633403@staff.integra.its.ac.id" userId="09574fc9-7f2a-46d4-a3fa-f039d963485c" providerId="ADAL" clId="{A5666653-48DB-40F2-81CF-4703C6CD167B}" dt="2020-10-04T16:39:06.721" v="118" actId="478"/>
          <ac:picMkLst>
            <pc:docMk/>
            <pc:sldMk cId="0" sldId="354"/>
            <ac:picMk id="59394" creationId="{20DB2DC0-C522-2049-8006-C897A7368EA4}"/>
          </ac:picMkLst>
        </pc:picChg>
      </pc:sldChg>
      <pc:sldChg chg="addSp delSp modSp">
        <pc:chgData name="131633403@staff.integra.its.ac.id" userId="09574fc9-7f2a-46d4-a3fa-f039d963485c" providerId="ADAL" clId="{A5666653-48DB-40F2-81CF-4703C6CD167B}" dt="2020-10-04T16:42:24.386" v="200"/>
        <pc:sldMkLst>
          <pc:docMk/>
          <pc:sldMk cId="0" sldId="355"/>
        </pc:sldMkLst>
        <pc:spChg chg="del">
          <ac:chgData name="131633403@staff.integra.its.ac.id" userId="09574fc9-7f2a-46d4-a3fa-f039d963485c" providerId="ADAL" clId="{A5666653-48DB-40F2-81CF-4703C6CD167B}" dt="2020-10-04T16:39:10.734" v="119" actId="478"/>
          <ac:spMkLst>
            <pc:docMk/>
            <pc:sldMk cId="0" sldId="355"/>
            <ac:spMk id="5" creationId="{9F25189B-7785-B545-AA00-F4546BE34C84}"/>
          </ac:spMkLst>
        </pc:spChg>
        <pc:spChg chg="mod">
          <ac:chgData name="131633403@staff.integra.its.ac.id" userId="09574fc9-7f2a-46d4-a3fa-f039d963485c" providerId="ADAL" clId="{A5666653-48DB-40F2-81CF-4703C6CD167B}" dt="2020-10-04T16:42:24.386" v="200"/>
          <ac:spMkLst>
            <pc:docMk/>
            <pc:sldMk cId="0" sldId="355"/>
            <ac:spMk id="10" creationId="{9846CEF2-0779-4FB6-AE6A-80590896398E}"/>
          </ac:spMkLst>
        </pc:spChg>
        <pc:spChg chg="mod">
          <ac:chgData name="131633403@staff.integra.its.ac.id" userId="09574fc9-7f2a-46d4-a3fa-f039d963485c" providerId="ADAL" clId="{A5666653-48DB-40F2-81CF-4703C6CD167B}" dt="2020-10-04T16:42:24.386" v="200"/>
          <ac:spMkLst>
            <pc:docMk/>
            <pc:sldMk cId="0" sldId="355"/>
            <ac:spMk id="12" creationId="{331A0D33-6010-4892-A031-55AFCEB47E96}"/>
          </ac:spMkLst>
        </pc:spChg>
        <pc:spChg chg="mod">
          <ac:chgData name="131633403@staff.integra.its.ac.id" userId="09574fc9-7f2a-46d4-a3fa-f039d963485c" providerId="ADAL" clId="{A5666653-48DB-40F2-81CF-4703C6CD167B}" dt="2020-10-04T16:42:24.386" v="200"/>
          <ac:spMkLst>
            <pc:docMk/>
            <pc:sldMk cId="0" sldId="355"/>
            <ac:spMk id="13" creationId="{7BB91F7B-43CD-4758-A55E-BCE677E3502B}"/>
          </ac:spMkLst>
        </pc:spChg>
        <pc:spChg chg="mod">
          <ac:chgData name="131633403@staff.integra.its.ac.id" userId="09574fc9-7f2a-46d4-a3fa-f039d963485c" providerId="ADAL" clId="{A5666653-48DB-40F2-81CF-4703C6CD167B}" dt="2020-10-04T16:42:24.386" v="200"/>
          <ac:spMkLst>
            <pc:docMk/>
            <pc:sldMk cId="0" sldId="355"/>
            <ac:spMk id="14" creationId="{D4F20912-CF93-4575-AB96-E3CBAE85D772}"/>
          </ac:spMkLst>
        </pc:spChg>
        <pc:spChg chg="del">
          <ac:chgData name="131633403@staff.integra.its.ac.id" userId="09574fc9-7f2a-46d4-a3fa-f039d963485c" providerId="ADAL" clId="{A5666653-48DB-40F2-81CF-4703C6CD167B}" dt="2020-10-04T16:39:10.734" v="119" actId="478"/>
          <ac:spMkLst>
            <pc:docMk/>
            <pc:sldMk cId="0" sldId="355"/>
            <ac:spMk id="16" creationId="{E1F07E96-9A14-DE46-897A-BCC285623CE7}"/>
          </ac:spMkLst>
        </pc:spChg>
        <pc:spChg chg="del">
          <ac:chgData name="131633403@staff.integra.its.ac.id" userId="09574fc9-7f2a-46d4-a3fa-f039d963485c" providerId="ADAL" clId="{A5666653-48DB-40F2-81CF-4703C6CD167B}" dt="2020-10-04T16:39:10.734" v="119" actId="478"/>
          <ac:spMkLst>
            <pc:docMk/>
            <pc:sldMk cId="0" sldId="355"/>
            <ac:spMk id="60421" creationId="{17C1C65F-FC71-8B41-A487-2BC287B7EAFB}"/>
          </ac:spMkLst>
        </pc:spChg>
        <pc:spChg chg="del">
          <ac:chgData name="131633403@staff.integra.its.ac.id" userId="09574fc9-7f2a-46d4-a3fa-f039d963485c" providerId="ADAL" clId="{A5666653-48DB-40F2-81CF-4703C6CD167B}" dt="2020-10-04T16:39:10.734" v="119" actId="478"/>
          <ac:spMkLst>
            <pc:docMk/>
            <pc:sldMk cId="0" sldId="355"/>
            <ac:spMk id="60422" creationId="{96C2EF7F-4633-C94E-9A3C-FFF808694F8B}"/>
          </ac:spMkLst>
        </pc:spChg>
        <pc:grpChg chg="add mod">
          <ac:chgData name="131633403@staff.integra.its.ac.id" userId="09574fc9-7f2a-46d4-a3fa-f039d963485c" providerId="ADAL" clId="{A5666653-48DB-40F2-81CF-4703C6CD167B}" dt="2020-10-04T16:42:24.386" v="200"/>
          <ac:grpSpMkLst>
            <pc:docMk/>
            <pc:sldMk cId="0" sldId="355"/>
            <ac:grpSpMk id="9" creationId="{AD792C81-0850-4F59-AA4D-3A49DC542368}"/>
          </ac:grpSpMkLst>
        </pc:grpChg>
        <pc:picChg chg="mod">
          <ac:chgData name="131633403@staff.integra.its.ac.id" userId="09574fc9-7f2a-46d4-a3fa-f039d963485c" providerId="ADAL" clId="{A5666653-48DB-40F2-81CF-4703C6CD167B}" dt="2020-10-04T16:42:24.386" v="200"/>
          <ac:picMkLst>
            <pc:docMk/>
            <pc:sldMk cId="0" sldId="355"/>
            <ac:picMk id="11" creationId="{0E062631-3A5A-4E5E-88B4-84412A572E63}"/>
          </ac:picMkLst>
        </pc:picChg>
        <pc:picChg chg="del">
          <ac:chgData name="131633403@staff.integra.its.ac.id" userId="09574fc9-7f2a-46d4-a3fa-f039d963485c" providerId="ADAL" clId="{A5666653-48DB-40F2-81CF-4703C6CD167B}" dt="2020-10-04T16:39:10.734" v="119" actId="478"/>
          <ac:picMkLst>
            <pc:docMk/>
            <pc:sldMk cId="0" sldId="355"/>
            <ac:picMk id="60418" creationId="{BE64E44A-7C74-5141-BD03-75CAB13CF9A7}"/>
          </ac:picMkLst>
        </pc:picChg>
      </pc:sldChg>
      <pc:sldChg chg="addSp delSp modSp">
        <pc:chgData name="131633403@staff.integra.its.ac.id" userId="09574fc9-7f2a-46d4-a3fa-f039d963485c" providerId="ADAL" clId="{A5666653-48DB-40F2-81CF-4703C6CD167B}" dt="2020-10-04T16:42:26.425" v="201"/>
        <pc:sldMkLst>
          <pc:docMk/>
          <pc:sldMk cId="0" sldId="356"/>
        </pc:sldMkLst>
        <pc:spChg chg="del">
          <ac:chgData name="131633403@staff.integra.its.ac.id" userId="09574fc9-7f2a-46d4-a3fa-f039d963485c" providerId="ADAL" clId="{A5666653-48DB-40F2-81CF-4703C6CD167B}" dt="2020-10-04T16:39:14.849" v="120" actId="478"/>
          <ac:spMkLst>
            <pc:docMk/>
            <pc:sldMk cId="0" sldId="356"/>
            <ac:spMk id="5" creationId="{AD0C9B58-5F74-5D43-B7EA-1E385D4CC48D}"/>
          </ac:spMkLst>
        </pc:spChg>
        <pc:spChg chg="mod">
          <ac:chgData name="131633403@staff.integra.its.ac.id" userId="09574fc9-7f2a-46d4-a3fa-f039d963485c" providerId="ADAL" clId="{A5666653-48DB-40F2-81CF-4703C6CD167B}" dt="2020-10-04T16:42:26.425" v="201"/>
          <ac:spMkLst>
            <pc:docMk/>
            <pc:sldMk cId="0" sldId="356"/>
            <ac:spMk id="10" creationId="{395E9D92-F2A0-4C2D-A2CD-57D179D9D9B6}"/>
          </ac:spMkLst>
        </pc:spChg>
        <pc:spChg chg="mod">
          <ac:chgData name="131633403@staff.integra.its.ac.id" userId="09574fc9-7f2a-46d4-a3fa-f039d963485c" providerId="ADAL" clId="{A5666653-48DB-40F2-81CF-4703C6CD167B}" dt="2020-10-04T16:42:26.425" v="201"/>
          <ac:spMkLst>
            <pc:docMk/>
            <pc:sldMk cId="0" sldId="356"/>
            <ac:spMk id="12" creationId="{4F84D09D-1E89-476D-B7AB-122B09C9584E}"/>
          </ac:spMkLst>
        </pc:spChg>
        <pc:spChg chg="mod">
          <ac:chgData name="131633403@staff.integra.its.ac.id" userId="09574fc9-7f2a-46d4-a3fa-f039d963485c" providerId="ADAL" clId="{A5666653-48DB-40F2-81CF-4703C6CD167B}" dt="2020-10-04T16:42:26.425" v="201"/>
          <ac:spMkLst>
            <pc:docMk/>
            <pc:sldMk cId="0" sldId="356"/>
            <ac:spMk id="13" creationId="{EBBE3174-4295-47EE-A798-E2B055FCCD15}"/>
          </ac:spMkLst>
        </pc:spChg>
        <pc:spChg chg="mod">
          <ac:chgData name="131633403@staff.integra.its.ac.id" userId="09574fc9-7f2a-46d4-a3fa-f039d963485c" providerId="ADAL" clId="{A5666653-48DB-40F2-81CF-4703C6CD167B}" dt="2020-10-04T16:42:26.425" v="201"/>
          <ac:spMkLst>
            <pc:docMk/>
            <pc:sldMk cId="0" sldId="356"/>
            <ac:spMk id="14" creationId="{BE97A8D7-5683-4D41-B416-D30300DE41AC}"/>
          </ac:spMkLst>
        </pc:spChg>
        <pc:spChg chg="del">
          <ac:chgData name="131633403@staff.integra.its.ac.id" userId="09574fc9-7f2a-46d4-a3fa-f039d963485c" providerId="ADAL" clId="{A5666653-48DB-40F2-81CF-4703C6CD167B}" dt="2020-10-04T16:39:14.849" v="120" actId="478"/>
          <ac:spMkLst>
            <pc:docMk/>
            <pc:sldMk cId="0" sldId="356"/>
            <ac:spMk id="16" creationId="{491FE0C5-0D30-EF48-AC13-DACF4F12D95C}"/>
          </ac:spMkLst>
        </pc:spChg>
        <pc:spChg chg="del">
          <ac:chgData name="131633403@staff.integra.its.ac.id" userId="09574fc9-7f2a-46d4-a3fa-f039d963485c" providerId="ADAL" clId="{A5666653-48DB-40F2-81CF-4703C6CD167B}" dt="2020-10-04T16:39:14.849" v="120" actId="478"/>
          <ac:spMkLst>
            <pc:docMk/>
            <pc:sldMk cId="0" sldId="356"/>
            <ac:spMk id="61445" creationId="{96CC05E2-F906-2940-BDF1-DB19A5AA37EE}"/>
          </ac:spMkLst>
        </pc:spChg>
        <pc:spChg chg="del">
          <ac:chgData name="131633403@staff.integra.its.ac.id" userId="09574fc9-7f2a-46d4-a3fa-f039d963485c" providerId="ADAL" clId="{A5666653-48DB-40F2-81CF-4703C6CD167B}" dt="2020-10-04T16:39:14.849" v="120" actId="478"/>
          <ac:spMkLst>
            <pc:docMk/>
            <pc:sldMk cId="0" sldId="356"/>
            <ac:spMk id="61446" creationId="{06E23A3C-C21A-414B-9184-DD6F664ADDF9}"/>
          </ac:spMkLst>
        </pc:spChg>
        <pc:grpChg chg="add mod">
          <ac:chgData name="131633403@staff.integra.its.ac.id" userId="09574fc9-7f2a-46d4-a3fa-f039d963485c" providerId="ADAL" clId="{A5666653-48DB-40F2-81CF-4703C6CD167B}" dt="2020-10-04T16:42:26.425" v="201"/>
          <ac:grpSpMkLst>
            <pc:docMk/>
            <pc:sldMk cId="0" sldId="356"/>
            <ac:grpSpMk id="9" creationId="{C3C2B177-E0D0-4DBA-B17E-75354920B1B4}"/>
          </ac:grpSpMkLst>
        </pc:grpChg>
        <pc:picChg chg="mod">
          <ac:chgData name="131633403@staff.integra.its.ac.id" userId="09574fc9-7f2a-46d4-a3fa-f039d963485c" providerId="ADAL" clId="{A5666653-48DB-40F2-81CF-4703C6CD167B}" dt="2020-10-04T16:42:26.425" v="201"/>
          <ac:picMkLst>
            <pc:docMk/>
            <pc:sldMk cId="0" sldId="356"/>
            <ac:picMk id="11" creationId="{98FD3043-26BF-493F-88B4-F83AB773657C}"/>
          </ac:picMkLst>
        </pc:picChg>
        <pc:picChg chg="del">
          <ac:chgData name="131633403@staff.integra.its.ac.id" userId="09574fc9-7f2a-46d4-a3fa-f039d963485c" providerId="ADAL" clId="{A5666653-48DB-40F2-81CF-4703C6CD167B}" dt="2020-10-04T16:39:14.849" v="120" actId="478"/>
          <ac:picMkLst>
            <pc:docMk/>
            <pc:sldMk cId="0" sldId="356"/>
            <ac:picMk id="61442" creationId="{2694B17D-4753-884C-ADCE-964F6432404F}"/>
          </ac:picMkLst>
        </pc:picChg>
      </pc:sldChg>
      <pc:sldChg chg="addSp delSp modSp">
        <pc:chgData name="131633403@staff.integra.its.ac.id" userId="09574fc9-7f2a-46d4-a3fa-f039d963485c" providerId="ADAL" clId="{A5666653-48DB-40F2-81CF-4703C6CD167B}" dt="2020-10-04T16:42:33.805" v="205"/>
        <pc:sldMkLst>
          <pc:docMk/>
          <pc:sldMk cId="0" sldId="357"/>
        </pc:sldMkLst>
        <pc:spChg chg="del">
          <ac:chgData name="131633403@staff.integra.its.ac.id" userId="09574fc9-7f2a-46d4-a3fa-f039d963485c" providerId="ADAL" clId="{A5666653-48DB-40F2-81CF-4703C6CD167B}" dt="2020-10-04T16:39:31.724" v="124" actId="478"/>
          <ac:spMkLst>
            <pc:docMk/>
            <pc:sldMk cId="0" sldId="357"/>
            <ac:spMk id="5" creationId="{640F9287-34F9-B94D-B901-E40B9A5AFC28}"/>
          </ac:spMkLst>
        </pc:spChg>
        <pc:spChg chg="mod">
          <ac:chgData name="131633403@staff.integra.its.ac.id" userId="09574fc9-7f2a-46d4-a3fa-f039d963485c" providerId="ADAL" clId="{A5666653-48DB-40F2-81CF-4703C6CD167B}" dt="2020-10-04T16:42:33.805" v="205"/>
          <ac:spMkLst>
            <pc:docMk/>
            <pc:sldMk cId="0" sldId="357"/>
            <ac:spMk id="10" creationId="{84C1395A-837E-44F7-995A-13F37860D762}"/>
          </ac:spMkLst>
        </pc:spChg>
        <pc:spChg chg="mod">
          <ac:chgData name="131633403@staff.integra.its.ac.id" userId="09574fc9-7f2a-46d4-a3fa-f039d963485c" providerId="ADAL" clId="{A5666653-48DB-40F2-81CF-4703C6CD167B}" dt="2020-10-04T16:42:33.805" v="205"/>
          <ac:spMkLst>
            <pc:docMk/>
            <pc:sldMk cId="0" sldId="357"/>
            <ac:spMk id="12" creationId="{0D7B3AB9-736A-49BC-8BBC-362908981B1E}"/>
          </ac:spMkLst>
        </pc:spChg>
        <pc:spChg chg="mod">
          <ac:chgData name="131633403@staff.integra.its.ac.id" userId="09574fc9-7f2a-46d4-a3fa-f039d963485c" providerId="ADAL" clId="{A5666653-48DB-40F2-81CF-4703C6CD167B}" dt="2020-10-04T16:42:33.805" v="205"/>
          <ac:spMkLst>
            <pc:docMk/>
            <pc:sldMk cId="0" sldId="357"/>
            <ac:spMk id="13" creationId="{BB575C60-E955-49E1-82C2-DD643E2A1E36}"/>
          </ac:spMkLst>
        </pc:spChg>
        <pc:spChg chg="mod">
          <ac:chgData name="131633403@staff.integra.its.ac.id" userId="09574fc9-7f2a-46d4-a3fa-f039d963485c" providerId="ADAL" clId="{A5666653-48DB-40F2-81CF-4703C6CD167B}" dt="2020-10-04T16:42:33.805" v="205"/>
          <ac:spMkLst>
            <pc:docMk/>
            <pc:sldMk cId="0" sldId="357"/>
            <ac:spMk id="14" creationId="{FBB572BB-AB6D-4132-8948-779DFAF86F31}"/>
          </ac:spMkLst>
        </pc:spChg>
        <pc:spChg chg="del">
          <ac:chgData name="131633403@staff.integra.its.ac.id" userId="09574fc9-7f2a-46d4-a3fa-f039d963485c" providerId="ADAL" clId="{A5666653-48DB-40F2-81CF-4703C6CD167B}" dt="2020-10-04T16:39:31.724" v="124" actId="478"/>
          <ac:spMkLst>
            <pc:docMk/>
            <pc:sldMk cId="0" sldId="357"/>
            <ac:spMk id="16" creationId="{EE3689A1-D3E2-0D44-9BD9-E146B93100EA}"/>
          </ac:spMkLst>
        </pc:spChg>
        <pc:spChg chg="del">
          <ac:chgData name="131633403@staff.integra.its.ac.id" userId="09574fc9-7f2a-46d4-a3fa-f039d963485c" providerId="ADAL" clId="{A5666653-48DB-40F2-81CF-4703C6CD167B}" dt="2020-10-04T16:39:31.724" v="124" actId="478"/>
          <ac:spMkLst>
            <pc:docMk/>
            <pc:sldMk cId="0" sldId="357"/>
            <ac:spMk id="65541" creationId="{AF806A60-7AEB-F14E-B158-1E82270243F1}"/>
          </ac:spMkLst>
        </pc:spChg>
        <pc:spChg chg="del">
          <ac:chgData name="131633403@staff.integra.its.ac.id" userId="09574fc9-7f2a-46d4-a3fa-f039d963485c" providerId="ADAL" clId="{A5666653-48DB-40F2-81CF-4703C6CD167B}" dt="2020-10-04T16:39:31.724" v="124" actId="478"/>
          <ac:spMkLst>
            <pc:docMk/>
            <pc:sldMk cId="0" sldId="357"/>
            <ac:spMk id="65542" creationId="{EA0395C3-854C-FC43-BA8B-5475FE17BFC0}"/>
          </ac:spMkLst>
        </pc:spChg>
        <pc:grpChg chg="add mod">
          <ac:chgData name="131633403@staff.integra.its.ac.id" userId="09574fc9-7f2a-46d4-a3fa-f039d963485c" providerId="ADAL" clId="{A5666653-48DB-40F2-81CF-4703C6CD167B}" dt="2020-10-04T16:42:33.805" v="205"/>
          <ac:grpSpMkLst>
            <pc:docMk/>
            <pc:sldMk cId="0" sldId="357"/>
            <ac:grpSpMk id="9" creationId="{13262F76-B7AE-4F45-91D0-13E0F0039C8E}"/>
          </ac:grpSpMkLst>
        </pc:grpChg>
        <pc:picChg chg="mod">
          <ac:chgData name="131633403@staff.integra.its.ac.id" userId="09574fc9-7f2a-46d4-a3fa-f039d963485c" providerId="ADAL" clId="{A5666653-48DB-40F2-81CF-4703C6CD167B}" dt="2020-10-04T16:42:33.805" v="205"/>
          <ac:picMkLst>
            <pc:docMk/>
            <pc:sldMk cId="0" sldId="357"/>
            <ac:picMk id="11" creationId="{2E60F1B9-1D5A-4C85-8B0C-4EEF759CC34D}"/>
          </ac:picMkLst>
        </pc:picChg>
        <pc:picChg chg="del">
          <ac:chgData name="131633403@staff.integra.its.ac.id" userId="09574fc9-7f2a-46d4-a3fa-f039d963485c" providerId="ADAL" clId="{A5666653-48DB-40F2-81CF-4703C6CD167B}" dt="2020-10-04T16:39:31.724" v="124" actId="478"/>
          <ac:picMkLst>
            <pc:docMk/>
            <pc:sldMk cId="0" sldId="357"/>
            <ac:picMk id="65538" creationId="{07F70070-5943-8742-B0D0-03DAE55FA0E7}"/>
          </ac:picMkLst>
        </pc:picChg>
      </pc:sldChg>
      <pc:sldChg chg="addSp delSp modSp">
        <pc:chgData name="131633403@staff.integra.its.ac.id" userId="09574fc9-7f2a-46d4-a3fa-f039d963485c" providerId="ADAL" clId="{A5666653-48DB-40F2-81CF-4703C6CD167B}" dt="2020-10-04T16:42:29.051" v="202"/>
        <pc:sldMkLst>
          <pc:docMk/>
          <pc:sldMk cId="0" sldId="358"/>
        </pc:sldMkLst>
        <pc:spChg chg="del">
          <ac:chgData name="131633403@staff.integra.its.ac.id" userId="09574fc9-7f2a-46d4-a3fa-f039d963485c" providerId="ADAL" clId="{A5666653-48DB-40F2-81CF-4703C6CD167B}" dt="2020-10-04T16:39:18.957" v="121" actId="478"/>
          <ac:spMkLst>
            <pc:docMk/>
            <pc:sldMk cId="0" sldId="358"/>
            <ac:spMk id="5" creationId="{EEBD2D23-C76D-114A-91D1-88732E98566E}"/>
          </ac:spMkLst>
        </pc:spChg>
        <pc:spChg chg="mod">
          <ac:chgData name="131633403@staff.integra.its.ac.id" userId="09574fc9-7f2a-46d4-a3fa-f039d963485c" providerId="ADAL" clId="{A5666653-48DB-40F2-81CF-4703C6CD167B}" dt="2020-10-04T16:42:29.051" v="202"/>
          <ac:spMkLst>
            <pc:docMk/>
            <pc:sldMk cId="0" sldId="358"/>
            <ac:spMk id="10" creationId="{609B6A3A-5311-4AF0-9100-A17302D5473E}"/>
          </ac:spMkLst>
        </pc:spChg>
        <pc:spChg chg="mod">
          <ac:chgData name="131633403@staff.integra.its.ac.id" userId="09574fc9-7f2a-46d4-a3fa-f039d963485c" providerId="ADAL" clId="{A5666653-48DB-40F2-81CF-4703C6CD167B}" dt="2020-10-04T16:42:29.051" v="202"/>
          <ac:spMkLst>
            <pc:docMk/>
            <pc:sldMk cId="0" sldId="358"/>
            <ac:spMk id="12" creationId="{FD77F634-C737-4818-89D5-8A5102679AAF}"/>
          </ac:spMkLst>
        </pc:spChg>
        <pc:spChg chg="mod">
          <ac:chgData name="131633403@staff.integra.its.ac.id" userId="09574fc9-7f2a-46d4-a3fa-f039d963485c" providerId="ADAL" clId="{A5666653-48DB-40F2-81CF-4703C6CD167B}" dt="2020-10-04T16:42:29.051" v="202"/>
          <ac:spMkLst>
            <pc:docMk/>
            <pc:sldMk cId="0" sldId="358"/>
            <ac:spMk id="13" creationId="{00928A03-9892-4F41-8EEE-E7C7CF43962A}"/>
          </ac:spMkLst>
        </pc:spChg>
        <pc:spChg chg="mod">
          <ac:chgData name="131633403@staff.integra.its.ac.id" userId="09574fc9-7f2a-46d4-a3fa-f039d963485c" providerId="ADAL" clId="{A5666653-48DB-40F2-81CF-4703C6CD167B}" dt="2020-10-04T16:42:29.051" v="202"/>
          <ac:spMkLst>
            <pc:docMk/>
            <pc:sldMk cId="0" sldId="358"/>
            <ac:spMk id="14" creationId="{CC52900F-9B68-4383-B01F-9504E764D401}"/>
          </ac:spMkLst>
        </pc:spChg>
        <pc:spChg chg="del">
          <ac:chgData name="131633403@staff.integra.its.ac.id" userId="09574fc9-7f2a-46d4-a3fa-f039d963485c" providerId="ADAL" clId="{A5666653-48DB-40F2-81CF-4703C6CD167B}" dt="2020-10-04T16:39:18.957" v="121" actId="478"/>
          <ac:spMkLst>
            <pc:docMk/>
            <pc:sldMk cId="0" sldId="358"/>
            <ac:spMk id="16" creationId="{DD758514-BF87-424B-B7C6-4EEFB8BD896F}"/>
          </ac:spMkLst>
        </pc:spChg>
        <pc:spChg chg="del">
          <ac:chgData name="131633403@staff.integra.its.ac.id" userId="09574fc9-7f2a-46d4-a3fa-f039d963485c" providerId="ADAL" clId="{A5666653-48DB-40F2-81CF-4703C6CD167B}" dt="2020-10-04T16:39:18.957" v="121" actId="478"/>
          <ac:spMkLst>
            <pc:docMk/>
            <pc:sldMk cId="0" sldId="358"/>
            <ac:spMk id="62469" creationId="{067A9CE6-8BF7-B44D-9AF8-7F8C67103B9C}"/>
          </ac:spMkLst>
        </pc:spChg>
        <pc:spChg chg="del">
          <ac:chgData name="131633403@staff.integra.its.ac.id" userId="09574fc9-7f2a-46d4-a3fa-f039d963485c" providerId="ADAL" clId="{A5666653-48DB-40F2-81CF-4703C6CD167B}" dt="2020-10-04T16:39:18.957" v="121" actId="478"/>
          <ac:spMkLst>
            <pc:docMk/>
            <pc:sldMk cId="0" sldId="358"/>
            <ac:spMk id="62470" creationId="{E3428BD3-44F0-9243-B039-C4736EA73E97}"/>
          </ac:spMkLst>
        </pc:spChg>
        <pc:grpChg chg="add mod">
          <ac:chgData name="131633403@staff.integra.its.ac.id" userId="09574fc9-7f2a-46d4-a3fa-f039d963485c" providerId="ADAL" clId="{A5666653-48DB-40F2-81CF-4703C6CD167B}" dt="2020-10-04T16:42:29.051" v="202"/>
          <ac:grpSpMkLst>
            <pc:docMk/>
            <pc:sldMk cId="0" sldId="358"/>
            <ac:grpSpMk id="9" creationId="{84BCE442-67C5-4346-9A92-F4A83E1B30B3}"/>
          </ac:grpSpMkLst>
        </pc:grpChg>
        <pc:picChg chg="mod">
          <ac:chgData name="131633403@staff.integra.its.ac.id" userId="09574fc9-7f2a-46d4-a3fa-f039d963485c" providerId="ADAL" clId="{A5666653-48DB-40F2-81CF-4703C6CD167B}" dt="2020-10-04T16:42:29.051" v="202"/>
          <ac:picMkLst>
            <pc:docMk/>
            <pc:sldMk cId="0" sldId="358"/>
            <ac:picMk id="11" creationId="{897206C0-85D9-4C93-A0F6-C4E7CAC419B8}"/>
          </ac:picMkLst>
        </pc:picChg>
        <pc:picChg chg="del">
          <ac:chgData name="131633403@staff.integra.its.ac.id" userId="09574fc9-7f2a-46d4-a3fa-f039d963485c" providerId="ADAL" clId="{A5666653-48DB-40F2-81CF-4703C6CD167B}" dt="2020-10-04T16:39:18.957" v="121" actId="478"/>
          <ac:picMkLst>
            <pc:docMk/>
            <pc:sldMk cId="0" sldId="358"/>
            <ac:picMk id="62466" creationId="{070EE4A5-7144-3745-94D3-870F025FFD2A}"/>
          </ac:picMkLst>
        </pc:picChg>
      </pc:sldChg>
      <pc:sldChg chg="addSp delSp modSp">
        <pc:chgData name="131633403@staff.integra.its.ac.id" userId="09574fc9-7f2a-46d4-a3fa-f039d963485c" providerId="ADAL" clId="{A5666653-48DB-40F2-81CF-4703C6CD167B}" dt="2020-10-04T16:42:30.316" v="203"/>
        <pc:sldMkLst>
          <pc:docMk/>
          <pc:sldMk cId="0" sldId="359"/>
        </pc:sldMkLst>
        <pc:spChg chg="del">
          <ac:chgData name="131633403@staff.integra.its.ac.id" userId="09574fc9-7f2a-46d4-a3fa-f039d963485c" providerId="ADAL" clId="{A5666653-48DB-40F2-81CF-4703C6CD167B}" dt="2020-10-04T16:39:24.274" v="122" actId="478"/>
          <ac:spMkLst>
            <pc:docMk/>
            <pc:sldMk cId="0" sldId="359"/>
            <ac:spMk id="5" creationId="{E8CE8562-ED3C-DB4B-8E13-E43CEDC16D0A}"/>
          </ac:spMkLst>
        </pc:spChg>
        <pc:spChg chg="mod">
          <ac:chgData name="131633403@staff.integra.its.ac.id" userId="09574fc9-7f2a-46d4-a3fa-f039d963485c" providerId="ADAL" clId="{A5666653-48DB-40F2-81CF-4703C6CD167B}" dt="2020-10-04T16:42:30.316" v="203"/>
          <ac:spMkLst>
            <pc:docMk/>
            <pc:sldMk cId="0" sldId="359"/>
            <ac:spMk id="10" creationId="{E9B95884-9064-402E-B1CA-77CFC76D6769}"/>
          </ac:spMkLst>
        </pc:spChg>
        <pc:spChg chg="mod">
          <ac:chgData name="131633403@staff.integra.its.ac.id" userId="09574fc9-7f2a-46d4-a3fa-f039d963485c" providerId="ADAL" clId="{A5666653-48DB-40F2-81CF-4703C6CD167B}" dt="2020-10-04T16:42:30.316" v="203"/>
          <ac:spMkLst>
            <pc:docMk/>
            <pc:sldMk cId="0" sldId="359"/>
            <ac:spMk id="12" creationId="{D4204D43-D671-459F-B5C2-149411ED5608}"/>
          </ac:spMkLst>
        </pc:spChg>
        <pc:spChg chg="mod">
          <ac:chgData name="131633403@staff.integra.its.ac.id" userId="09574fc9-7f2a-46d4-a3fa-f039d963485c" providerId="ADAL" clId="{A5666653-48DB-40F2-81CF-4703C6CD167B}" dt="2020-10-04T16:42:30.316" v="203"/>
          <ac:spMkLst>
            <pc:docMk/>
            <pc:sldMk cId="0" sldId="359"/>
            <ac:spMk id="13" creationId="{5C64BB25-FEA4-445A-9709-C2041C5D1E36}"/>
          </ac:spMkLst>
        </pc:spChg>
        <pc:spChg chg="mod">
          <ac:chgData name="131633403@staff.integra.its.ac.id" userId="09574fc9-7f2a-46d4-a3fa-f039d963485c" providerId="ADAL" clId="{A5666653-48DB-40F2-81CF-4703C6CD167B}" dt="2020-10-04T16:42:30.316" v="203"/>
          <ac:spMkLst>
            <pc:docMk/>
            <pc:sldMk cId="0" sldId="359"/>
            <ac:spMk id="14" creationId="{22D935A6-D0F2-4ED1-A64E-16FFA363F581}"/>
          </ac:spMkLst>
        </pc:spChg>
        <pc:spChg chg="del">
          <ac:chgData name="131633403@staff.integra.its.ac.id" userId="09574fc9-7f2a-46d4-a3fa-f039d963485c" providerId="ADAL" clId="{A5666653-48DB-40F2-81CF-4703C6CD167B}" dt="2020-10-04T16:39:24.274" v="122" actId="478"/>
          <ac:spMkLst>
            <pc:docMk/>
            <pc:sldMk cId="0" sldId="359"/>
            <ac:spMk id="16" creationId="{5AC53883-2D74-6D49-B867-B6282437A48F}"/>
          </ac:spMkLst>
        </pc:spChg>
        <pc:spChg chg="del">
          <ac:chgData name="131633403@staff.integra.its.ac.id" userId="09574fc9-7f2a-46d4-a3fa-f039d963485c" providerId="ADAL" clId="{A5666653-48DB-40F2-81CF-4703C6CD167B}" dt="2020-10-04T16:39:24.274" v="122" actId="478"/>
          <ac:spMkLst>
            <pc:docMk/>
            <pc:sldMk cId="0" sldId="359"/>
            <ac:spMk id="63493" creationId="{51A1E385-4D5B-F94D-9A50-369E2020EB76}"/>
          </ac:spMkLst>
        </pc:spChg>
        <pc:spChg chg="del">
          <ac:chgData name="131633403@staff.integra.its.ac.id" userId="09574fc9-7f2a-46d4-a3fa-f039d963485c" providerId="ADAL" clId="{A5666653-48DB-40F2-81CF-4703C6CD167B}" dt="2020-10-04T16:39:24.274" v="122" actId="478"/>
          <ac:spMkLst>
            <pc:docMk/>
            <pc:sldMk cId="0" sldId="359"/>
            <ac:spMk id="63494" creationId="{14F1435F-D944-9747-BE15-5FA3230BF5A5}"/>
          </ac:spMkLst>
        </pc:spChg>
        <pc:grpChg chg="add mod">
          <ac:chgData name="131633403@staff.integra.its.ac.id" userId="09574fc9-7f2a-46d4-a3fa-f039d963485c" providerId="ADAL" clId="{A5666653-48DB-40F2-81CF-4703C6CD167B}" dt="2020-10-04T16:42:30.316" v="203"/>
          <ac:grpSpMkLst>
            <pc:docMk/>
            <pc:sldMk cId="0" sldId="359"/>
            <ac:grpSpMk id="9" creationId="{FA927AA8-F914-4FB6-AE33-605D72E9CE4F}"/>
          </ac:grpSpMkLst>
        </pc:grpChg>
        <pc:picChg chg="mod">
          <ac:chgData name="131633403@staff.integra.its.ac.id" userId="09574fc9-7f2a-46d4-a3fa-f039d963485c" providerId="ADAL" clId="{A5666653-48DB-40F2-81CF-4703C6CD167B}" dt="2020-10-04T16:42:30.316" v="203"/>
          <ac:picMkLst>
            <pc:docMk/>
            <pc:sldMk cId="0" sldId="359"/>
            <ac:picMk id="11" creationId="{17634C9E-E35A-45C1-9026-3BD6C11CDDFD}"/>
          </ac:picMkLst>
        </pc:picChg>
        <pc:picChg chg="del">
          <ac:chgData name="131633403@staff.integra.its.ac.id" userId="09574fc9-7f2a-46d4-a3fa-f039d963485c" providerId="ADAL" clId="{A5666653-48DB-40F2-81CF-4703C6CD167B}" dt="2020-10-04T16:39:24.274" v="122" actId="478"/>
          <ac:picMkLst>
            <pc:docMk/>
            <pc:sldMk cId="0" sldId="359"/>
            <ac:picMk id="63490" creationId="{A97FDF92-F2AB-934E-93F1-1A66A7B92853}"/>
          </ac:picMkLst>
        </pc:picChg>
      </pc:sldChg>
      <pc:sldChg chg="addSp delSp modSp">
        <pc:chgData name="131633403@staff.integra.its.ac.id" userId="09574fc9-7f2a-46d4-a3fa-f039d963485c" providerId="ADAL" clId="{A5666653-48DB-40F2-81CF-4703C6CD167B}" dt="2020-10-04T16:42:31.985" v="204"/>
        <pc:sldMkLst>
          <pc:docMk/>
          <pc:sldMk cId="0" sldId="360"/>
        </pc:sldMkLst>
        <pc:spChg chg="del">
          <ac:chgData name="131633403@staff.integra.its.ac.id" userId="09574fc9-7f2a-46d4-a3fa-f039d963485c" providerId="ADAL" clId="{A5666653-48DB-40F2-81CF-4703C6CD167B}" dt="2020-10-04T16:39:27.999" v="123" actId="478"/>
          <ac:spMkLst>
            <pc:docMk/>
            <pc:sldMk cId="0" sldId="360"/>
            <ac:spMk id="5" creationId="{2A98C2CA-8591-2740-A490-DC0CD17D6C66}"/>
          </ac:spMkLst>
        </pc:spChg>
        <pc:spChg chg="mod">
          <ac:chgData name="131633403@staff.integra.its.ac.id" userId="09574fc9-7f2a-46d4-a3fa-f039d963485c" providerId="ADAL" clId="{A5666653-48DB-40F2-81CF-4703C6CD167B}" dt="2020-10-04T16:42:31.985" v="204"/>
          <ac:spMkLst>
            <pc:docMk/>
            <pc:sldMk cId="0" sldId="360"/>
            <ac:spMk id="10" creationId="{CB852070-CAA1-407C-A119-774C9A771B6D}"/>
          </ac:spMkLst>
        </pc:spChg>
        <pc:spChg chg="mod">
          <ac:chgData name="131633403@staff.integra.its.ac.id" userId="09574fc9-7f2a-46d4-a3fa-f039d963485c" providerId="ADAL" clId="{A5666653-48DB-40F2-81CF-4703C6CD167B}" dt="2020-10-04T16:42:31.985" v="204"/>
          <ac:spMkLst>
            <pc:docMk/>
            <pc:sldMk cId="0" sldId="360"/>
            <ac:spMk id="12" creationId="{FFE250BC-5B96-4E8A-AFC2-050DCEA29E98}"/>
          </ac:spMkLst>
        </pc:spChg>
        <pc:spChg chg="mod">
          <ac:chgData name="131633403@staff.integra.its.ac.id" userId="09574fc9-7f2a-46d4-a3fa-f039d963485c" providerId="ADAL" clId="{A5666653-48DB-40F2-81CF-4703C6CD167B}" dt="2020-10-04T16:42:31.985" v="204"/>
          <ac:spMkLst>
            <pc:docMk/>
            <pc:sldMk cId="0" sldId="360"/>
            <ac:spMk id="13" creationId="{09CEC28C-34B7-45CE-AFFF-927DBA147BF5}"/>
          </ac:spMkLst>
        </pc:spChg>
        <pc:spChg chg="mod">
          <ac:chgData name="131633403@staff.integra.its.ac.id" userId="09574fc9-7f2a-46d4-a3fa-f039d963485c" providerId="ADAL" clId="{A5666653-48DB-40F2-81CF-4703C6CD167B}" dt="2020-10-04T16:42:31.985" v="204"/>
          <ac:spMkLst>
            <pc:docMk/>
            <pc:sldMk cId="0" sldId="360"/>
            <ac:spMk id="14" creationId="{454ABF1D-77A5-4F47-9D34-31D2DD1F1348}"/>
          </ac:spMkLst>
        </pc:spChg>
        <pc:spChg chg="del">
          <ac:chgData name="131633403@staff.integra.its.ac.id" userId="09574fc9-7f2a-46d4-a3fa-f039d963485c" providerId="ADAL" clId="{A5666653-48DB-40F2-81CF-4703C6CD167B}" dt="2020-10-04T16:39:27.999" v="123" actId="478"/>
          <ac:spMkLst>
            <pc:docMk/>
            <pc:sldMk cId="0" sldId="360"/>
            <ac:spMk id="16" creationId="{6A2AA83B-0271-084D-9594-1AD92EBCD56D}"/>
          </ac:spMkLst>
        </pc:spChg>
        <pc:spChg chg="del">
          <ac:chgData name="131633403@staff.integra.its.ac.id" userId="09574fc9-7f2a-46d4-a3fa-f039d963485c" providerId="ADAL" clId="{A5666653-48DB-40F2-81CF-4703C6CD167B}" dt="2020-10-04T16:39:27.999" v="123" actId="478"/>
          <ac:spMkLst>
            <pc:docMk/>
            <pc:sldMk cId="0" sldId="360"/>
            <ac:spMk id="64517" creationId="{12F9AB22-3D03-1742-A7EC-919A429AB9E9}"/>
          </ac:spMkLst>
        </pc:spChg>
        <pc:spChg chg="del">
          <ac:chgData name="131633403@staff.integra.its.ac.id" userId="09574fc9-7f2a-46d4-a3fa-f039d963485c" providerId="ADAL" clId="{A5666653-48DB-40F2-81CF-4703C6CD167B}" dt="2020-10-04T16:39:27.999" v="123" actId="478"/>
          <ac:spMkLst>
            <pc:docMk/>
            <pc:sldMk cId="0" sldId="360"/>
            <ac:spMk id="64518" creationId="{8ECDC794-2FDA-C14D-A74A-386EF6E629F6}"/>
          </ac:spMkLst>
        </pc:spChg>
        <pc:grpChg chg="add mod">
          <ac:chgData name="131633403@staff.integra.its.ac.id" userId="09574fc9-7f2a-46d4-a3fa-f039d963485c" providerId="ADAL" clId="{A5666653-48DB-40F2-81CF-4703C6CD167B}" dt="2020-10-04T16:42:31.985" v="204"/>
          <ac:grpSpMkLst>
            <pc:docMk/>
            <pc:sldMk cId="0" sldId="360"/>
            <ac:grpSpMk id="9" creationId="{7A9452CA-8D58-4E74-816A-DD7624F406AB}"/>
          </ac:grpSpMkLst>
        </pc:grpChg>
        <pc:picChg chg="mod">
          <ac:chgData name="131633403@staff.integra.its.ac.id" userId="09574fc9-7f2a-46d4-a3fa-f039d963485c" providerId="ADAL" clId="{A5666653-48DB-40F2-81CF-4703C6CD167B}" dt="2020-10-04T16:42:31.985" v="204"/>
          <ac:picMkLst>
            <pc:docMk/>
            <pc:sldMk cId="0" sldId="360"/>
            <ac:picMk id="11" creationId="{0ECCC266-726C-420E-AE37-F942F306E831}"/>
          </ac:picMkLst>
        </pc:picChg>
        <pc:picChg chg="del">
          <ac:chgData name="131633403@staff.integra.its.ac.id" userId="09574fc9-7f2a-46d4-a3fa-f039d963485c" providerId="ADAL" clId="{A5666653-48DB-40F2-81CF-4703C6CD167B}" dt="2020-10-04T16:39:27.999" v="123" actId="478"/>
          <ac:picMkLst>
            <pc:docMk/>
            <pc:sldMk cId="0" sldId="360"/>
            <ac:picMk id="64514" creationId="{E5B2F045-8E0A-704A-BD36-95B0039D3B1B}"/>
          </ac:picMkLst>
        </pc:picChg>
      </pc:sldChg>
      <pc:sldChg chg="addSp delSp modSp">
        <pc:chgData name="131633403@staff.integra.its.ac.id" userId="09574fc9-7f2a-46d4-a3fa-f039d963485c" providerId="ADAL" clId="{A5666653-48DB-40F2-81CF-4703C6CD167B}" dt="2020-10-04T16:42:34.983" v="206"/>
        <pc:sldMkLst>
          <pc:docMk/>
          <pc:sldMk cId="0" sldId="362"/>
        </pc:sldMkLst>
        <pc:spChg chg="del">
          <ac:chgData name="131633403@staff.integra.its.ac.id" userId="09574fc9-7f2a-46d4-a3fa-f039d963485c" providerId="ADAL" clId="{A5666653-48DB-40F2-81CF-4703C6CD167B}" dt="2020-10-04T16:39:35.566" v="125" actId="478"/>
          <ac:spMkLst>
            <pc:docMk/>
            <pc:sldMk cId="0" sldId="362"/>
            <ac:spMk id="5" creationId="{FA65F5E3-375A-814E-B5DE-C790A389E3D2}"/>
          </ac:spMkLst>
        </pc:spChg>
        <pc:spChg chg="mod">
          <ac:chgData name="131633403@staff.integra.its.ac.id" userId="09574fc9-7f2a-46d4-a3fa-f039d963485c" providerId="ADAL" clId="{A5666653-48DB-40F2-81CF-4703C6CD167B}" dt="2020-10-04T16:42:34.983" v="206"/>
          <ac:spMkLst>
            <pc:docMk/>
            <pc:sldMk cId="0" sldId="362"/>
            <ac:spMk id="10" creationId="{FBC977BD-C215-4B6F-BC59-4D64FED4E6CF}"/>
          </ac:spMkLst>
        </pc:spChg>
        <pc:spChg chg="mod">
          <ac:chgData name="131633403@staff.integra.its.ac.id" userId="09574fc9-7f2a-46d4-a3fa-f039d963485c" providerId="ADAL" clId="{A5666653-48DB-40F2-81CF-4703C6CD167B}" dt="2020-10-04T16:42:34.983" v="206"/>
          <ac:spMkLst>
            <pc:docMk/>
            <pc:sldMk cId="0" sldId="362"/>
            <ac:spMk id="12" creationId="{30403C3F-532A-4AC6-A520-8DAA9D72E5C8}"/>
          </ac:spMkLst>
        </pc:spChg>
        <pc:spChg chg="mod">
          <ac:chgData name="131633403@staff.integra.its.ac.id" userId="09574fc9-7f2a-46d4-a3fa-f039d963485c" providerId="ADAL" clId="{A5666653-48DB-40F2-81CF-4703C6CD167B}" dt="2020-10-04T16:42:34.983" v="206"/>
          <ac:spMkLst>
            <pc:docMk/>
            <pc:sldMk cId="0" sldId="362"/>
            <ac:spMk id="13" creationId="{70E4318E-05E5-458E-A26C-C01F3799EF85}"/>
          </ac:spMkLst>
        </pc:spChg>
        <pc:spChg chg="mod">
          <ac:chgData name="131633403@staff.integra.its.ac.id" userId="09574fc9-7f2a-46d4-a3fa-f039d963485c" providerId="ADAL" clId="{A5666653-48DB-40F2-81CF-4703C6CD167B}" dt="2020-10-04T16:42:34.983" v="206"/>
          <ac:spMkLst>
            <pc:docMk/>
            <pc:sldMk cId="0" sldId="362"/>
            <ac:spMk id="14" creationId="{1CDCC864-E405-4BF9-8596-7B3C45B21A71}"/>
          </ac:spMkLst>
        </pc:spChg>
        <pc:spChg chg="del">
          <ac:chgData name="131633403@staff.integra.its.ac.id" userId="09574fc9-7f2a-46d4-a3fa-f039d963485c" providerId="ADAL" clId="{A5666653-48DB-40F2-81CF-4703C6CD167B}" dt="2020-10-04T16:39:35.566" v="125" actId="478"/>
          <ac:spMkLst>
            <pc:docMk/>
            <pc:sldMk cId="0" sldId="362"/>
            <ac:spMk id="16" creationId="{9A7447A1-8790-6343-8A7A-26E3548CB6AC}"/>
          </ac:spMkLst>
        </pc:spChg>
        <pc:spChg chg="del">
          <ac:chgData name="131633403@staff.integra.its.ac.id" userId="09574fc9-7f2a-46d4-a3fa-f039d963485c" providerId="ADAL" clId="{A5666653-48DB-40F2-81CF-4703C6CD167B}" dt="2020-10-04T16:39:35.566" v="125" actId="478"/>
          <ac:spMkLst>
            <pc:docMk/>
            <pc:sldMk cId="0" sldId="362"/>
            <ac:spMk id="67589" creationId="{E56B5BE0-764D-CF41-899B-C17E32709C2C}"/>
          </ac:spMkLst>
        </pc:spChg>
        <pc:spChg chg="del">
          <ac:chgData name="131633403@staff.integra.its.ac.id" userId="09574fc9-7f2a-46d4-a3fa-f039d963485c" providerId="ADAL" clId="{A5666653-48DB-40F2-81CF-4703C6CD167B}" dt="2020-10-04T16:39:35.566" v="125" actId="478"/>
          <ac:spMkLst>
            <pc:docMk/>
            <pc:sldMk cId="0" sldId="362"/>
            <ac:spMk id="67590" creationId="{1A5D8014-0337-1B43-B3A5-88E5C73FA8E3}"/>
          </ac:spMkLst>
        </pc:spChg>
        <pc:grpChg chg="add mod">
          <ac:chgData name="131633403@staff.integra.its.ac.id" userId="09574fc9-7f2a-46d4-a3fa-f039d963485c" providerId="ADAL" clId="{A5666653-48DB-40F2-81CF-4703C6CD167B}" dt="2020-10-04T16:42:34.983" v="206"/>
          <ac:grpSpMkLst>
            <pc:docMk/>
            <pc:sldMk cId="0" sldId="362"/>
            <ac:grpSpMk id="9" creationId="{9D4B0741-846D-4BFE-AB7B-A756B496FEE9}"/>
          </ac:grpSpMkLst>
        </pc:grpChg>
        <pc:picChg chg="mod">
          <ac:chgData name="131633403@staff.integra.its.ac.id" userId="09574fc9-7f2a-46d4-a3fa-f039d963485c" providerId="ADAL" clId="{A5666653-48DB-40F2-81CF-4703C6CD167B}" dt="2020-10-04T16:42:34.983" v="206"/>
          <ac:picMkLst>
            <pc:docMk/>
            <pc:sldMk cId="0" sldId="362"/>
            <ac:picMk id="11" creationId="{F731A2CD-1658-48B3-9547-4C846E572D6E}"/>
          </ac:picMkLst>
        </pc:picChg>
        <pc:picChg chg="del">
          <ac:chgData name="131633403@staff.integra.its.ac.id" userId="09574fc9-7f2a-46d4-a3fa-f039d963485c" providerId="ADAL" clId="{A5666653-48DB-40F2-81CF-4703C6CD167B}" dt="2020-10-04T16:39:35.566" v="125" actId="478"/>
          <ac:picMkLst>
            <pc:docMk/>
            <pc:sldMk cId="0" sldId="362"/>
            <ac:picMk id="67586" creationId="{79C7AAE7-A926-AF43-9402-3103610AB3E9}"/>
          </ac:picMkLst>
        </pc:picChg>
      </pc:sldChg>
      <pc:sldChg chg="addSp delSp modSp">
        <pc:chgData name="131633403@staff.integra.its.ac.id" userId="09574fc9-7f2a-46d4-a3fa-f039d963485c" providerId="ADAL" clId="{A5666653-48DB-40F2-81CF-4703C6CD167B}" dt="2020-10-04T16:42:36.547" v="207"/>
        <pc:sldMkLst>
          <pc:docMk/>
          <pc:sldMk cId="0" sldId="363"/>
        </pc:sldMkLst>
        <pc:spChg chg="del">
          <ac:chgData name="131633403@staff.integra.its.ac.id" userId="09574fc9-7f2a-46d4-a3fa-f039d963485c" providerId="ADAL" clId="{A5666653-48DB-40F2-81CF-4703C6CD167B}" dt="2020-10-04T16:39:41.970" v="126" actId="478"/>
          <ac:spMkLst>
            <pc:docMk/>
            <pc:sldMk cId="0" sldId="363"/>
            <ac:spMk id="5" creationId="{2C67D7AE-6255-E748-B051-2495D163923F}"/>
          </ac:spMkLst>
        </pc:spChg>
        <pc:spChg chg="mod">
          <ac:chgData name="131633403@staff.integra.its.ac.id" userId="09574fc9-7f2a-46d4-a3fa-f039d963485c" providerId="ADAL" clId="{A5666653-48DB-40F2-81CF-4703C6CD167B}" dt="2020-10-04T16:42:36.547" v="207"/>
          <ac:spMkLst>
            <pc:docMk/>
            <pc:sldMk cId="0" sldId="363"/>
            <ac:spMk id="10" creationId="{2C6B3219-9527-4616-96DA-A835B26E1DBC}"/>
          </ac:spMkLst>
        </pc:spChg>
        <pc:spChg chg="mod">
          <ac:chgData name="131633403@staff.integra.its.ac.id" userId="09574fc9-7f2a-46d4-a3fa-f039d963485c" providerId="ADAL" clId="{A5666653-48DB-40F2-81CF-4703C6CD167B}" dt="2020-10-04T16:42:36.547" v="207"/>
          <ac:spMkLst>
            <pc:docMk/>
            <pc:sldMk cId="0" sldId="363"/>
            <ac:spMk id="12" creationId="{64B34BB6-7182-47BE-92A4-3C8A494BCF1D}"/>
          </ac:spMkLst>
        </pc:spChg>
        <pc:spChg chg="mod">
          <ac:chgData name="131633403@staff.integra.its.ac.id" userId="09574fc9-7f2a-46d4-a3fa-f039d963485c" providerId="ADAL" clId="{A5666653-48DB-40F2-81CF-4703C6CD167B}" dt="2020-10-04T16:42:36.547" v="207"/>
          <ac:spMkLst>
            <pc:docMk/>
            <pc:sldMk cId="0" sldId="363"/>
            <ac:spMk id="13" creationId="{DC00E46A-22AB-4BA7-ADC6-83010C87E8C9}"/>
          </ac:spMkLst>
        </pc:spChg>
        <pc:spChg chg="mod">
          <ac:chgData name="131633403@staff.integra.its.ac.id" userId="09574fc9-7f2a-46d4-a3fa-f039d963485c" providerId="ADAL" clId="{A5666653-48DB-40F2-81CF-4703C6CD167B}" dt="2020-10-04T16:42:36.547" v="207"/>
          <ac:spMkLst>
            <pc:docMk/>
            <pc:sldMk cId="0" sldId="363"/>
            <ac:spMk id="14" creationId="{3DEB9D2D-B1B4-4DDE-A9EF-5CE453CE0B50}"/>
          </ac:spMkLst>
        </pc:spChg>
        <pc:spChg chg="del">
          <ac:chgData name="131633403@staff.integra.its.ac.id" userId="09574fc9-7f2a-46d4-a3fa-f039d963485c" providerId="ADAL" clId="{A5666653-48DB-40F2-81CF-4703C6CD167B}" dt="2020-10-04T16:39:41.970" v="126" actId="478"/>
          <ac:spMkLst>
            <pc:docMk/>
            <pc:sldMk cId="0" sldId="363"/>
            <ac:spMk id="16" creationId="{D00D81D5-CFAD-CD44-AE6B-9C348D55D051}"/>
          </ac:spMkLst>
        </pc:spChg>
        <pc:spChg chg="del">
          <ac:chgData name="131633403@staff.integra.its.ac.id" userId="09574fc9-7f2a-46d4-a3fa-f039d963485c" providerId="ADAL" clId="{A5666653-48DB-40F2-81CF-4703C6CD167B}" dt="2020-10-04T16:39:41.970" v="126" actId="478"/>
          <ac:spMkLst>
            <pc:docMk/>
            <pc:sldMk cId="0" sldId="363"/>
            <ac:spMk id="68613" creationId="{0C5842AF-D3BF-1B49-BBD4-9CE0492F600F}"/>
          </ac:spMkLst>
        </pc:spChg>
        <pc:spChg chg="del">
          <ac:chgData name="131633403@staff.integra.its.ac.id" userId="09574fc9-7f2a-46d4-a3fa-f039d963485c" providerId="ADAL" clId="{A5666653-48DB-40F2-81CF-4703C6CD167B}" dt="2020-10-04T16:39:41.970" v="126" actId="478"/>
          <ac:spMkLst>
            <pc:docMk/>
            <pc:sldMk cId="0" sldId="363"/>
            <ac:spMk id="68614" creationId="{BA64A415-E4CD-1744-A6FA-77AD682CFEEC}"/>
          </ac:spMkLst>
        </pc:spChg>
        <pc:grpChg chg="add mod">
          <ac:chgData name="131633403@staff.integra.its.ac.id" userId="09574fc9-7f2a-46d4-a3fa-f039d963485c" providerId="ADAL" clId="{A5666653-48DB-40F2-81CF-4703C6CD167B}" dt="2020-10-04T16:42:36.547" v="207"/>
          <ac:grpSpMkLst>
            <pc:docMk/>
            <pc:sldMk cId="0" sldId="363"/>
            <ac:grpSpMk id="9" creationId="{0FB34D32-C6F6-41EF-991B-4AB1A5D39DF1}"/>
          </ac:grpSpMkLst>
        </pc:grpChg>
        <pc:picChg chg="mod">
          <ac:chgData name="131633403@staff.integra.its.ac.id" userId="09574fc9-7f2a-46d4-a3fa-f039d963485c" providerId="ADAL" clId="{A5666653-48DB-40F2-81CF-4703C6CD167B}" dt="2020-10-04T16:42:36.547" v="207"/>
          <ac:picMkLst>
            <pc:docMk/>
            <pc:sldMk cId="0" sldId="363"/>
            <ac:picMk id="11" creationId="{DF7EEC0F-C095-4D1B-871F-D67C3429C378}"/>
          </ac:picMkLst>
        </pc:picChg>
        <pc:picChg chg="del">
          <ac:chgData name="131633403@staff.integra.its.ac.id" userId="09574fc9-7f2a-46d4-a3fa-f039d963485c" providerId="ADAL" clId="{A5666653-48DB-40F2-81CF-4703C6CD167B}" dt="2020-10-04T16:39:41.970" v="126" actId="478"/>
          <ac:picMkLst>
            <pc:docMk/>
            <pc:sldMk cId="0" sldId="363"/>
            <ac:picMk id="68610" creationId="{0DBCEF0E-876C-8848-91D4-69214A538703}"/>
          </ac:picMkLst>
        </pc:picChg>
      </pc:sldChg>
      <pc:sldChg chg="addSp delSp modSp">
        <pc:chgData name="131633403@staff.integra.its.ac.id" userId="09574fc9-7f2a-46d4-a3fa-f039d963485c" providerId="ADAL" clId="{A5666653-48DB-40F2-81CF-4703C6CD167B}" dt="2020-10-04T16:42:37.658" v="208"/>
        <pc:sldMkLst>
          <pc:docMk/>
          <pc:sldMk cId="0" sldId="364"/>
        </pc:sldMkLst>
        <pc:spChg chg="del">
          <ac:chgData name="131633403@staff.integra.its.ac.id" userId="09574fc9-7f2a-46d4-a3fa-f039d963485c" providerId="ADAL" clId="{A5666653-48DB-40F2-81CF-4703C6CD167B}" dt="2020-10-04T16:39:46.083" v="127" actId="478"/>
          <ac:spMkLst>
            <pc:docMk/>
            <pc:sldMk cId="0" sldId="364"/>
            <ac:spMk id="5" creationId="{691ED3D4-C131-D847-9FE4-0240ACB54543}"/>
          </ac:spMkLst>
        </pc:spChg>
        <pc:spChg chg="mod">
          <ac:chgData name="131633403@staff.integra.its.ac.id" userId="09574fc9-7f2a-46d4-a3fa-f039d963485c" providerId="ADAL" clId="{A5666653-48DB-40F2-81CF-4703C6CD167B}" dt="2020-10-04T16:42:37.658" v="208"/>
          <ac:spMkLst>
            <pc:docMk/>
            <pc:sldMk cId="0" sldId="364"/>
            <ac:spMk id="10" creationId="{BE8F2AA0-8C39-4918-A70D-CD2745A4A5E0}"/>
          </ac:spMkLst>
        </pc:spChg>
        <pc:spChg chg="mod">
          <ac:chgData name="131633403@staff.integra.its.ac.id" userId="09574fc9-7f2a-46d4-a3fa-f039d963485c" providerId="ADAL" clId="{A5666653-48DB-40F2-81CF-4703C6CD167B}" dt="2020-10-04T16:42:37.658" v="208"/>
          <ac:spMkLst>
            <pc:docMk/>
            <pc:sldMk cId="0" sldId="364"/>
            <ac:spMk id="12" creationId="{1FEB4804-5BE6-4F71-AC05-B37F11554E62}"/>
          </ac:spMkLst>
        </pc:spChg>
        <pc:spChg chg="mod">
          <ac:chgData name="131633403@staff.integra.its.ac.id" userId="09574fc9-7f2a-46d4-a3fa-f039d963485c" providerId="ADAL" clId="{A5666653-48DB-40F2-81CF-4703C6CD167B}" dt="2020-10-04T16:42:37.658" v="208"/>
          <ac:spMkLst>
            <pc:docMk/>
            <pc:sldMk cId="0" sldId="364"/>
            <ac:spMk id="13" creationId="{CB3CD8A9-8034-4653-BF7B-54116010D032}"/>
          </ac:spMkLst>
        </pc:spChg>
        <pc:spChg chg="mod">
          <ac:chgData name="131633403@staff.integra.its.ac.id" userId="09574fc9-7f2a-46d4-a3fa-f039d963485c" providerId="ADAL" clId="{A5666653-48DB-40F2-81CF-4703C6CD167B}" dt="2020-10-04T16:42:37.658" v="208"/>
          <ac:spMkLst>
            <pc:docMk/>
            <pc:sldMk cId="0" sldId="364"/>
            <ac:spMk id="14" creationId="{94CB9293-65B0-4449-A500-379357A98E48}"/>
          </ac:spMkLst>
        </pc:spChg>
        <pc:spChg chg="del">
          <ac:chgData name="131633403@staff.integra.its.ac.id" userId="09574fc9-7f2a-46d4-a3fa-f039d963485c" providerId="ADAL" clId="{A5666653-48DB-40F2-81CF-4703C6CD167B}" dt="2020-10-04T16:39:46.083" v="127" actId="478"/>
          <ac:spMkLst>
            <pc:docMk/>
            <pc:sldMk cId="0" sldId="364"/>
            <ac:spMk id="16" creationId="{F1E9A429-C147-5E47-82A7-DCA0E1089FD4}"/>
          </ac:spMkLst>
        </pc:spChg>
        <pc:spChg chg="del">
          <ac:chgData name="131633403@staff.integra.its.ac.id" userId="09574fc9-7f2a-46d4-a3fa-f039d963485c" providerId="ADAL" clId="{A5666653-48DB-40F2-81CF-4703C6CD167B}" dt="2020-10-04T16:39:46.083" v="127" actId="478"/>
          <ac:spMkLst>
            <pc:docMk/>
            <pc:sldMk cId="0" sldId="364"/>
            <ac:spMk id="69637" creationId="{956E3C86-09D4-4241-9F20-EBA5ED5FE81E}"/>
          </ac:spMkLst>
        </pc:spChg>
        <pc:spChg chg="del">
          <ac:chgData name="131633403@staff.integra.its.ac.id" userId="09574fc9-7f2a-46d4-a3fa-f039d963485c" providerId="ADAL" clId="{A5666653-48DB-40F2-81CF-4703C6CD167B}" dt="2020-10-04T16:39:46.083" v="127" actId="478"/>
          <ac:spMkLst>
            <pc:docMk/>
            <pc:sldMk cId="0" sldId="364"/>
            <ac:spMk id="69638" creationId="{3F140E8B-7E2B-7C49-8F1C-B0DE0C36433F}"/>
          </ac:spMkLst>
        </pc:spChg>
        <pc:grpChg chg="add mod">
          <ac:chgData name="131633403@staff.integra.its.ac.id" userId="09574fc9-7f2a-46d4-a3fa-f039d963485c" providerId="ADAL" clId="{A5666653-48DB-40F2-81CF-4703C6CD167B}" dt="2020-10-04T16:42:37.658" v="208"/>
          <ac:grpSpMkLst>
            <pc:docMk/>
            <pc:sldMk cId="0" sldId="364"/>
            <ac:grpSpMk id="9" creationId="{EC40F03F-1762-4439-A4B5-1311AC8B3332}"/>
          </ac:grpSpMkLst>
        </pc:grpChg>
        <pc:picChg chg="mod">
          <ac:chgData name="131633403@staff.integra.its.ac.id" userId="09574fc9-7f2a-46d4-a3fa-f039d963485c" providerId="ADAL" clId="{A5666653-48DB-40F2-81CF-4703C6CD167B}" dt="2020-10-04T16:42:37.658" v="208"/>
          <ac:picMkLst>
            <pc:docMk/>
            <pc:sldMk cId="0" sldId="364"/>
            <ac:picMk id="11" creationId="{55F7E497-8F12-49E8-9A2B-49DB1115BC9C}"/>
          </ac:picMkLst>
        </pc:picChg>
        <pc:picChg chg="del">
          <ac:chgData name="131633403@staff.integra.its.ac.id" userId="09574fc9-7f2a-46d4-a3fa-f039d963485c" providerId="ADAL" clId="{A5666653-48DB-40F2-81CF-4703C6CD167B}" dt="2020-10-04T16:39:46.083" v="127" actId="478"/>
          <ac:picMkLst>
            <pc:docMk/>
            <pc:sldMk cId="0" sldId="364"/>
            <ac:picMk id="69634" creationId="{ADD1579E-594F-F54D-9A28-8C199F1D444C}"/>
          </ac:picMkLst>
        </pc:picChg>
      </pc:sldChg>
      <pc:sldChg chg="addSp delSp modSp">
        <pc:chgData name="131633403@staff.integra.its.ac.id" userId="09574fc9-7f2a-46d4-a3fa-f039d963485c" providerId="ADAL" clId="{A5666653-48DB-40F2-81CF-4703C6CD167B}" dt="2020-10-04T16:42:39.374" v="209"/>
        <pc:sldMkLst>
          <pc:docMk/>
          <pc:sldMk cId="0" sldId="365"/>
        </pc:sldMkLst>
        <pc:spChg chg="del">
          <ac:chgData name="131633403@staff.integra.its.ac.id" userId="09574fc9-7f2a-46d4-a3fa-f039d963485c" providerId="ADAL" clId="{A5666653-48DB-40F2-81CF-4703C6CD167B}" dt="2020-10-04T16:39:51.632" v="128" actId="478"/>
          <ac:spMkLst>
            <pc:docMk/>
            <pc:sldMk cId="0" sldId="365"/>
            <ac:spMk id="5" creationId="{50A42C40-EF3A-B54A-AE2F-93E8A6A1E79A}"/>
          </ac:spMkLst>
        </pc:spChg>
        <pc:spChg chg="mod">
          <ac:chgData name="131633403@staff.integra.its.ac.id" userId="09574fc9-7f2a-46d4-a3fa-f039d963485c" providerId="ADAL" clId="{A5666653-48DB-40F2-81CF-4703C6CD167B}" dt="2020-10-04T16:42:39.374" v="209"/>
          <ac:spMkLst>
            <pc:docMk/>
            <pc:sldMk cId="0" sldId="365"/>
            <ac:spMk id="10" creationId="{3E48B96B-C8FF-4097-B195-342851D09313}"/>
          </ac:spMkLst>
        </pc:spChg>
        <pc:spChg chg="mod">
          <ac:chgData name="131633403@staff.integra.its.ac.id" userId="09574fc9-7f2a-46d4-a3fa-f039d963485c" providerId="ADAL" clId="{A5666653-48DB-40F2-81CF-4703C6CD167B}" dt="2020-10-04T16:42:39.374" v="209"/>
          <ac:spMkLst>
            <pc:docMk/>
            <pc:sldMk cId="0" sldId="365"/>
            <ac:spMk id="12" creationId="{50D7B6E3-AD72-4D2B-A54D-76C72121FEA5}"/>
          </ac:spMkLst>
        </pc:spChg>
        <pc:spChg chg="mod">
          <ac:chgData name="131633403@staff.integra.its.ac.id" userId="09574fc9-7f2a-46d4-a3fa-f039d963485c" providerId="ADAL" clId="{A5666653-48DB-40F2-81CF-4703C6CD167B}" dt="2020-10-04T16:42:39.374" v="209"/>
          <ac:spMkLst>
            <pc:docMk/>
            <pc:sldMk cId="0" sldId="365"/>
            <ac:spMk id="13" creationId="{81AF6CB8-9775-44A9-86F3-369FF3C7CC36}"/>
          </ac:spMkLst>
        </pc:spChg>
        <pc:spChg chg="mod">
          <ac:chgData name="131633403@staff.integra.its.ac.id" userId="09574fc9-7f2a-46d4-a3fa-f039d963485c" providerId="ADAL" clId="{A5666653-48DB-40F2-81CF-4703C6CD167B}" dt="2020-10-04T16:42:39.374" v="209"/>
          <ac:spMkLst>
            <pc:docMk/>
            <pc:sldMk cId="0" sldId="365"/>
            <ac:spMk id="14" creationId="{2ADE20AF-96C3-48BF-A87C-1C34E0F7A001}"/>
          </ac:spMkLst>
        </pc:spChg>
        <pc:spChg chg="del">
          <ac:chgData name="131633403@staff.integra.its.ac.id" userId="09574fc9-7f2a-46d4-a3fa-f039d963485c" providerId="ADAL" clId="{A5666653-48DB-40F2-81CF-4703C6CD167B}" dt="2020-10-04T16:39:51.632" v="128" actId="478"/>
          <ac:spMkLst>
            <pc:docMk/>
            <pc:sldMk cId="0" sldId="365"/>
            <ac:spMk id="16" creationId="{CE2D8FA3-7B9B-6F45-869D-245C276E2B8A}"/>
          </ac:spMkLst>
        </pc:spChg>
        <pc:spChg chg="del">
          <ac:chgData name="131633403@staff.integra.its.ac.id" userId="09574fc9-7f2a-46d4-a3fa-f039d963485c" providerId="ADAL" clId="{A5666653-48DB-40F2-81CF-4703C6CD167B}" dt="2020-10-04T16:39:51.632" v="128" actId="478"/>
          <ac:spMkLst>
            <pc:docMk/>
            <pc:sldMk cId="0" sldId="365"/>
            <ac:spMk id="70661" creationId="{8AC60579-A155-154C-A20F-EA69B9C2D3C5}"/>
          </ac:spMkLst>
        </pc:spChg>
        <pc:spChg chg="del">
          <ac:chgData name="131633403@staff.integra.its.ac.id" userId="09574fc9-7f2a-46d4-a3fa-f039d963485c" providerId="ADAL" clId="{A5666653-48DB-40F2-81CF-4703C6CD167B}" dt="2020-10-04T16:39:51.632" v="128" actId="478"/>
          <ac:spMkLst>
            <pc:docMk/>
            <pc:sldMk cId="0" sldId="365"/>
            <ac:spMk id="70662" creationId="{D9568F6C-571C-CA41-8A2F-1988FF005BF6}"/>
          </ac:spMkLst>
        </pc:spChg>
        <pc:grpChg chg="add mod">
          <ac:chgData name="131633403@staff.integra.its.ac.id" userId="09574fc9-7f2a-46d4-a3fa-f039d963485c" providerId="ADAL" clId="{A5666653-48DB-40F2-81CF-4703C6CD167B}" dt="2020-10-04T16:42:39.374" v="209"/>
          <ac:grpSpMkLst>
            <pc:docMk/>
            <pc:sldMk cId="0" sldId="365"/>
            <ac:grpSpMk id="9" creationId="{7FD58965-D4EF-461F-A53B-BE7B81347A0C}"/>
          </ac:grpSpMkLst>
        </pc:grpChg>
        <pc:picChg chg="mod">
          <ac:chgData name="131633403@staff.integra.its.ac.id" userId="09574fc9-7f2a-46d4-a3fa-f039d963485c" providerId="ADAL" clId="{A5666653-48DB-40F2-81CF-4703C6CD167B}" dt="2020-10-04T16:42:39.374" v="209"/>
          <ac:picMkLst>
            <pc:docMk/>
            <pc:sldMk cId="0" sldId="365"/>
            <ac:picMk id="11" creationId="{25470759-5350-49BF-A388-C7201D490D1C}"/>
          </ac:picMkLst>
        </pc:picChg>
        <pc:picChg chg="del">
          <ac:chgData name="131633403@staff.integra.its.ac.id" userId="09574fc9-7f2a-46d4-a3fa-f039d963485c" providerId="ADAL" clId="{A5666653-48DB-40F2-81CF-4703C6CD167B}" dt="2020-10-04T16:39:51.632" v="128" actId="478"/>
          <ac:picMkLst>
            <pc:docMk/>
            <pc:sldMk cId="0" sldId="365"/>
            <ac:picMk id="70658" creationId="{47F47658-B732-C34D-BAAE-8BB4824A0B42}"/>
          </ac:picMkLst>
        </pc:picChg>
      </pc:sldChg>
      <pc:sldChg chg="addSp delSp modSp">
        <pc:chgData name="131633403@staff.integra.its.ac.id" userId="09574fc9-7f2a-46d4-a3fa-f039d963485c" providerId="ADAL" clId="{A5666653-48DB-40F2-81CF-4703C6CD167B}" dt="2020-10-04T16:42:40.251" v="210"/>
        <pc:sldMkLst>
          <pc:docMk/>
          <pc:sldMk cId="0" sldId="366"/>
        </pc:sldMkLst>
        <pc:spChg chg="del">
          <ac:chgData name="131633403@staff.integra.its.ac.id" userId="09574fc9-7f2a-46d4-a3fa-f039d963485c" providerId="ADAL" clId="{A5666653-48DB-40F2-81CF-4703C6CD167B}" dt="2020-10-04T16:39:56.031" v="129" actId="478"/>
          <ac:spMkLst>
            <pc:docMk/>
            <pc:sldMk cId="0" sldId="366"/>
            <ac:spMk id="5" creationId="{35DF8DDE-E2FA-FC44-A6AE-35C4D390A76E}"/>
          </ac:spMkLst>
        </pc:spChg>
        <pc:spChg chg="mod">
          <ac:chgData name="131633403@staff.integra.its.ac.id" userId="09574fc9-7f2a-46d4-a3fa-f039d963485c" providerId="ADAL" clId="{A5666653-48DB-40F2-81CF-4703C6CD167B}" dt="2020-10-04T16:42:40.251" v="210"/>
          <ac:spMkLst>
            <pc:docMk/>
            <pc:sldMk cId="0" sldId="366"/>
            <ac:spMk id="10" creationId="{81FD238C-4F0C-412E-981D-0F0BC3420BCF}"/>
          </ac:spMkLst>
        </pc:spChg>
        <pc:spChg chg="mod">
          <ac:chgData name="131633403@staff.integra.its.ac.id" userId="09574fc9-7f2a-46d4-a3fa-f039d963485c" providerId="ADAL" clId="{A5666653-48DB-40F2-81CF-4703C6CD167B}" dt="2020-10-04T16:42:40.251" v="210"/>
          <ac:spMkLst>
            <pc:docMk/>
            <pc:sldMk cId="0" sldId="366"/>
            <ac:spMk id="12" creationId="{F723D7C9-2557-42FD-A48A-AFD35018261A}"/>
          </ac:spMkLst>
        </pc:spChg>
        <pc:spChg chg="mod">
          <ac:chgData name="131633403@staff.integra.its.ac.id" userId="09574fc9-7f2a-46d4-a3fa-f039d963485c" providerId="ADAL" clId="{A5666653-48DB-40F2-81CF-4703C6CD167B}" dt="2020-10-04T16:42:40.251" v="210"/>
          <ac:spMkLst>
            <pc:docMk/>
            <pc:sldMk cId="0" sldId="366"/>
            <ac:spMk id="13" creationId="{27A07C32-9899-4119-9A7B-F6841EC17347}"/>
          </ac:spMkLst>
        </pc:spChg>
        <pc:spChg chg="mod">
          <ac:chgData name="131633403@staff.integra.its.ac.id" userId="09574fc9-7f2a-46d4-a3fa-f039d963485c" providerId="ADAL" clId="{A5666653-48DB-40F2-81CF-4703C6CD167B}" dt="2020-10-04T16:42:40.251" v="210"/>
          <ac:spMkLst>
            <pc:docMk/>
            <pc:sldMk cId="0" sldId="366"/>
            <ac:spMk id="14" creationId="{8CB6B11C-B0B7-42BC-A66E-70CB9BF0993F}"/>
          </ac:spMkLst>
        </pc:spChg>
        <pc:spChg chg="del">
          <ac:chgData name="131633403@staff.integra.its.ac.id" userId="09574fc9-7f2a-46d4-a3fa-f039d963485c" providerId="ADAL" clId="{A5666653-48DB-40F2-81CF-4703C6CD167B}" dt="2020-10-04T16:39:56.031" v="129" actId="478"/>
          <ac:spMkLst>
            <pc:docMk/>
            <pc:sldMk cId="0" sldId="366"/>
            <ac:spMk id="16" creationId="{2C14E834-3944-E842-AEB6-28D1D0DD1F40}"/>
          </ac:spMkLst>
        </pc:spChg>
        <pc:spChg chg="del">
          <ac:chgData name="131633403@staff.integra.its.ac.id" userId="09574fc9-7f2a-46d4-a3fa-f039d963485c" providerId="ADAL" clId="{A5666653-48DB-40F2-81CF-4703C6CD167B}" dt="2020-10-04T16:39:56.031" v="129" actId="478"/>
          <ac:spMkLst>
            <pc:docMk/>
            <pc:sldMk cId="0" sldId="366"/>
            <ac:spMk id="71685" creationId="{77757E0B-F1ED-A64F-A923-E4FE78DB0A31}"/>
          </ac:spMkLst>
        </pc:spChg>
        <pc:spChg chg="del">
          <ac:chgData name="131633403@staff.integra.its.ac.id" userId="09574fc9-7f2a-46d4-a3fa-f039d963485c" providerId="ADAL" clId="{A5666653-48DB-40F2-81CF-4703C6CD167B}" dt="2020-10-04T16:39:56.031" v="129" actId="478"/>
          <ac:spMkLst>
            <pc:docMk/>
            <pc:sldMk cId="0" sldId="366"/>
            <ac:spMk id="71686" creationId="{4E4369ED-FB89-4E47-A412-69DBE1647CBE}"/>
          </ac:spMkLst>
        </pc:spChg>
        <pc:grpChg chg="add mod">
          <ac:chgData name="131633403@staff.integra.its.ac.id" userId="09574fc9-7f2a-46d4-a3fa-f039d963485c" providerId="ADAL" clId="{A5666653-48DB-40F2-81CF-4703C6CD167B}" dt="2020-10-04T16:42:40.251" v="210"/>
          <ac:grpSpMkLst>
            <pc:docMk/>
            <pc:sldMk cId="0" sldId="366"/>
            <ac:grpSpMk id="9" creationId="{70AD2009-B351-4E22-9648-8D40D2DC43E5}"/>
          </ac:grpSpMkLst>
        </pc:grpChg>
        <pc:picChg chg="mod">
          <ac:chgData name="131633403@staff.integra.its.ac.id" userId="09574fc9-7f2a-46d4-a3fa-f039d963485c" providerId="ADAL" clId="{A5666653-48DB-40F2-81CF-4703C6CD167B}" dt="2020-10-04T16:42:40.251" v="210"/>
          <ac:picMkLst>
            <pc:docMk/>
            <pc:sldMk cId="0" sldId="366"/>
            <ac:picMk id="11" creationId="{2515AD96-55EF-4DFB-8618-27111063BA80}"/>
          </ac:picMkLst>
        </pc:picChg>
        <pc:picChg chg="del">
          <ac:chgData name="131633403@staff.integra.its.ac.id" userId="09574fc9-7f2a-46d4-a3fa-f039d963485c" providerId="ADAL" clId="{A5666653-48DB-40F2-81CF-4703C6CD167B}" dt="2020-10-04T16:39:56.031" v="129" actId="478"/>
          <ac:picMkLst>
            <pc:docMk/>
            <pc:sldMk cId="0" sldId="366"/>
            <ac:picMk id="71682" creationId="{D99FB014-817A-1741-8AF4-9EFBBF1BA8EC}"/>
          </ac:picMkLst>
        </pc:picChg>
      </pc:sldChg>
      <pc:sldChg chg="addSp delSp modSp">
        <pc:chgData name="131633403@staff.integra.its.ac.id" userId="09574fc9-7f2a-46d4-a3fa-f039d963485c" providerId="ADAL" clId="{A5666653-48DB-40F2-81CF-4703C6CD167B}" dt="2020-10-04T16:42:42.090" v="211"/>
        <pc:sldMkLst>
          <pc:docMk/>
          <pc:sldMk cId="0" sldId="367"/>
        </pc:sldMkLst>
        <pc:spChg chg="del">
          <ac:chgData name="131633403@staff.integra.its.ac.id" userId="09574fc9-7f2a-46d4-a3fa-f039d963485c" providerId="ADAL" clId="{A5666653-48DB-40F2-81CF-4703C6CD167B}" dt="2020-10-04T16:40:00.457" v="130" actId="478"/>
          <ac:spMkLst>
            <pc:docMk/>
            <pc:sldMk cId="0" sldId="367"/>
            <ac:spMk id="5" creationId="{B1FAD00D-8865-0F4B-BCC0-023BA5B0F858}"/>
          </ac:spMkLst>
        </pc:spChg>
        <pc:spChg chg="mod">
          <ac:chgData name="131633403@staff.integra.its.ac.id" userId="09574fc9-7f2a-46d4-a3fa-f039d963485c" providerId="ADAL" clId="{A5666653-48DB-40F2-81CF-4703C6CD167B}" dt="2020-10-04T16:42:42.090" v="211"/>
          <ac:spMkLst>
            <pc:docMk/>
            <pc:sldMk cId="0" sldId="367"/>
            <ac:spMk id="10" creationId="{7B53C97B-7B31-4801-9463-5A63970B7A58}"/>
          </ac:spMkLst>
        </pc:spChg>
        <pc:spChg chg="mod">
          <ac:chgData name="131633403@staff.integra.its.ac.id" userId="09574fc9-7f2a-46d4-a3fa-f039d963485c" providerId="ADAL" clId="{A5666653-48DB-40F2-81CF-4703C6CD167B}" dt="2020-10-04T16:42:42.090" v="211"/>
          <ac:spMkLst>
            <pc:docMk/>
            <pc:sldMk cId="0" sldId="367"/>
            <ac:spMk id="12" creationId="{521D0790-AC45-4C04-9D7F-0F5592A23754}"/>
          </ac:spMkLst>
        </pc:spChg>
        <pc:spChg chg="mod">
          <ac:chgData name="131633403@staff.integra.its.ac.id" userId="09574fc9-7f2a-46d4-a3fa-f039d963485c" providerId="ADAL" clId="{A5666653-48DB-40F2-81CF-4703C6CD167B}" dt="2020-10-04T16:42:42.090" v="211"/>
          <ac:spMkLst>
            <pc:docMk/>
            <pc:sldMk cId="0" sldId="367"/>
            <ac:spMk id="13" creationId="{6EBCB7BB-59E1-4315-8E55-AEB26EEB7D53}"/>
          </ac:spMkLst>
        </pc:spChg>
        <pc:spChg chg="mod">
          <ac:chgData name="131633403@staff.integra.its.ac.id" userId="09574fc9-7f2a-46d4-a3fa-f039d963485c" providerId="ADAL" clId="{A5666653-48DB-40F2-81CF-4703C6CD167B}" dt="2020-10-04T16:42:42.090" v="211"/>
          <ac:spMkLst>
            <pc:docMk/>
            <pc:sldMk cId="0" sldId="367"/>
            <ac:spMk id="14" creationId="{04F78FF3-EB6D-4CC6-9510-5F15EF48364F}"/>
          </ac:spMkLst>
        </pc:spChg>
        <pc:spChg chg="del">
          <ac:chgData name="131633403@staff.integra.its.ac.id" userId="09574fc9-7f2a-46d4-a3fa-f039d963485c" providerId="ADAL" clId="{A5666653-48DB-40F2-81CF-4703C6CD167B}" dt="2020-10-04T16:40:00.457" v="130" actId="478"/>
          <ac:spMkLst>
            <pc:docMk/>
            <pc:sldMk cId="0" sldId="367"/>
            <ac:spMk id="16" creationId="{4C703721-1C4A-A24B-B045-40B9FEE7551C}"/>
          </ac:spMkLst>
        </pc:spChg>
        <pc:spChg chg="del">
          <ac:chgData name="131633403@staff.integra.its.ac.id" userId="09574fc9-7f2a-46d4-a3fa-f039d963485c" providerId="ADAL" clId="{A5666653-48DB-40F2-81CF-4703C6CD167B}" dt="2020-10-04T16:40:00.457" v="130" actId="478"/>
          <ac:spMkLst>
            <pc:docMk/>
            <pc:sldMk cId="0" sldId="367"/>
            <ac:spMk id="72709" creationId="{1D833CE0-AC52-1A4E-8148-555D9DC3F00F}"/>
          </ac:spMkLst>
        </pc:spChg>
        <pc:spChg chg="del">
          <ac:chgData name="131633403@staff.integra.its.ac.id" userId="09574fc9-7f2a-46d4-a3fa-f039d963485c" providerId="ADAL" clId="{A5666653-48DB-40F2-81CF-4703C6CD167B}" dt="2020-10-04T16:40:00.457" v="130" actId="478"/>
          <ac:spMkLst>
            <pc:docMk/>
            <pc:sldMk cId="0" sldId="367"/>
            <ac:spMk id="72710" creationId="{4218DD8F-B772-DC49-A2B1-1348C038B970}"/>
          </ac:spMkLst>
        </pc:spChg>
        <pc:grpChg chg="add mod">
          <ac:chgData name="131633403@staff.integra.its.ac.id" userId="09574fc9-7f2a-46d4-a3fa-f039d963485c" providerId="ADAL" clId="{A5666653-48DB-40F2-81CF-4703C6CD167B}" dt="2020-10-04T16:42:42.090" v="211"/>
          <ac:grpSpMkLst>
            <pc:docMk/>
            <pc:sldMk cId="0" sldId="367"/>
            <ac:grpSpMk id="9" creationId="{9EE03158-EC3A-4BB7-B916-92614CA910E9}"/>
          </ac:grpSpMkLst>
        </pc:grpChg>
        <pc:picChg chg="mod">
          <ac:chgData name="131633403@staff.integra.its.ac.id" userId="09574fc9-7f2a-46d4-a3fa-f039d963485c" providerId="ADAL" clId="{A5666653-48DB-40F2-81CF-4703C6CD167B}" dt="2020-10-04T16:42:42.090" v="211"/>
          <ac:picMkLst>
            <pc:docMk/>
            <pc:sldMk cId="0" sldId="367"/>
            <ac:picMk id="11" creationId="{516B6330-3938-4D2F-8754-88F17C0FE215}"/>
          </ac:picMkLst>
        </pc:picChg>
        <pc:picChg chg="del">
          <ac:chgData name="131633403@staff.integra.its.ac.id" userId="09574fc9-7f2a-46d4-a3fa-f039d963485c" providerId="ADAL" clId="{A5666653-48DB-40F2-81CF-4703C6CD167B}" dt="2020-10-04T16:40:00.457" v="130" actId="478"/>
          <ac:picMkLst>
            <pc:docMk/>
            <pc:sldMk cId="0" sldId="367"/>
            <ac:picMk id="72706" creationId="{608EA300-D38A-AF43-8FD2-882C4B853E52}"/>
          </ac:picMkLst>
        </pc:picChg>
      </pc:sldChg>
      <pc:sldChg chg="addSp modSp">
        <pc:chgData name="131633403@staff.integra.its.ac.id" userId="09574fc9-7f2a-46d4-a3fa-f039d963485c" providerId="ADAL" clId="{A5666653-48DB-40F2-81CF-4703C6CD167B}" dt="2020-10-04T16:42:43.665" v="212"/>
        <pc:sldMkLst>
          <pc:docMk/>
          <pc:sldMk cId="0" sldId="368"/>
        </pc:sldMkLst>
        <pc:spChg chg="mod">
          <ac:chgData name="131633403@staff.integra.its.ac.id" userId="09574fc9-7f2a-46d4-a3fa-f039d963485c" providerId="ADAL" clId="{A5666653-48DB-40F2-81CF-4703C6CD167B}" dt="2020-10-04T16:42:43.665" v="212"/>
          <ac:spMkLst>
            <pc:docMk/>
            <pc:sldMk cId="0" sldId="368"/>
            <ac:spMk id="10" creationId="{213C0D45-13B4-4858-9F5B-E69739D274CE}"/>
          </ac:spMkLst>
        </pc:spChg>
        <pc:spChg chg="mod">
          <ac:chgData name="131633403@staff.integra.its.ac.id" userId="09574fc9-7f2a-46d4-a3fa-f039d963485c" providerId="ADAL" clId="{A5666653-48DB-40F2-81CF-4703C6CD167B}" dt="2020-10-04T16:42:43.665" v="212"/>
          <ac:spMkLst>
            <pc:docMk/>
            <pc:sldMk cId="0" sldId="368"/>
            <ac:spMk id="12" creationId="{333E4C91-7903-45B3-B6DD-C0BA869C0CD8}"/>
          </ac:spMkLst>
        </pc:spChg>
        <pc:spChg chg="mod">
          <ac:chgData name="131633403@staff.integra.its.ac.id" userId="09574fc9-7f2a-46d4-a3fa-f039d963485c" providerId="ADAL" clId="{A5666653-48DB-40F2-81CF-4703C6CD167B}" dt="2020-10-04T16:42:43.665" v="212"/>
          <ac:spMkLst>
            <pc:docMk/>
            <pc:sldMk cId="0" sldId="368"/>
            <ac:spMk id="13" creationId="{BC1B5909-84EE-496A-9C59-8EBED5A72C42}"/>
          </ac:spMkLst>
        </pc:spChg>
        <pc:spChg chg="mod">
          <ac:chgData name="131633403@staff.integra.its.ac.id" userId="09574fc9-7f2a-46d4-a3fa-f039d963485c" providerId="ADAL" clId="{A5666653-48DB-40F2-81CF-4703C6CD167B}" dt="2020-10-04T16:42:43.665" v="212"/>
          <ac:spMkLst>
            <pc:docMk/>
            <pc:sldMk cId="0" sldId="368"/>
            <ac:spMk id="14" creationId="{9301E6A7-2BD1-4170-B515-EBB6CC653869}"/>
          </ac:spMkLst>
        </pc:spChg>
        <pc:grpChg chg="add mod">
          <ac:chgData name="131633403@staff.integra.its.ac.id" userId="09574fc9-7f2a-46d4-a3fa-f039d963485c" providerId="ADAL" clId="{A5666653-48DB-40F2-81CF-4703C6CD167B}" dt="2020-10-04T16:42:43.665" v="212"/>
          <ac:grpSpMkLst>
            <pc:docMk/>
            <pc:sldMk cId="0" sldId="368"/>
            <ac:grpSpMk id="9" creationId="{BECB03F4-86B0-4895-9B3B-BF1D8EF44FFD}"/>
          </ac:grpSpMkLst>
        </pc:grpChg>
        <pc:picChg chg="mod">
          <ac:chgData name="131633403@staff.integra.its.ac.id" userId="09574fc9-7f2a-46d4-a3fa-f039d963485c" providerId="ADAL" clId="{A5666653-48DB-40F2-81CF-4703C6CD167B}" dt="2020-10-04T16:42:43.665" v="212"/>
          <ac:picMkLst>
            <pc:docMk/>
            <pc:sldMk cId="0" sldId="368"/>
            <ac:picMk id="11" creationId="{4DAFEFC8-071B-4D03-B74F-B828843C88A9}"/>
          </ac:picMkLst>
        </pc:picChg>
      </pc:sldChg>
      <pc:sldChg chg="addSp delSp modSp">
        <pc:chgData name="131633403@staff.integra.its.ac.id" userId="09574fc9-7f2a-46d4-a3fa-f039d963485c" providerId="ADAL" clId="{A5666653-48DB-40F2-81CF-4703C6CD167B}" dt="2020-10-04T16:42:45.335" v="213"/>
        <pc:sldMkLst>
          <pc:docMk/>
          <pc:sldMk cId="0" sldId="369"/>
        </pc:sldMkLst>
        <pc:spChg chg="del">
          <ac:chgData name="131633403@staff.integra.its.ac.id" userId="09574fc9-7f2a-46d4-a3fa-f039d963485c" providerId="ADAL" clId="{A5666653-48DB-40F2-81CF-4703C6CD167B}" dt="2020-10-04T16:40:06.491" v="131" actId="478"/>
          <ac:spMkLst>
            <pc:docMk/>
            <pc:sldMk cId="0" sldId="369"/>
            <ac:spMk id="5" creationId="{70C0DC96-E7A8-4D47-A47D-3D8820410EFB}"/>
          </ac:spMkLst>
        </pc:spChg>
        <pc:spChg chg="mod">
          <ac:chgData name="131633403@staff.integra.its.ac.id" userId="09574fc9-7f2a-46d4-a3fa-f039d963485c" providerId="ADAL" clId="{A5666653-48DB-40F2-81CF-4703C6CD167B}" dt="2020-10-04T16:42:45.335" v="213"/>
          <ac:spMkLst>
            <pc:docMk/>
            <pc:sldMk cId="0" sldId="369"/>
            <ac:spMk id="10" creationId="{F322C527-5A19-4EA2-AC27-C2CAF8C6C103}"/>
          </ac:spMkLst>
        </pc:spChg>
        <pc:spChg chg="mod">
          <ac:chgData name="131633403@staff.integra.its.ac.id" userId="09574fc9-7f2a-46d4-a3fa-f039d963485c" providerId="ADAL" clId="{A5666653-48DB-40F2-81CF-4703C6CD167B}" dt="2020-10-04T16:42:45.335" v="213"/>
          <ac:spMkLst>
            <pc:docMk/>
            <pc:sldMk cId="0" sldId="369"/>
            <ac:spMk id="12" creationId="{DD01C17B-9E2C-40E7-AC81-17DD078770C6}"/>
          </ac:spMkLst>
        </pc:spChg>
        <pc:spChg chg="mod">
          <ac:chgData name="131633403@staff.integra.its.ac.id" userId="09574fc9-7f2a-46d4-a3fa-f039d963485c" providerId="ADAL" clId="{A5666653-48DB-40F2-81CF-4703C6CD167B}" dt="2020-10-04T16:42:45.335" v="213"/>
          <ac:spMkLst>
            <pc:docMk/>
            <pc:sldMk cId="0" sldId="369"/>
            <ac:spMk id="13" creationId="{69B65829-0D51-48F4-AF60-F5C4BA2C2450}"/>
          </ac:spMkLst>
        </pc:spChg>
        <pc:spChg chg="mod">
          <ac:chgData name="131633403@staff.integra.its.ac.id" userId="09574fc9-7f2a-46d4-a3fa-f039d963485c" providerId="ADAL" clId="{A5666653-48DB-40F2-81CF-4703C6CD167B}" dt="2020-10-04T16:42:45.335" v="213"/>
          <ac:spMkLst>
            <pc:docMk/>
            <pc:sldMk cId="0" sldId="369"/>
            <ac:spMk id="14" creationId="{EB6164DD-C4B3-4DDF-A6B3-BD5BEF4E0CD9}"/>
          </ac:spMkLst>
        </pc:spChg>
        <pc:spChg chg="del">
          <ac:chgData name="131633403@staff.integra.its.ac.id" userId="09574fc9-7f2a-46d4-a3fa-f039d963485c" providerId="ADAL" clId="{A5666653-48DB-40F2-81CF-4703C6CD167B}" dt="2020-10-04T16:40:06.491" v="131" actId="478"/>
          <ac:spMkLst>
            <pc:docMk/>
            <pc:sldMk cId="0" sldId="369"/>
            <ac:spMk id="16" creationId="{2CB5A335-BFC7-C444-87EB-8F815F91902D}"/>
          </ac:spMkLst>
        </pc:spChg>
        <pc:spChg chg="del">
          <ac:chgData name="131633403@staff.integra.its.ac.id" userId="09574fc9-7f2a-46d4-a3fa-f039d963485c" providerId="ADAL" clId="{A5666653-48DB-40F2-81CF-4703C6CD167B}" dt="2020-10-04T16:40:06.491" v="131" actId="478"/>
          <ac:spMkLst>
            <pc:docMk/>
            <pc:sldMk cId="0" sldId="369"/>
            <ac:spMk id="74757" creationId="{4F39EBA2-BB77-214B-B950-9114E82E758A}"/>
          </ac:spMkLst>
        </pc:spChg>
        <pc:spChg chg="del">
          <ac:chgData name="131633403@staff.integra.its.ac.id" userId="09574fc9-7f2a-46d4-a3fa-f039d963485c" providerId="ADAL" clId="{A5666653-48DB-40F2-81CF-4703C6CD167B}" dt="2020-10-04T16:40:06.491" v="131" actId="478"/>
          <ac:spMkLst>
            <pc:docMk/>
            <pc:sldMk cId="0" sldId="369"/>
            <ac:spMk id="74758" creationId="{195F0884-B1D2-B145-AA3A-E6A06348178D}"/>
          </ac:spMkLst>
        </pc:spChg>
        <pc:grpChg chg="add mod">
          <ac:chgData name="131633403@staff.integra.its.ac.id" userId="09574fc9-7f2a-46d4-a3fa-f039d963485c" providerId="ADAL" clId="{A5666653-48DB-40F2-81CF-4703C6CD167B}" dt="2020-10-04T16:42:45.335" v="213"/>
          <ac:grpSpMkLst>
            <pc:docMk/>
            <pc:sldMk cId="0" sldId="369"/>
            <ac:grpSpMk id="9" creationId="{8E6433D2-4098-407F-AED4-07DC0E0E18F6}"/>
          </ac:grpSpMkLst>
        </pc:grpChg>
        <pc:picChg chg="mod">
          <ac:chgData name="131633403@staff.integra.its.ac.id" userId="09574fc9-7f2a-46d4-a3fa-f039d963485c" providerId="ADAL" clId="{A5666653-48DB-40F2-81CF-4703C6CD167B}" dt="2020-10-04T16:42:45.335" v="213"/>
          <ac:picMkLst>
            <pc:docMk/>
            <pc:sldMk cId="0" sldId="369"/>
            <ac:picMk id="11" creationId="{AF3A892F-8DC0-4FDD-AC4B-AEE32AAD0A80}"/>
          </ac:picMkLst>
        </pc:picChg>
        <pc:picChg chg="del">
          <ac:chgData name="131633403@staff.integra.its.ac.id" userId="09574fc9-7f2a-46d4-a3fa-f039d963485c" providerId="ADAL" clId="{A5666653-48DB-40F2-81CF-4703C6CD167B}" dt="2020-10-04T16:40:06.491" v="131" actId="478"/>
          <ac:picMkLst>
            <pc:docMk/>
            <pc:sldMk cId="0" sldId="369"/>
            <ac:picMk id="74754" creationId="{3CD39892-2A38-AE46-AC01-67BA054BD8E9}"/>
          </ac:picMkLst>
        </pc:picChg>
      </pc:sldChg>
      <pc:sldChg chg="addSp delSp modSp">
        <pc:chgData name="131633403@staff.integra.its.ac.id" userId="09574fc9-7f2a-46d4-a3fa-f039d963485c" providerId="ADAL" clId="{A5666653-48DB-40F2-81CF-4703C6CD167B}" dt="2020-10-04T16:42:47.045" v="214"/>
        <pc:sldMkLst>
          <pc:docMk/>
          <pc:sldMk cId="0" sldId="370"/>
        </pc:sldMkLst>
        <pc:spChg chg="del">
          <ac:chgData name="131633403@staff.integra.its.ac.id" userId="09574fc9-7f2a-46d4-a3fa-f039d963485c" providerId="ADAL" clId="{A5666653-48DB-40F2-81CF-4703C6CD167B}" dt="2020-10-04T16:40:10.038" v="132" actId="478"/>
          <ac:spMkLst>
            <pc:docMk/>
            <pc:sldMk cId="0" sldId="370"/>
            <ac:spMk id="5" creationId="{50FF1766-2F1F-6A4B-8226-2909152666BE}"/>
          </ac:spMkLst>
        </pc:spChg>
        <pc:spChg chg="mod">
          <ac:chgData name="131633403@staff.integra.its.ac.id" userId="09574fc9-7f2a-46d4-a3fa-f039d963485c" providerId="ADAL" clId="{A5666653-48DB-40F2-81CF-4703C6CD167B}" dt="2020-10-04T16:42:47.045" v="214"/>
          <ac:spMkLst>
            <pc:docMk/>
            <pc:sldMk cId="0" sldId="370"/>
            <ac:spMk id="10" creationId="{C1BDB2BF-E2FC-439A-9AB0-5F3856ABB303}"/>
          </ac:spMkLst>
        </pc:spChg>
        <pc:spChg chg="mod">
          <ac:chgData name="131633403@staff.integra.its.ac.id" userId="09574fc9-7f2a-46d4-a3fa-f039d963485c" providerId="ADAL" clId="{A5666653-48DB-40F2-81CF-4703C6CD167B}" dt="2020-10-04T16:42:47.045" v="214"/>
          <ac:spMkLst>
            <pc:docMk/>
            <pc:sldMk cId="0" sldId="370"/>
            <ac:spMk id="12" creationId="{D95A0387-2C20-4A10-8D74-A771A95BDFEF}"/>
          </ac:spMkLst>
        </pc:spChg>
        <pc:spChg chg="mod">
          <ac:chgData name="131633403@staff.integra.its.ac.id" userId="09574fc9-7f2a-46d4-a3fa-f039d963485c" providerId="ADAL" clId="{A5666653-48DB-40F2-81CF-4703C6CD167B}" dt="2020-10-04T16:42:47.045" v="214"/>
          <ac:spMkLst>
            <pc:docMk/>
            <pc:sldMk cId="0" sldId="370"/>
            <ac:spMk id="13" creationId="{649B3856-AE03-4F77-B42B-C8DB4AE5F947}"/>
          </ac:spMkLst>
        </pc:spChg>
        <pc:spChg chg="mod">
          <ac:chgData name="131633403@staff.integra.its.ac.id" userId="09574fc9-7f2a-46d4-a3fa-f039d963485c" providerId="ADAL" clId="{A5666653-48DB-40F2-81CF-4703C6CD167B}" dt="2020-10-04T16:42:47.045" v="214"/>
          <ac:spMkLst>
            <pc:docMk/>
            <pc:sldMk cId="0" sldId="370"/>
            <ac:spMk id="14" creationId="{34EDC942-8952-4661-A6B1-C9857D7A35A2}"/>
          </ac:spMkLst>
        </pc:spChg>
        <pc:spChg chg="del">
          <ac:chgData name="131633403@staff.integra.its.ac.id" userId="09574fc9-7f2a-46d4-a3fa-f039d963485c" providerId="ADAL" clId="{A5666653-48DB-40F2-81CF-4703C6CD167B}" dt="2020-10-04T16:40:10.038" v="132" actId="478"/>
          <ac:spMkLst>
            <pc:docMk/>
            <pc:sldMk cId="0" sldId="370"/>
            <ac:spMk id="16" creationId="{EB63B808-CBE2-8A46-A2B1-997AE25B8077}"/>
          </ac:spMkLst>
        </pc:spChg>
        <pc:spChg chg="del">
          <ac:chgData name="131633403@staff.integra.its.ac.id" userId="09574fc9-7f2a-46d4-a3fa-f039d963485c" providerId="ADAL" clId="{A5666653-48DB-40F2-81CF-4703C6CD167B}" dt="2020-10-04T16:40:10.038" v="132" actId="478"/>
          <ac:spMkLst>
            <pc:docMk/>
            <pc:sldMk cId="0" sldId="370"/>
            <ac:spMk id="75781" creationId="{12DFF701-DB7F-6549-8F67-07164B4FD4B0}"/>
          </ac:spMkLst>
        </pc:spChg>
        <pc:spChg chg="del">
          <ac:chgData name="131633403@staff.integra.its.ac.id" userId="09574fc9-7f2a-46d4-a3fa-f039d963485c" providerId="ADAL" clId="{A5666653-48DB-40F2-81CF-4703C6CD167B}" dt="2020-10-04T16:40:10.038" v="132" actId="478"/>
          <ac:spMkLst>
            <pc:docMk/>
            <pc:sldMk cId="0" sldId="370"/>
            <ac:spMk id="75782" creationId="{C4DE8B84-0970-6847-A970-7A69689CDE3B}"/>
          </ac:spMkLst>
        </pc:spChg>
        <pc:grpChg chg="add mod">
          <ac:chgData name="131633403@staff.integra.its.ac.id" userId="09574fc9-7f2a-46d4-a3fa-f039d963485c" providerId="ADAL" clId="{A5666653-48DB-40F2-81CF-4703C6CD167B}" dt="2020-10-04T16:42:47.045" v="214"/>
          <ac:grpSpMkLst>
            <pc:docMk/>
            <pc:sldMk cId="0" sldId="370"/>
            <ac:grpSpMk id="9" creationId="{F6B26F87-80B6-4947-AC6F-17F8A46EC2F2}"/>
          </ac:grpSpMkLst>
        </pc:grpChg>
        <pc:picChg chg="mod">
          <ac:chgData name="131633403@staff.integra.its.ac.id" userId="09574fc9-7f2a-46d4-a3fa-f039d963485c" providerId="ADAL" clId="{A5666653-48DB-40F2-81CF-4703C6CD167B}" dt="2020-10-04T16:42:47.045" v="214"/>
          <ac:picMkLst>
            <pc:docMk/>
            <pc:sldMk cId="0" sldId="370"/>
            <ac:picMk id="11" creationId="{0B981B76-911F-43C2-8AC9-7145C44982F0}"/>
          </ac:picMkLst>
        </pc:picChg>
        <pc:picChg chg="del">
          <ac:chgData name="131633403@staff.integra.its.ac.id" userId="09574fc9-7f2a-46d4-a3fa-f039d963485c" providerId="ADAL" clId="{A5666653-48DB-40F2-81CF-4703C6CD167B}" dt="2020-10-04T16:40:10.038" v="132" actId="478"/>
          <ac:picMkLst>
            <pc:docMk/>
            <pc:sldMk cId="0" sldId="370"/>
            <ac:picMk id="75778" creationId="{6FB29199-389A-DF43-843B-2AAE9E8A601B}"/>
          </ac:picMkLst>
        </pc:picChg>
      </pc:sldChg>
      <pc:sldChg chg="addSp delSp modSp">
        <pc:chgData name="131633403@staff.integra.its.ac.id" userId="09574fc9-7f2a-46d4-a3fa-f039d963485c" providerId="ADAL" clId="{A5666653-48DB-40F2-81CF-4703C6CD167B}" dt="2020-10-04T16:42:49.020" v="215"/>
        <pc:sldMkLst>
          <pc:docMk/>
          <pc:sldMk cId="0" sldId="371"/>
        </pc:sldMkLst>
        <pc:spChg chg="del">
          <ac:chgData name="131633403@staff.integra.its.ac.id" userId="09574fc9-7f2a-46d4-a3fa-f039d963485c" providerId="ADAL" clId="{A5666653-48DB-40F2-81CF-4703C6CD167B}" dt="2020-10-04T16:40:14.761" v="133" actId="478"/>
          <ac:spMkLst>
            <pc:docMk/>
            <pc:sldMk cId="0" sldId="371"/>
            <ac:spMk id="5" creationId="{5FD76898-6858-034C-A2C9-9B1B4414DAE9}"/>
          </ac:spMkLst>
        </pc:spChg>
        <pc:spChg chg="mod">
          <ac:chgData name="131633403@staff.integra.its.ac.id" userId="09574fc9-7f2a-46d4-a3fa-f039d963485c" providerId="ADAL" clId="{A5666653-48DB-40F2-81CF-4703C6CD167B}" dt="2020-10-04T16:42:49.020" v="215"/>
          <ac:spMkLst>
            <pc:docMk/>
            <pc:sldMk cId="0" sldId="371"/>
            <ac:spMk id="10" creationId="{9F57E229-3BA7-46DB-B840-BB5F81758662}"/>
          </ac:spMkLst>
        </pc:spChg>
        <pc:spChg chg="mod">
          <ac:chgData name="131633403@staff.integra.its.ac.id" userId="09574fc9-7f2a-46d4-a3fa-f039d963485c" providerId="ADAL" clId="{A5666653-48DB-40F2-81CF-4703C6CD167B}" dt="2020-10-04T16:42:49.020" v="215"/>
          <ac:spMkLst>
            <pc:docMk/>
            <pc:sldMk cId="0" sldId="371"/>
            <ac:spMk id="12" creationId="{5D25ECE3-16E9-4869-B7BD-8B375A4B4EF7}"/>
          </ac:spMkLst>
        </pc:spChg>
        <pc:spChg chg="mod">
          <ac:chgData name="131633403@staff.integra.its.ac.id" userId="09574fc9-7f2a-46d4-a3fa-f039d963485c" providerId="ADAL" clId="{A5666653-48DB-40F2-81CF-4703C6CD167B}" dt="2020-10-04T16:42:49.020" v="215"/>
          <ac:spMkLst>
            <pc:docMk/>
            <pc:sldMk cId="0" sldId="371"/>
            <ac:spMk id="13" creationId="{45B0C1BB-E11A-4D8F-B1DF-604428B91269}"/>
          </ac:spMkLst>
        </pc:spChg>
        <pc:spChg chg="mod">
          <ac:chgData name="131633403@staff.integra.its.ac.id" userId="09574fc9-7f2a-46d4-a3fa-f039d963485c" providerId="ADAL" clId="{A5666653-48DB-40F2-81CF-4703C6CD167B}" dt="2020-10-04T16:42:49.020" v="215"/>
          <ac:spMkLst>
            <pc:docMk/>
            <pc:sldMk cId="0" sldId="371"/>
            <ac:spMk id="14" creationId="{52B728C3-9449-4A98-B0A4-008046E5D3E4}"/>
          </ac:spMkLst>
        </pc:spChg>
        <pc:spChg chg="del">
          <ac:chgData name="131633403@staff.integra.its.ac.id" userId="09574fc9-7f2a-46d4-a3fa-f039d963485c" providerId="ADAL" clId="{A5666653-48DB-40F2-81CF-4703C6CD167B}" dt="2020-10-04T16:40:14.761" v="133" actId="478"/>
          <ac:spMkLst>
            <pc:docMk/>
            <pc:sldMk cId="0" sldId="371"/>
            <ac:spMk id="16" creationId="{F5ADA6B3-62A4-E145-8265-03F2A555ECB0}"/>
          </ac:spMkLst>
        </pc:spChg>
        <pc:spChg chg="del">
          <ac:chgData name="131633403@staff.integra.its.ac.id" userId="09574fc9-7f2a-46d4-a3fa-f039d963485c" providerId="ADAL" clId="{A5666653-48DB-40F2-81CF-4703C6CD167B}" dt="2020-10-04T16:40:14.761" v="133" actId="478"/>
          <ac:spMkLst>
            <pc:docMk/>
            <pc:sldMk cId="0" sldId="371"/>
            <ac:spMk id="76805" creationId="{D315B807-05FF-2A41-BE59-55725F5394D7}"/>
          </ac:spMkLst>
        </pc:spChg>
        <pc:spChg chg="del">
          <ac:chgData name="131633403@staff.integra.its.ac.id" userId="09574fc9-7f2a-46d4-a3fa-f039d963485c" providerId="ADAL" clId="{A5666653-48DB-40F2-81CF-4703C6CD167B}" dt="2020-10-04T16:40:14.761" v="133" actId="478"/>
          <ac:spMkLst>
            <pc:docMk/>
            <pc:sldMk cId="0" sldId="371"/>
            <ac:spMk id="76806" creationId="{C69D765D-1B32-6E49-A44B-9A739B3DEF1F}"/>
          </ac:spMkLst>
        </pc:spChg>
        <pc:grpChg chg="add mod">
          <ac:chgData name="131633403@staff.integra.its.ac.id" userId="09574fc9-7f2a-46d4-a3fa-f039d963485c" providerId="ADAL" clId="{A5666653-48DB-40F2-81CF-4703C6CD167B}" dt="2020-10-04T16:42:49.020" v="215"/>
          <ac:grpSpMkLst>
            <pc:docMk/>
            <pc:sldMk cId="0" sldId="371"/>
            <ac:grpSpMk id="9" creationId="{258B0EFD-24D7-4633-A416-4DE8BF1BB69D}"/>
          </ac:grpSpMkLst>
        </pc:grpChg>
        <pc:picChg chg="mod">
          <ac:chgData name="131633403@staff.integra.its.ac.id" userId="09574fc9-7f2a-46d4-a3fa-f039d963485c" providerId="ADAL" clId="{A5666653-48DB-40F2-81CF-4703C6CD167B}" dt="2020-10-04T16:42:49.020" v="215"/>
          <ac:picMkLst>
            <pc:docMk/>
            <pc:sldMk cId="0" sldId="371"/>
            <ac:picMk id="11" creationId="{86B502BC-D37D-47B1-8B5B-DEC74EC94C02}"/>
          </ac:picMkLst>
        </pc:picChg>
        <pc:picChg chg="del">
          <ac:chgData name="131633403@staff.integra.its.ac.id" userId="09574fc9-7f2a-46d4-a3fa-f039d963485c" providerId="ADAL" clId="{A5666653-48DB-40F2-81CF-4703C6CD167B}" dt="2020-10-04T16:40:14.761" v="133" actId="478"/>
          <ac:picMkLst>
            <pc:docMk/>
            <pc:sldMk cId="0" sldId="371"/>
            <ac:picMk id="76802" creationId="{6EDF549A-F75A-4447-BD8C-67A52B67CDA6}"/>
          </ac:picMkLst>
        </pc:picChg>
      </pc:sldChg>
      <pc:sldChg chg="addSp delSp modSp">
        <pc:chgData name="131633403@staff.integra.its.ac.id" userId="09574fc9-7f2a-46d4-a3fa-f039d963485c" providerId="ADAL" clId="{A5666653-48DB-40F2-81CF-4703C6CD167B}" dt="2020-10-04T16:42:50.206" v="216"/>
        <pc:sldMkLst>
          <pc:docMk/>
          <pc:sldMk cId="0" sldId="372"/>
        </pc:sldMkLst>
        <pc:spChg chg="del">
          <ac:chgData name="131633403@staff.integra.its.ac.id" userId="09574fc9-7f2a-46d4-a3fa-f039d963485c" providerId="ADAL" clId="{A5666653-48DB-40F2-81CF-4703C6CD167B}" dt="2020-10-04T16:40:19.905" v="134" actId="478"/>
          <ac:spMkLst>
            <pc:docMk/>
            <pc:sldMk cId="0" sldId="372"/>
            <ac:spMk id="5" creationId="{E61F45F2-6453-7E42-85DE-883BEAC24CEC}"/>
          </ac:spMkLst>
        </pc:spChg>
        <pc:spChg chg="mod">
          <ac:chgData name="131633403@staff.integra.its.ac.id" userId="09574fc9-7f2a-46d4-a3fa-f039d963485c" providerId="ADAL" clId="{A5666653-48DB-40F2-81CF-4703C6CD167B}" dt="2020-10-04T16:42:50.206" v="216"/>
          <ac:spMkLst>
            <pc:docMk/>
            <pc:sldMk cId="0" sldId="372"/>
            <ac:spMk id="10" creationId="{3663C386-E292-47DE-B801-16CEE11A0A7C}"/>
          </ac:spMkLst>
        </pc:spChg>
        <pc:spChg chg="mod">
          <ac:chgData name="131633403@staff.integra.its.ac.id" userId="09574fc9-7f2a-46d4-a3fa-f039d963485c" providerId="ADAL" clId="{A5666653-48DB-40F2-81CF-4703C6CD167B}" dt="2020-10-04T16:42:50.206" v="216"/>
          <ac:spMkLst>
            <pc:docMk/>
            <pc:sldMk cId="0" sldId="372"/>
            <ac:spMk id="12" creationId="{1DBBB655-3F85-4DE0-9228-FE085B2B3D39}"/>
          </ac:spMkLst>
        </pc:spChg>
        <pc:spChg chg="mod">
          <ac:chgData name="131633403@staff.integra.its.ac.id" userId="09574fc9-7f2a-46d4-a3fa-f039d963485c" providerId="ADAL" clId="{A5666653-48DB-40F2-81CF-4703C6CD167B}" dt="2020-10-04T16:42:50.206" v="216"/>
          <ac:spMkLst>
            <pc:docMk/>
            <pc:sldMk cId="0" sldId="372"/>
            <ac:spMk id="13" creationId="{B0B348D6-8CBE-4E19-BE61-8DC8EDF0CA81}"/>
          </ac:spMkLst>
        </pc:spChg>
        <pc:spChg chg="mod">
          <ac:chgData name="131633403@staff.integra.its.ac.id" userId="09574fc9-7f2a-46d4-a3fa-f039d963485c" providerId="ADAL" clId="{A5666653-48DB-40F2-81CF-4703C6CD167B}" dt="2020-10-04T16:42:50.206" v="216"/>
          <ac:spMkLst>
            <pc:docMk/>
            <pc:sldMk cId="0" sldId="372"/>
            <ac:spMk id="14" creationId="{EFCF9613-0B32-4F03-B28C-341D50FDF35B}"/>
          </ac:spMkLst>
        </pc:spChg>
        <pc:spChg chg="del">
          <ac:chgData name="131633403@staff.integra.its.ac.id" userId="09574fc9-7f2a-46d4-a3fa-f039d963485c" providerId="ADAL" clId="{A5666653-48DB-40F2-81CF-4703C6CD167B}" dt="2020-10-04T16:40:19.905" v="134" actId="478"/>
          <ac:spMkLst>
            <pc:docMk/>
            <pc:sldMk cId="0" sldId="372"/>
            <ac:spMk id="16" creationId="{8940BEE1-3467-864A-B940-CEF8BEFA548E}"/>
          </ac:spMkLst>
        </pc:spChg>
        <pc:spChg chg="del">
          <ac:chgData name="131633403@staff.integra.its.ac.id" userId="09574fc9-7f2a-46d4-a3fa-f039d963485c" providerId="ADAL" clId="{A5666653-48DB-40F2-81CF-4703C6CD167B}" dt="2020-10-04T16:40:19.905" v="134" actId="478"/>
          <ac:spMkLst>
            <pc:docMk/>
            <pc:sldMk cId="0" sldId="372"/>
            <ac:spMk id="77829" creationId="{BCF4F403-F40F-D040-881B-DC25AC287AA9}"/>
          </ac:spMkLst>
        </pc:spChg>
        <pc:spChg chg="del">
          <ac:chgData name="131633403@staff.integra.its.ac.id" userId="09574fc9-7f2a-46d4-a3fa-f039d963485c" providerId="ADAL" clId="{A5666653-48DB-40F2-81CF-4703C6CD167B}" dt="2020-10-04T16:40:19.905" v="134" actId="478"/>
          <ac:spMkLst>
            <pc:docMk/>
            <pc:sldMk cId="0" sldId="372"/>
            <ac:spMk id="77830" creationId="{8F42C45B-71EF-A24C-8B6F-507DF1533F0D}"/>
          </ac:spMkLst>
        </pc:spChg>
        <pc:grpChg chg="add mod">
          <ac:chgData name="131633403@staff.integra.its.ac.id" userId="09574fc9-7f2a-46d4-a3fa-f039d963485c" providerId="ADAL" clId="{A5666653-48DB-40F2-81CF-4703C6CD167B}" dt="2020-10-04T16:42:50.206" v="216"/>
          <ac:grpSpMkLst>
            <pc:docMk/>
            <pc:sldMk cId="0" sldId="372"/>
            <ac:grpSpMk id="9" creationId="{B3E93A38-4ACE-44B2-AAF5-2A76088570D7}"/>
          </ac:grpSpMkLst>
        </pc:grpChg>
        <pc:picChg chg="mod">
          <ac:chgData name="131633403@staff.integra.its.ac.id" userId="09574fc9-7f2a-46d4-a3fa-f039d963485c" providerId="ADAL" clId="{A5666653-48DB-40F2-81CF-4703C6CD167B}" dt="2020-10-04T16:42:50.206" v="216"/>
          <ac:picMkLst>
            <pc:docMk/>
            <pc:sldMk cId="0" sldId="372"/>
            <ac:picMk id="11" creationId="{6A88B4C4-9FA7-46FD-9228-9E6813AE7C96}"/>
          </ac:picMkLst>
        </pc:picChg>
        <pc:picChg chg="del">
          <ac:chgData name="131633403@staff.integra.its.ac.id" userId="09574fc9-7f2a-46d4-a3fa-f039d963485c" providerId="ADAL" clId="{A5666653-48DB-40F2-81CF-4703C6CD167B}" dt="2020-10-04T16:40:19.905" v="134" actId="478"/>
          <ac:picMkLst>
            <pc:docMk/>
            <pc:sldMk cId="0" sldId="372"/>
            <ac:picMk id="77826" creationId="{1E89BC44-5315-784A-AB56-E2B633FCD88E}"/>
          </ac:picMkLst>
        </pc:picChg>
      </pc:sldChg>
      <pc:sldChg chg="addSp delSp modSp">
        <pc:chgData name="131633403@staff.integra.its.ac.id" userId="09574fc9-7f2a-46d4-a3fa-f039d963485c" providerId="ADAL" clId="{A5666653-48DB-40F2-81CF-4703C6CD167B}" dt="2020-10-04T16:42:52.206" v="217"/>
        <pc:sldMkLst>
          <pc:docMk/>
          <pc:sldMk cId="0" sldId="373"/>
        </pc:sldMkLst>
        <pc:spChg chg="del">
          <ac:chgData name="131633403@staff.integra.its.ac.id" userId="09574fc9-7f2a-46d4-a3fa-f039d963485c" providerId="ADAL" clId="{A5666653-48DB-40F2-81CF-4703C6CD167B}" dt="2020-10-04T16:40:25.349" v="135" actId="478"/>
          <ac:spMkLst>
            <pc:docMk/>
            <pc:sldMk cId="0" sldId="373"/>
            <ac:spMk id="5" creationId="{452FB497-925D-3F49-AC5D-B799FF85D0ED}"/>
          </ac:spMkLst>
        </pc:spChg>
        <pc:spChg chg="mod">
          <ac:chgData name="131633403@staff.integra.its.ac.id" userId="09574fc9-7f2a-46d4-a3fa-f039d963485c" providerId="ADAL" clId="{A5666653-48DB-40F2-81CF-4703C6CD167B}" dt="2020-10-04T16:42:52.206" v="217"/>
          <ac:spMkLst>
            <pc:docMk/>
            <pc:sldMk cId="0" sldId="373"/>
            <ac:spMk id="10" creationId="{CCE0DB41-3D84-43B2-A39D-B67F6EE2FEC9}"/>
          </ac:spMkLst>
        </pc:spChg>
        <pc:spChg chg="mod">
          <ac:chgData name="131633403@staff.integra.its.ac.id" userId="09574fc9-7f2a-46d4-a3fa-f039d963485c" providerId="ADAL" clId="{A5666653-48DB-40F2-81CF-4703C6CD167B}" dt="2020-10-04T16:42:52.206" v="217"/>
          <ac:spMkLst>
            <pc:docMk/>
            <pc:sldMk cId="0" sldId="373"/>
            <ac:spMk id="12" creationId="{5289AB84-E988-4B8C-A08F-AFD8BCF1C153}"/>
          </ac:spMkLst>
        </pc:spChg>
        <pc:spChg chg="mod">
          <ac:chgData name="131633403@staff.integra.its.ac.id" userId="09574fc9-7f2a-46d4-a3fa-f039d963485c" providerId="ADAL" clId="{A5666653-48DB-40F2-81CF-4703C6CD167B}" dt="2020-10-04T16:42:52.206" v="217"/>
          <ac:spMkLst>
            <pc:docMk/>
            <pc:sldMk cId="0" sldId="373"/>
            <ac:spMk id="13" creationId="{C15C96BE-DD59-4D94-B28A-8AE75FAEB4C8}"/>
          </ac:spMkLst>
        </pc:spChg>
        <pc:spChg chg="mod">
          <ac:chgData name="131633403@staff.integra.its.ac.id" userId="09574fc9-7f2a-46d4-a3fa-f039d963485c" providerId="ADAL" clId="{A5666653-48DB-40F2-81CF-4703C6CD167B}" dt="2020-10-04T16:42:52.206" v="217"/>
          <ac:spMkLst>
            <pc:docMk/>
            <pc:sldMk cId="0" sldId="373"/>
            <ac:spMk id="14" creationId="{FD4A5A86-CAAC-4707-8340-43BD9DFB3974}"/>
          </ac:spMkLst>
        </pc:spChg>
        <pc:spChg chg="del">
          <ac:chgData name="131633403@staff.integra.its.ac.id" userId="09574fc9-7f2a-46d4-a3fa-f039d963485c" providerId="ADAL" clId="{A5666653-48DB-40F2-81CF-4703C6CD167B}" dt="2020-10-04T16:40:25.349" v="135" actId="478"/>
          <ac:spMkLst>
            <pc:docMk/>
            <pc:sldMk cId="0" sldId="373"/>
            <ac:spMk id="16" creationId="{417A8A63-92DE-3C48-BEEA-D1232DF4CDF6}"/>
          </ac:spMkLst>
        </pc:spChg>
        <pc:spChg chg="del">
          <ac:chgData name="131633403@staff.integra.its.ac.id" userId="09574fc9-7f2a-46d4-a3fa-f039d963485c" providerId="ADAL" clId="{A5666653-48DB-40F2-81CF-4703C6CD167B}" dt="2020-10-04T16:40:25.349" v="135" actId="478"/>
          <ac:spMkLst>
            <pc:docMk/>
            <pc:sldMk cId="0" sldId="373"/>
            <ac:spMk id="78853" creationId="{840602F8-3CFA-6B41-9228-7DC86323A5BC}"/>
          </ac:spMkLst>
        </pc:spChg>
        <pc:spChg chg="del">
          <ac:chgData name="131633403@staff.integra.its.ac.id" userId="09574fc9-7f2a-46d4-a3fa-f039d963485c" providerId="ADAL" clId="{A5666653-48DB-40F2-81CF-4703C6CD167B}" dt="2020-10-04T16:40:25.349" v="135" actId="478"/>
          <ac:spMkLst>
            <pc:docMk/>
            <pc:sldMk cId="0" sldId="373"/>
            <ac:spMk id="78854" creationId="{662FA79A-79D6-0A48-B4F5-97A36E0EF2F0}"/>
          </ac:spMkLst>
        </pc:spChg>
        <pc:grpChg chg="add mod">
          <ac:chgData name="131633403@staff.integra.its.ac.id" userId="09574fc9-7f2a-46d4-a3fa-f039d963485c" providerId="ADAL" clId="{A5666653-48DB-40F2-81CF-4703C6CD167B}" dt="2020-10-04T16:42:52.206" v="217"/>
          <ac:grpSpMkLst>
            <pc:docMk/>
            <pc:sldMk cId="0" sldId="373"/>
            <ac:grpSpMk id="9" creationId="{6F0ADF1E-272F-4C5A-8B84-B7F4B11BA233}"/>
          </ac:grpSpMkLst>
        </pc:grpChg>
        <pc:picChg chg="mod">
          <ac:chgData name="131633403@staff.integra.its.ac.id" userId="09574fc9-7f2a-46d4-a3fa-f039d963485c" providerId="ADAL" clId="{A5666653-48DB-40F2-81CF-4703C6CD167B}" dt="2020-10-04T16:42:52.206" v="217"/>
          <ac:picMkLst>
            <pc:docMk/>
            <pc:sldMk cId="0" sldId="373"/>
            <ac:picMk id="11" creationId="{E22069EB-2E3D-4C29-9262-6D7F40875F5E}"/>
          </ac:picMkLst>
        </pc:picChg>
        <pc:picChg chg="del">
          <ac:chgData name="131633403@staff.integra.its.ac.id" userId="09574fc9-7f2a-46d4-a3fa-f039d963485c" providerId="ADAL" clId="{A5666653-48DB-40F2-81CF-4703C6CD167B}" dt="2020-10-04T16:40:25.349" v="135" actId="478"/>
          <ac:picMkLst>
            <pc:docMk/>
            <pc:sldMk cId="0" sldId="373"/>
            <ac:picMk id="78850" creationId="{8E92C91B-48E7-924E-85E6-EBE652FB24C6}"/>
          </ac:picMkLst>
        </pc:picChg>
      </pc:sldChg>
      <pc:sldChg chg="addSp delSp modSp">
        <pc:chgData name="131633403@staff.integra.its.ac.id" userId="09574fc9-7f2a-46d4-a3fa-f039d963485c" providerId="ADAL" clId="{A5666653-48DB-40F2-81CF-4703C6CD167B}" dt="2020-10-04T16:42:53.377" v="218"/>
        <pc:sldMkLst>
          <pc:docMk/>
          <pc:sldMk cId="0" sldId="374"/>
        </pc:sldMkLst>
        <pc:spChg chg="del">
          <ac:chgData name="131633403@staff.integra.its.ac.id" userId="09574fc9-7f2a-46d4-a3fa-f039d963485c" providerId="ADAL" clId="{A5666653-48DB-40F2-81CF-4703C6CD167B}" dt="2020-10-04T16:40:29.742" v="136" actId="478"/>
          <ac:spMkLst>
            <pc:docMk/>
            <pc:sldMk cId="0" sldId="374"/>
            <ac:spMk id="5" creationId="{7A78650F-93BB-A74B-8717-910FC77D7FE4}"/>
          </ac:spMkLst>
        </pc:spChg>
        <pc:spChg chg="mod">
          <ac:chgData name="131633403@staff.integra.its.ac.id" userId="09574fc9-7f2a-46d4-a3fa-f039d963485c" providerId="ADAL" clId="{A5666653-48DB-40F2-81CF-4703C6CD167B}" dt="2020-10-04T16:42:53.377" v="218"/>
          <ac:spMkLst>
            <pc:docMk/>
            <pc:sldMk cId="0" sldId="374"/>
            <ac:spMk id="10" creationId="{D84F7F90-B14C-4240-AD60-1508C67A1FCD}"/>
          </ac:spMkLst>
        </pc:spChg>
        <pc:spChg chg="mod">
          <ac:chgData name="131633403@staff.integra.its.ac.id" userId="09574fc9-7f2a-46d4-a3fa-f039d963485c" providerId="ADAL" clId="{A5666653-48DB-40F2-81CF-4703C6CD167B}" dt="2020-10-04T16:42:53.377" v="218"/>
          <ac:spMkLst>
            <pc:docMk/>
            <pc:sldMk cId="0" sldId="374"/>
            <ac:spMk id="12" creationId="{79823F76-984C-4F7C-9CD0-25DD78338711}"/>
          </ac:spMkLst>
        </pc:spChg>
        <pc:spChg chg="mod">
          <ac:chgData name="131633403@staff.integra.its.ac.id" userId="09574fc9-7f2a-46d4-a3fa-f039d963485c" providerId="ADAL" clId="{A5666653-48DB-40F2-81CF-4703C6CD167B}" dt="2020-10-04T16:42:53.377" v="218"/>
          <ac:spMkLst>
            <pc:docMk/>
            <pc:sldMk cId="0" sldId="374"/>
            <ac:spMk id="13" creationId="{B070C0CE-BF33-436E-98D9-3890C163117A}"/>
          </ac:spMkLst>
        </pc:spChg>
        <pc:spChg chg="mod">
          <ac:chgData name="131633403@staff.integra.its.ac.id" userId="09574fc9-7f2a-46d4-a3fa-f039d963485c" providerId="ADAL" clId="{A5666653-48DB-40F2-81CF-4703C6CD167B}" dt="2020-10-04T16:42:53.377" v="218"/>
          <ac:spMkLst>
            <pc:docMk/>
            <pc:sldMk cId="0" sldId="374"/>
            <ac:spMk id="14" creationId="{07F9FEE4-EC2B-4E03-A6B5-C700A2FEB1E7}"/>
          </ac:spMkLst>
        </pc:spChg>
        <pc:spChg chg="del">
          <ac:chgData name="131633403@staff.integra.its.ac.id" userId="09574fc9-7f2a-46d4-a3fa-f039d963485c" providerId="ADAL" clId="{A5666653-48DB-40F2-81CF-4703C6CD167B}" dt="2020-10-04T16:40:29.742" v="136" actId="478"/>
          <ac:spMkLst>
            <pc:docMk/>
            <pc:sldMk cId="0" sldId="374"/>
            <ac:spMk id="16" creationId="{28068922-14E2-744D-B6F7-7BB98AA8E1A6}"/>
          </ac:spMkLst>
        </pc:spChg>
        <pc:spChg chg="del">
          <ac:chgData name="131633403@staff.integra.its.ac.id" userId="09574fc9-7f2a-46d4-a3fa-f039d963485c" providerId="ADAL" clId="{A5666653-48DB-40F2-81CF-4703C6CD167B}" dt="2020-10-04T16:40:29.742" v="136" actId="478"/>
          <ac:spMkLst>
            <pc:docMk/>
            <pc:sldMk cId="0" sldId="374"/>
            <ac:spMk id="79877" creationId="{CB11E8D0-AD10-894E-A670-0AC862D527DB}"/>
          </ac:spMkLst>
        </pc:spChg>
        <pc:spChg chg="del">
          <ac:chgData name="131633403@staff.integra.its.ac.id" userId="09574fc9-7f2a-46d4-a3fa-f039d963485c" providerId="ADAL" clId="{A5666653-48DB-40F2-81CF-4703C6CD167B}" dt="2020-10-04T16:40:29.742" v="136" actId="478"/>
          <ac:spMkLst>
            <pc:docMk/>
            <pc:sldMk cId="0" sldId="374"/>
            <ac:spMk id="79878" creationId="{3EA5A050-D1C4-D646-9E40-B83568F21EF2}"/>
          </ac:spMkLst>
        </pc:spChg>
        <pc:grpChg chg="add mod">
          <ac:chgData name="131633403@staff.integra.its.ac.id" userId="09574fc9-7f2a-46d4-a3fa-f039d963485c" providerId="ADAL" clId="{A5666653-48DB-40F2-81CF-4703C6CD167B}" dt="2020-10-04T16:42:53.377" v="218"/>
          <ac:grpSpMkLst>
            <pc:docMk/>
            <pc:sldMk cId="0" sldId="374"/>
            <ac:grpSpMk id="9" creationId="{4B683B56-3A12-4B54-9E66-91A614097676}"/>
          </ac:grpSpMkLst>
        </pc:grpChg>
        <pc:picChg chg="mod">
          <ac:chgData name="131633403@staff.integra.its.ac.id" userId="09574fc9-7f2a-46d4-a3fa-f039d963485c" providerId="ADAL" clId="{A5666653-48DB-40F2-81CF-4703C6CD167B}" dt="2020-10-04T16:42:53.377" v="218"/>
          <ac:picMkLst>
            <pc:docMk/>
            <pc:sldMk cId="0" sldId="374"/>
            <ac:picMk id="11" creationId="{C7D11751-9654-4B8E-9176-E6CCCDB273C2}"/>
          </ac:picMkLst>
        </pc:picChg>
        <pc:picChg chg="del">
          <ac:chgData name="131633403@staff.integra.its.ac.id" userId="09574fc9-7f2a-46d4-a3fa-f039d963485c" providerId="ADAL" clId="{A5666653-48DB-40F2-81CF-4703C6CD167B}" dt="2020-10-04T16:40:29.742" v="136" actId="478"/>
          <ac:picMkLst>
            <pc:docMk/>
            <pc:sldMk cId="0" sldId="374"/>
            <ac:picMk id="79874" creationId="{2CC5A95D-4431-D443-A833-46947404A19E}"/>
          </ac:picMkLst>
        </pc:picChg>
      </pc:sldChg>
      <pc:sldChg chg="del">
        <pc:chgData name="131633403@staff.integra.its.ac.id" userId="09574fc9-7f2a-46d4-a3fa-f039d963485c" providerId="ADAL" clId="{A5666653-48DB-40F2-81CF-4703C6CD167B}" dt="2020-10-04T16:33:49.971" v="26" actId="47"/>
        <pc:sldMkLst>
          <pc:docMk/>
          <pc:sldMk cId="812755491" sldId="430"/>
        </pc:sldMkLst>
      </pc:sldChg>
      <pc:sldChg chg="modSp add mod">
        <pc:chgData name="131633403@staff.integra.its.ac.id" userId="09574fc9-7f2a-46d4-a3fa-f039d963485c" providerId="ADAL" clId="{A5666653-48DB-40F2-81CF-4703C6CD167B}" dt="2020-10-04T16:33:45.660" v="25" actId="20577"/>
        <pc:sldMkLst>
          <pc:docMk/>
          <pc:sldMk cId="2998654157" sldId="431"/>
        </pc:sldMkLst>
        <pc:spChg chg="mod">
          <ac:chgData name="131633403@staff.integra.its.ac.id" userId="09574fc9-7f2a-46d4-a3fa-f039d963485c" providerId="ADAL" clId="{A5666653-48DB-40F2-81CF-4703C6CD167B}" dt="2020-10-04T16:33:45.660" v="25" actId="20577"/>
          <ac:spMkLst>
            <pc:docMk/>
            <pc:sldMk cId="2998654157" sldId="431"/>
            <ac:spMk id="15367" creationId="{1E294020-F402-CC42-9D63-5EA15A9CFC7A}"/>
          </ac:spMkLst>
        </pc:spChg>
      </pc:sldChg>
      <pc:sldChg chg="modSp add mod">
        <pc:chgData name="131633403@staff.integra.its.ac.id" userId="09574fc9-7f2a-46d4-a3fa-f039d963485c" providerId="ADAL" clId="{A5666653-48DB-40F2-81CF-4703C6CD167B}" dt="2020-10-11T16:40:05.453" v="260" actId="20577"/>
        <pc:sldMkLst>
          <pc:docMk/>
          <pc:sldMk cId="2249457462" sldId="440"/>
        </pc:sldMkLst>
        <pc:spChg chg="mod">
          <ac:chgData name="131633403@staff.integra.its.ac.id" userId="09574fc9-7f2a-46d4-a3fa-f039d963485c" providerId="ADAL" clId="{A5666653-48DB-40F2-81CF-4703C6CD167B}" dt="2020-10-04T16:35:00.376" v="70"/>
          <ac:spMkLst>
            <pc:docMk/>
            <pc:sldMk cId="2249457462" sldId="440"/>
            <ac:spMk id="7" creationId="{430D2054-6012-4764-86D4-9A4F6094D061}"/>
          </ac:spMkLst>
        </pc:spChg>
        <pc:spChg chg="mod">
          <ac:chgData name="131633403@staff.integra.its.ac.id" userId="09574fc9-7f2a-46d4-a3fa-f039d963485c" providerId="ADAL" clId="{A5666653-48DB-40F2-81CF-4703C6CD167B}" dt="2020-10-04T16:35:04.600" v="72" actId="20577"/>
          <ac:spMkLst>
            <pc:docMk/>
            <pc:sldMk cId="2249457462" sldId="440"/>
            <ac:spMk id="9" creationId="{44AA4382-9A57-4404-8BEB-E89D4D40AD01}"/>
          </ac:spMkLst>
        </pc:spChg>
        <pc:spChg chg="mod">
          <ac:chgData name="131633403@staff.integra.its.ac.id" userId="09574fc9-7f2a-46d4-a3fa-f039d963485c" providerId="ADAL" clId="{A5666653-48DB-40F2-81CF-4703C6CD167B}" dt="2020-10-11T16:40:05.453" v="260" actId="20577"/>
          <ac:spMkLst>
            <pc:docMk/>
            <pc:sldMk cId="2249457462" sldId="440"/>
            <ac:spMk id="217091" creationId="{00000000-0000-0000-0000-000000000000}"/>
          </ac:spMkLst>
        </pc:spChg>
      </pc:sldChg>
    </pc:docChg>
  </pc:docChgLst>
  <pc:docChgLst>
    <pc:chgData name="Prof. Dr.Ir. Arif Djunaidy, M.Sc" userId="09574fc9-7f2a-46d4-a3fa-f039d963485c" providerId="ADAL" clId="{D997AE77-9D4F-AF44-935B-0E8F34647D0E}"/>
    <pc:docChg chg="custSel addSld delSld modSld sldOrd">
      <pc:chgData name="Prof. Dr.Ir. Arif Djunaidy, M.Sc" userId="09574fc9-7f2a-46d4-a3fa-f039d963485c" providerId="ADAL" clId="{D997AE77-9D4F-AF44-935B-0E8F34647D0E}" dt="2019-09-08T09:12:15.675" v="355" actId="20577"/>
      <pc:docMkLst>
        <pc:docMk/>
      </pc:docMkLst>
      <pc:sldChg chg="del">
        <pc:chgData name="Prof. Dr.Ir. Arif Djunaidy, M.Sc" userId="09574fc9-7f2a-46d4-a3fa-f039d963485c" providerId="ADAL" clId="{D997AE77-9D4F-AF44-935B-0E8F34647D0E}" dt="2019-09-08T08:50:17.251" v="39" actId="2696"/>
        <pc:sldMkLst>
          <pc:docMk/>
          <pc:sldMk cId="3714919155" sldId="256"/>
        </pc:sldMkLst>
      </pc:sldChg>
      <pc:sldChg chg="modSp">
        <pc:chgData name="Prof. Dr.Ir. Arif Djunaidy, M.Sc" userId="09574fc9-7f2a-46d4-a3fa-f039d963485c" providerId="ADAL" clId="{D997AE77-9D4F-AF44-935B-0E8F34647D0E}" dt="2019-09-08T09:00:02.319" v="194" actId="20577"/>
        <pc:sldMkLst>
          <pc:docMk/>
          <pc:sldMk cId="0" sldId="305"/>
        </pc:sldMkLst>
        <pc:spChg chg="mod">
          <ac:chgData name="Prof. Dr.Ir. Arif Djunaidy, M.Sc" userId="09574fc9-7f2a-46d4-a3fa-f039d963485c" providerId="ADAL" clId="{D997AE77-9D4F-AF44-935B-0E8F34647D0E}" dt="2019-09-08T09:00:02.319" v="194" actId="20577"/>
          <ac:spMkLst>
            <pc:docMk/>
            <pc:sldMk cId="0" sldId="305"/>
            <ac:spMk id="80897" creationId="{1C8EA893-A79E-7F4C-8F0B-A8A66A557047}"/>
          </ac:spMkLst>
        </pc:spChg>
      </pc:sldChg>
      <pc:sldChg chg="modSp">
        <pc:chgData name="Prof. Dr.Ir. Arif Djunaidy, M.Sc" userId="09574fc9-7f2a-46d4-a3fa-f039d963485c" providerId="ADAL" clId="{D997AE77-9D4F-AF44-935B-0E8F34647D0E}" dt="2019-09-08T08:50:45.249" v="69" actId="20577"/>
        <pc:sldMkLst>
          <pc:docMk/>
          <pc:sldMk cId="0" sldId="308"/>
        </pc:sldMkLst>
        <pc:spChg chg="mod">
          <ac:chgData name="Prof. Dr.Ir. Arif Djunaidy, M.Sc" userId="09574fc9-7f2a-46d4-a3fa-f039d963485c" providerId="ADAL" clId="{D997AE77-9D4F-AF44-935B-0E8F34647D0E}" dt="2019-09-08T08:50:45.249" v="69" actId="20577"/>
          <ac:spMkLst>
            <pc:docMk/>
            <pc:sldMk cId="0" sldId="308"/>
            <ac:spMk id="16389" creationId="{8A78951C-8597-8A46-9C2C-73A9DDBB2F9D}"/>
          </ac:spMkLst>
        </pc:spChg>
        <pc:spChg chg="mod">
          <ac:chgData name="Prof. Dr.Ir. Arif Djunaidy, M.Sc" userId="09574fc9-7f2a-46d4-a3fa-f039d963485c" providerId="ADAL" clId="{D997AE77-9D4F-AF44-935B-0E8F34647D0E}" dt="2019-09-08T08:50:29.955" v="40" actId="20577"/>
          <ac:spMkLst>
            <pc:docMk/>
            <pc:sldMk cId="0" sldId="308"/>
            <ac:spMk id="16390" creationId="{6A64A6B0-723B-3649-85F3-DDDAF863AAC6}"/>
          </ac:spMkLst>
        </pc:spChg>
      </pc:sldChg>
      <pc:sldChg chg="modSp ord">
        <pc:chgData name="Prof. Dr.Ir. Arif Djunaidy, M.Sc" userId="09574fc9-7f2a-46d4-a3fa-f039d963485c" providerId="ADAL" clId="{D997AE77-9D4F-AF44-935B-0E8F34647D0E}" dt="2019-09-08T09:00:16.192" v="196" actId="20577"/>
        <pc:sldMkLst>
          <pc:docMk/>
          <pc:sldMk cId="0" sldId="310"/>
        </pc:sldMkLst>
        <pc:spChg chg="mod">
          <ac:chgData name="Prof. Dr.Ir. Arif Djunaidy, M.Sc" userId="09574fc9-7f2a-46d4-a3fa-f039d963485c" providerId="ADAL" clId="{D997AE77-9D4F-AF44-935B-0E8F34647D0E}" dt="2019-09-08T08:51:04.389" v="70"/>
          <ac:spMkLst>
            <pc:docMk/>
            <pc:sldMk cId="0" sldId="310"/>
            <ac:spMk id="17413" creationId="{09EDD851-C350-D343-B978-3AF9E6713AE1}"/>
          </ac:spMkLst>
        </pc:spChg>
        <pc:spChg chg="mod">
          <ac:chgData name="Prof. Dr.Ir. Arif Djunaidy, M.Sc" userId="09574fc9-7f2a-46d4-a3fa-f039d963485c" providerId="ADAL" clId="{D997AE77-9D4F-AF44-935B-0E8F34647D0E}" dt="2019-09-08T09:00:16.192" v="196" actId="20577"/>
          <ac:spMkLst>
            <pc:docMk/>
            <pc:sldMk cId="0" sldId="310"/>
            <ac:spMk id="17414" creationId="{C6930003-3B12-204A-844C-8E46E78D5C9F}"/>
          </ac:spMkLst>
        </pc:spChg>
      </pc:sldChg>
      <pc:sldChg chg="modSp ord">
        <pc:chgData name="Prof. Dr.Ir. Arif Djunaidy, M.Sc" userId="09574fc9-7f2a-46d4-a3fa-f039d963485c" providerId="ADAL" clId="{D997AE77-9D4F-AF44-935B-0E8F34647D0E}" dt="2019-09-08T09:00:24.645" v="198" actId="20577"/>
        <pc:sldMkLst>
          <pc:docMk/>
          <pc:sldMk cId="0" sldId="313"/>
        </pc:sldMkLst>
        <pc:spChg chg="mod">
          <ac:chgData name="Prof. Dr.Ir. Arif Djunaidy, M.Sc" userId="09574fc9-7f2a-46d4-a3fa-f039d963485c" providerId="ADAL" clId="{D997AE77-9D4F-AF44-935B-0E8F34647D0E}" dt="2019-09-08T08:51:07.465" v="71"/>
          <ac:spMkLst>
            <pc:docMk/>
            <pc:sldMk cId="0" sldId="313"/>
            <ac:spMk id="18437" creationId="{3E35AD68-D6FC-304F-8533-9E52C3F9B13D}"/>
          </ac:spMkLst>
        </pc:spChg>
        <pc:spChg chg="mod">
          <ac:chgData name="Prof. Dr.Ir. Arif Djunaidy, M.Sc" userId="09574fc9-7f2a-46d4-a3fa-f039d963485c" providerId="ADAL" clId="{D997AE77-9D4F-AF44-935B-0E8F34647D0E}" dt="2019-09-08T09:00:24.645" v="198" actId="20577"/>
          <ac:spMkLst>
            <pc:docMk/>
            <pc:sldMk cId="0" sldId="313"/>
            <ac:spMk id="18438" creationId="{6C7870F9-581A-A546-B95A-8DCDEDE7C109}"/>
          </ac:spMkLst>
        </pc:spChg>
      </pc:sldChg>
      <pc:sldChg chg="modSp">
        <pc:chgData name="Prof. Dr.Ir. Arif Djunaidy, M.Sc" userId="09574fc9-7f2a-46d4-a3fa-f039d963485c" providerId="ADAL" clId="{D997AE77-9D4F-AF44-935B-0E8F34647D0E}" dt="2019-09-08T09:11:49.420" v="353"/>
        <pc:sldMkLst>
          <pc:docMk/>
          <pc:sldMk cId="0" sldId="314"/>
        </pc:sldMkLst>
        <pc:spChg chg="mod">
          <ac:chgData name="Prof. Dr.Ir. Arif Djunaidy, M.Sc" userId="09574fc9-7f2a-46d4-a3fa-f039d963485c" providerId="ADAL" clId="{D997AE77-9D4F-AF44-935B-0E8F34647D0E}" dt="2019-09-08T08:51:12.154" v="72"/>
          <ac:spMkLst>
            <pc:docMk/>
            <pc:sldMk cId="0" sldId="314"/>
            <ac:spMk id="19461" creationId="{2346433E-7973-5D4B-A869-44C66E023A61}"/>
          </ac:spMkLst>
        </pc:spChg>
        <pc:spChg chg="mod">
          <ac:chgData name="Prof. Dr.Ir. Arif Djunaidy, M.Sc" userId="09574fc9-7f2a-46d4-a3fa-f039d963485c" providerId="ADAL" clId="{D997AE77-9D4F-AF44-935B-0E8F34647D0E}" dt="2019-09-08T09:00:30.179" v="199" actId="20577"/>
          <ac:spMkLst>
            <pc:docMk/>
            <pc:sldMk cId="0" sldId="314"/>
            <ac:spMk id="19462" creationId="{DB13A3FD-BFDB-5747-9A03-55D186CD8918}"/>
          </ac:spMkLst>
        </pc:spChg>
        <pc:graphicFrameChg chg="mod">
          <ac:chgData name="Prof. Dr.Ir. Arif Djunaidy, M.Sc" userId="09574fc9-7f2a-46d4-a3fa-f039d963485c" providerId="ADAL" clId="{D997AE77-9D4F-AF44-935B-0E8F34647D0E}" dt="2019-09-08T09:11:49.420" v="353"/>
          <ac:graphicFrameMkLst>
            <pc:docMk/>
            <pc:sldMk cId="0" sldId="314"/>
            <ac:graphicFrameMk id="10" creationId="{86CAF15D-2917-B948-AE32-65E0A3A79424}"/>
          </ac:graphicFrameMkLst>
        </pc:graphicFrameChg>
      </pc:sldChg>
      <pc:sldChg chg="modSp">
        <pc:chgData name="Prof. Dr.Ir. Arif Djunaidy, M.Sc" userId="09574fc9-7f2a-46d4-a3fa-f039d963485c" providerId="ADAL" clId="{D997AE77-9D4F-AF44-935B-0E8F34647D0E}" dt="2019-09-08T09:11:49.420" v="353"/>
        <pc:sldMkLst>
          <pc:docMk/>
          <pc:sldMk cId="0" sldId="315"/>
        </pc:sldMkLst>
        <pc:spChg chg="mod">
          <ac:chgData name="Prof. Dr.Ir. Arif Djunaidy, M.Sc" userId="09574fc9-7f2a-46d4-a3fa-f039d963485c" providerId="ADAL" clId="{D997AE77-9D4F-AF44-935B-0E8F34647D0E}" dt="2019-09-08T08:51:15.812" v="73"/>
          <ac:spMkLst>
            <pc:docMk/>
            <pc:sldMk cId="0" sldId="315"/>
            <ac:spMk id="20485" creationId="{1129AE65-D1A4-1744-B257-4D9333450B70}"/>
          </ac:spMkLst>
        </pc:spChg>
        <pc:spChg chg="mod">
          <ac:chgData name="Prof. Dr.Ir. Arif Djunaidy, M.Sc" userId="09574fc9-7f2a-46d4-a3fa-f039d963485c" providerId="ADAL" clId="{D997AE77-9D4F-AF44-935B-0E8F34647D0E}" dt="2019-09-08T09:00:34.314" v="200" actId="20577"/>
          <ac:spMkLst>
            <pc:docMk/>
            <pc:sldMk cId="0" sldId="315"/>
            <ac:spMk id="20486" creationId="{A58C294C-A7EE-4740-8B78-D9E33B50268E}"/>
          </ac:spMkLst>
        </pc:spChg>
        <pc:graphicFrameChg chg="mod">
          <ac:chgData name="Prof. Dr.Ir. Arif Djunaidy, M.Sc" userId="09574fc9-7f2a-46d4-a3fa-f039d963485c" providerId="ADAL" clId="{D997AE77-9D4F-AF44-935B-0E8F34647D0E}" dt="2019-09-08T09:11:49.420" v="353"/>
          <ac:graphicFrameMkLst>
            <pc:docMk/>
            <pc:sldMk cId="0" sldId="315"/>
            <ac:graphicFrameMk id="10" creationId="{31FCC9EB-51C6-7F4D-829D-075DD3F9512E}"/>
          </ac:graphicFrameMkLst>
        </pc:graphicFrameChg>
      </pc:sldChg>
      <pc:sldChg chg="modSp">
        <pc:chgData name="Prof. Dr.Ir. Arif Djunaidy, M.Sc" userId="09574fc9-7f2a-46d4-a3fa-f039d963485c" providerId="ADAL" clId="{D997AE77-9D4F-AF44-935B-0E8F34647D0E}" dt="2019-09-08T09:11:49.420" v="353"/>
        <pc:sldMkLst>
          <pc:docMk/>
          <pc:sldMk cId="0" sldId="316"/>
        </pc:sldMkLst>
        <pc:spChg chg="mod">
          <ac:chgData name="Prof. Dr.Ir. Arif Djunaidy, M.Sc" userId="09574fc9-7f2a-46d4-a3fa-f039d963485c" providerId="ADAL" clId="{D997AE77-9D4F-AF44-935B-0E8F34647D0E}" dt="2019-09-08T08:51:19.974" v="74"/>
          <ac:spMkLst>
            <pc:docMk/>
            <pc:sldMk cId="0" sldId="316"/>
            <ac:spMk id="21509" creationId="{AA70F772-374F-7D41-AD3E-536EEBBF64EB}"/>
          </ac:spMkLst>
        </pc:spChg>
        <pc:spChg chg="mod">
          <ac:chgData name="Prof. Dr.Ir. Arif Djunaidy, M.Sc" userId="09574fc9-7f2a-46d4-a3fa-f039d963485c" providerId="ADAL" clId="{D997AE77-9D4F-AF44-935B-0E8F34647D0E}" dt="2019-09-08T09:00:38.929" v="201" actId="20577"/>
          <ac:spMkLst>
            <pc:docMk/>
            <pc:sldMk cId="0" sldId="316"/>
            <ac:spMk id="21510" creationId="{EC862DAF-A599-3849-9B0D-70BAD1C1E4AA}"/>
          </ac:spMkLst>
        </pc:spChg>
        <pc:graphicFrameChg chg="mod">
          <ac:chgData name="Prof. Dr.Ir. Arif Djunaidy, M.Sc" userId="09574fc9-7f2a-46d4-a3fa-f039d963485c" providerId="ADAL" clId="{D997AE77-9D4F-AF44-935B-0E8F34647D0E}" dt="2019-09-08T09:11:49.420" v="353"/>
          <ac:graphicFrameMkLst>
            <pc:docMk/>
            <pc:sldMk cId="0" sldId="316"/>
            <ac:graphicFrameMk id="10" creationId="{68CD0772-CBD9-5A4A-BDC5-FD2AFA7B1A56}"/>
          </ac:graphicFrameMkLst>
        </pc:graphicFrameChg>
      </pc:sldChg>
      <pc:sldChg chg="modSp">
        <pc:chgData name="Prof. Dr.Ir. Arif Djunaidy, M.Sc" userId="09574fc9-7f2a-46d4-a3fa-f039d963485c" providerId="ADAL" clId="{D997AE77-9D4F-AF44-935B-0E8F34647D0E}" dt="2019-09-08T09:00:45.212" v="202" actId="20577"/>
        <pc:sldMkLst>
          <pc:docMk/>
          <pc:sldMk cId="0" sldId="317"/>
        </pc:sldMkLst>
        <pc:spChg chg="mod">
          <ac:chgData name="Prof. Dr.Ir. Arif Djunaidy, M.Sc" userId="09574fc9-7f2a-46d4-a3fa-f039d963485c" providerId="ADAL" clId="{D997AE77-9D4F-AF44-935B-0E8F34647D0E}" dt="2019-09-08T08:51:23.897" v="75"/>
          <ac:spMkLst>
            <pc:docMk/>
            <pc:sldMk cId="0" sldId="317"/>
            <ac:spMk id="22533" creationId="{A8896535-754E-764C-A2C1-6D379A33A4A2}"/>
          </ac:spMkLst>
        </pc:spChg>
        <pc:spChg chg="mod">
          <ac:chgData name="Prof. Dr.Ir. Arif Djunaidy, M.Sc" userId="09574fc9-7f2a-46d4-a3fa-f039d963485c" providerId="ADAL" clId="{D997AE77-9D4F-AF44-935B-0E8F34647D0E}" dt="2019-09-08T09:00:45.212" v="202" actId="20577"/>
          <ac:spMkLst>
            <pc:docMk/>
            <pc:sldMk cId="0" sldId="317"/>
            <ac:spMk id="22534" creationId="{42BE5899-3BF0-E443-A9C9-858DDB709E91}"/>
          </ac:spMkLst>
        </pc:spChg>
      </pc:sldChg>
      <pc:sldChg chg="modSp">
        <pc:chgData name="Prof. Dr.Ir. Arif Djunaidy, M.Sc" userId="09574fc9-7f2a-46d4-a3fa-f039d963485c" providerId="ADAL" clId="{D997AE77-9D4F-AF44-935B-0E8F34647D0E}" dt="2019-09-08T09:00:50.128" v="203" actId="20577"/>
        <pc:sldMkLst>
          <pc:docMk/>
          <pc:sldMk cId="0" sldId="318"/>
        </pc:sldMkLst>
        <pc:spChg chg="mod">
          <ac:chgData name="Prof. Dr.Ir. Arif Djunaidy, M.Sc" userId="09574fc9-7f2a-46d4-a3fa-f039d963485c" providerId="ADAL" clId="{D997AE77-9D4F-AF44-935B-0E8F34647D0E}" dt="2019-09-08T08:51:27.481" v="76"/>
          <ac:spMkLst>
            <pc:docMk/>
            <pc:sldMk cId="0" sldId="318"/>
            <ac:spMk id="23557" creationId="{66A86BD2-7CDA-4847-86D0-63EDC70390AD}"/>
          </ac:spMkLst>
        </pc:spChg>
        <pc:spChg chg="mod">
          <ac:chgData name="Prof. Dr.Ir. Arif Djunaidy, M.Sc" userId="09574fc9-7f2a-46d4-a3fa-f039d963485c" providerId="ADAL" clId="{D997AE77-9D4F-AF44-935B-0E8F34647D0E}" dt="2019-09-08T09:00:50.128" v="203" actId="20577"/>
          <ac:spMkLst>
            <pc:docMk/>
            <pc:sldMk cId="0" sldId="318"/>
            <ac:spMk id="23558" creationId="{4946DA2F-3D75-094C-820A-5BE5C4A3EA6F}"/>
          </ac:spMkLst>
        </pc:spChg>
      </pc:sldChg>
      <pc:sldChg chg="modSp">
        <pc:chgData name="Prof. Dr.Ir. Arif Djunaidy, M.Sc" userId="09574fc9-7f2a-46d4-a3fa-f039d963485c" providerId="ADAL" clId="{D997AE77-9D4F-AF44-935B-0E8F34647D0E}" dt="2019-09-08T09:00:54.227" v="204" actId="20577"/>
        <pc:sldMkLst>
          <pc:docMk/>
          <pc:sldMk cId="0" sldId="320"/>
        </pc:sldMkLst>
        <pc:spChg chg="mod">
          <ac:chgData name="Prof. Dr.Ir. Arif Djunaidy, M.Sc" userId="09574fc9-7f2a-46d4-a3fa-f039d963485c" providerId="ADAL" clId="{D997AE77-9D4F-AF44-935B-0E8F34647D0E}" dt="2019-09-08T08:51:35.524" v="79"/>
          <ac:spMkLst>
            <pc:docMk/>
            <pc:sldMk cId="0" sldId="320"/>
            <ac:spMk id="24581" creationId="{BEE84C5B-26A2-CF48-8412-67A086D9B3DA}"/>
          </ac:spMkLst>
        </pc:spChg>
        <pc:spChg chg="mod">
          <ac:chgData name="Prof. Dr.Ir. Arif Djunaidy, M.Sc" userId="09574fc9-7f2a-46d4-a3fa-f039d963485c" providerId="ADAL" clId="{D997AE77-9D4F-AF44-935B-0E8F34647D0E}" dt="2019-09-08T09:00:54.227" v="204" actId="20577"/>
          <ac:spMkLst>
            <pc:docMk/>
            <pc:sldMk cId="0" sldId="320"/>
            <ac:spMk id="24582" creationId="{F1949711-6269-C24E-9424-AA9C4953424B}"/>
          </ac:spMkLst>
        </pc:spChg>
      </pc:sldChg>
      <pc:sldChg chg="modSp">
        <pc:chgData name="Prof. Dr.Ir. Arif Djunaidy, M.Sc" userId="09574fc9-7f2a-46d4-a3fa-f039d963485c" providerId="ADAL" clId="{D997AE77-9D4F-AF44-935B-0E8F34647D0E}" dt="2019-09-08T09:01:27.980" v="209" actId="20577"/>
        <pc:sldMkLst>
          <pc:docMk/>
          <pc:sldMk cId="0" sldId="321"/>
        </pc:sldMkLst>
        <pc:spChg chg="mod">
          <ac:chgData name="Prof. Dr.Ir. Arif Djunaidy, M.Sc" userId="09574fc9-7f2a-46d4-a3fa-f039d963485c" providerId="ADAL" clId="{D997AE77-9D4F-AF44-935B-0E8F34647D0E}" dt="2019-09-08T08:52:31.244" v="87"/>
          <ac:spMkLst>
            <pc:docMk/>
            <pc:sldMk cId="0" sldId="321"/>
            <ac:spMk id="25605" creationId="{83BC7A71-17F4-A74A-AF3E-BA007C2515E8}"/>
          </ac:spMkLst>
        </pc:spChg>
        <pc:spChg chg="mod">
          <ac:chgData name="Prof. Dr.Ir. Arif Djunaidy, M.Sc" userId="09574fc9-7f2a-46d4-a3fa-f039d963485c" providerId="ADAL" clId="{D997AE77-9D4F-AF44-935B-0E8F34647D0E}" dt="2019-09-08T09:01:27.980" v="209" actId="20577"/>
          <ac:spMkLst>
            <pc:docMk/>
            <pc:sldMk cId="0" sldId="321"/>
            <ac:spMk id="25606" creationId="{C12A38EA-C04E-EC42-A157-E089285D640E}"/>
          </ac:spMkLst>
        </pc:spChg>
        <pc:spChg chg="mod">
          <ac:chgData name="Prof. Dr.Ir. Arif Djunaidy, M.Sc" userId="09574fc9-7f2a-46d4-a3fa-f039d963485c" providerId="ADAL" clId="{D997AE77-9D4F-AF44-935B-0E8F34647D0E}" dt="2019-09-08T09:01:23.323" v="208" actId="20577"/>
          <ac:spMkLst>
            <pc:docMk/>
            <pc:sldMk cId="0" sldId="321"/>
            <ac:spMk id="25607" creationId="{B4E61DAF-1A12-2B42-826E-832F8008A667}"/>
          </ac:spMkLst>
        </pc:spChg>
      </pc:sldChg>
      <pc:sldChg chg="modSp">
        <pc:chgData name="Prof. Dr.Ir. Arif Djunaidy, M.Sc" userId="09574fc9-7f2a-46d4-a3fa-f039d963485c" providerId="ADAL" clId="{D997AE77-9D4F-AF44-935B-0E8F34647D0E}" dt="2019-09-08T09:11:49.420" v="353"/>
        <pc:sldMkLst>
          <pc:docMk/>
          <pc:sldMk cId="0" sldId="322"/>
        </pc:sldMkLst>
        <pc:spChg chg="mod">
          <ac:chgData name="Prof. Dr.Ir. Arif Djunaidy, M.Sc" userId="09574fc9-7f2a-46d4-a3fa-f039d963485c" providerId="ADAL" clId="{D997AE77-9D4F-AF44-935B-0E8F34647D0E}" dt="2019-09-08T08:52:52.950" v="91"/>
          <ac:spMkLst>
            <pc:docMk/>
            <pc:sldMk cId="0" sldId="322"/>
            <ac:spMk id="28677" creationId="{9D23890D-A636-D247-ADDD-5B46A2D25612}"/>
          </ac:spMkLst>
        </pc:spChg>
        <pc:spChg chg="mod">
          <ac:chgData name="Prof. Dr.Ir. Arif Djunaidy, M.Sc" userId="09574fc9-7f2a-46d4-a3fa-f039d963485c" providerId="ADAL" clId="{D997AE77-9D4F-AF44-935B-0E8F34647D0E}" dt="2019-09-08T09:01:42.669" v="212" actId="20577"/>
          <ac:spMkLst>
            <pc:docMk/>
            <pc:sldMk cId="0" sldId="322"/>
            <ac:spMk id="28678" creationId="{BB917046-6617-0F49-B223-99DF95D2C70E}"/>
          </ac:spMkLst>
        </pc:spChg>
        <pc:graphicFrameChg chg="mod">
          <ac:chgData name="Prof. Dr.Ir. Arif Djunaidy, M.Sc" userId="09574fc9-7f2a-46d4-a3fa-f039d963485c" providerId="ADAL" clId="{D997AE77-9D4F-AF44-935B-0E8F34647D0E}" dt="2019-09-08T09:11:49.420" v="353"/>
          <ac:graphicFrameMkLst>
            <pc:docMk/>
            <pc:sldMk cId="0" sldId="322"/>
            <ac:graphicFrameMk id="10" creationId="{5A46C001-FF7C-5E49-A312-C75E3A9E8C40}"/>
          </ac:graphicFrameMkLst>
        </pc:graphicFrameChg>
      </pc:sldChg>
      <pc:sldChg chg="modSp">
        <pc:chgData name="Prof. Dr.Ir. Arif Djunaidy, M.Sc" userId="09574fc9-7f2a-46d4-a3fa-f039d963485c" providerId="ADAL" clId="{D997AE77-9D4F-AF44-935B-0E8F34647D0E}" dt="2019-09-08T09:01:32.084" v="210" actId="20577"/>
        <pc:sldMkLst>
          <pc:docMk/>
          <pc:sldMk cId="0" sldId="323"/>
        </pc:sldMkLst>
        <pc:spChg chg="mod">
          <ac:chgData name="Prof. Dr.Ir. Arif Djunaidy, M.Sc" userId="09574fc9-7f2a-46d4-a3fa-f039d963485c" providerId="ADAL" clId="{D997AE77-9D4F-AF44-935B-0E8F34647D0E}" dt="2019-09-08T08:52:45.623" v="89"/>
          <ac:spMkLst>
            <pc:docMk/>
            <pc:sldMk cId="0" sldId="323"/>
            <ac:spMk id="26629" creationId="{584B16C1-C29C-704E-885C-3883A16B04C0}"/>
          </ac:spMkLst>
        </pc:spChg>
        <pc:spChg chg="mod">
          <ac:chgData name="Prof. Dr.Ir. Arif Djunaidy, M.Sc" userId="09574fc9-7f2a-46d4-a3fa-f039d963485c" providerId="ADAL" clId="{D997AE77-9D4F-AF44-935B-0E8F34647D0E}" dt="2019-09-08T09:01:32.084" v="210" actId="20577"/>
          <ac:spMkLst>
            <pc:docMk/>
            <pc:sldMk cId="0" sldId="323"/>
            <ac:spMk id="26630" creationId="{B590DE42-29E3-7946-9FEF-5F4A21D343D0}"/>
          </ac:spMkLst>
        </pc:spChg>
      </pc:sldChg>
      <pc:sldChg chg="modSp">
        <pc:chgData name="Prof. Dr.Ir. Arif Djunaidy, M.Sc" userId="09574fc9-7f2a-46d4-a3fa-f039d963485c" providerId="ADAL" clId="{D997AE77-9D4F-AF44-935B-0E8F34647D0E}" dt="2019-09-08T09:11:49.420" v="353"/>
        <pc:sldMkLst>
          <pc:docMk/>
          <pc:sldMk cId="0" sldId="324"/>
        </pc:sldMkLst>
        <pc:spChg chg="mod">
          <ac:chgData name="Prof. Dr.Ir. Arif Djunaidy, M.Sc" userId="09574fc9-7f2a-46d4-a3fa-f039d963485c" providerId="ADAL" clId="{D997AE77-9D4F-AF44-935B-0E8F34647D0E}" dt="2019-09-08T08:52:49.069" v="90"/>
          <ac:spMkLst>
            <pc:docMk/>
            <pc:sldMk cId="0" sldId="324"/>
            <ac:spMk id="27653" creationId="{0835EAAD-D8AC-854E-B175-ED492CAE71B7}"/>
          </ac:spMkLst>
        </pc:spChg>
        <pc:spChg chg="mod">
          <ac:chgData name="Prof. Dr.Ir. Arif Djunaidy, M.Sc" userId="09574fc9-7f2a-46d4-a3fa-f039d963485c" providerId="ADAL" clId="{D997AE77-9D4F-AF44-935B-0E8F34647D0E}" dt="2019-09-08T09:01:36.749" v="211" actId="20577"/>
          <ac:spMkLst>
            <pc:docMk/>
            <pc:sldMk cId="0" sldId="324"/>
            <ac:spMk id="27654" creationId="{5505701E-03D9-8C48-AA93-5C49373F67D2}"/>
          </ac:spMkLst>
        </pc:spChg>
        <pc:spChg chg="mod">
          <ac:chgData name="Prof. Dr.Ir. Arif Djunaidy, M.Sc" userId="09574fc9-7f2a-46d4-a3fa-f039d963485c" providerId="ADAL" clId="{D997AE77-9D4F-AF44-935B-0E8F34647D0E}" dt="2019-09-08T09:11:49.420" v="353"/>
          <ac:spMkLst>
            <pc:docMk/>
            <pc:sldMk cId="0" sldId="324"/>
            <ac:spMk id="27655" creationId="{CF32BA38-7870-C04B-AAB5-6127D9658831}"/>
          </ac:spMkLst>
        </pc:spChg>
      </pc:sldChg>
      <pc:sldChg chg="modSp">
        <pc:chgData name="Prof. Dr.Ir. Arif Djunaidy, M.Sc" userId="09574fc9-7f2a-46d4-a3fa-f039d963485c" providerId="ADAL" clId="{D997AE77-9D4F-AF44-935B-0E8F34647D0E}" dt="2019-09-08T09:01:46.735" v="213" actId="20577"/>
        <pc:sldMkLst>
          <pc:docMk/>
          <pc:sldMk cId="0" sldId="325"/>
        </pc:sldMkLst>
        <pc:spChg chg="mod">
          <ac:chgData name="Prof. Dr.Ir. Arif Djunaidy, M.Sc" userId="09574fc9-7f2a-46d4-a3fa-f039d963485c" providerId="ADAL" clId="{D997AE77-9D4F-AF44-935B-0E8F34647D0E}" dt="2019-09-08T08:52:56.293" v="92"/>
          <ac:spMkLst>
            <pc:docMk/>
            <pc:sldMk cId="0" sldId="325"/>
            <ac:spMk id="29701" creationId="{34D9AE7D-91AF-EA4E-96EF-2C58F8CB6624}"/>
          </ac:spMkLst>
        </pc:spChg>
        <pc:spChg chg="mod">
          <ac:chgData name="Prof. Dr.Ir. Arif Djunaidy, M.Sc" userId="09574fc9-7f2a-46d4-a3fa-f039d963485c" providerId="ADAL" clId="{D997AE77-9D4F-AF44-935B-0E8F34647D0E}" dt="2019-09-08T09:01:46.735" v="213" actId="20577"/>
          <ac:spMkLst>
            <pc:docMk/>
            <pc:sldMk cId="0" sldId="325"/>
            <ac:spMk id="29702" creationId="{8A564DC1-1B99-0147-8A77-5576C1AD9B43}"/>
          </ac:spMkLst>
        </pc:spChg>
      </pc:sldChg>
      <pc:sldChg chg="modSp">
        <pc:chgData name="Prof. Dr.Ir. Arif Djunaidy, M.Sc" userId="09574fc9-7f2a-46d4-a3fa-f039d963485c" providerId="ADAL" clId="{D997AE77-9D4F-AF44-935B-0E8F34647D0E}" dt="2019-09-08T09:01:51.726" v="214" actId="20577"/>
        <pc:sldMkLst>
          <pc:docMk/>
          <pc:sldMk cId="0" sldId="326"/>
        </pc:sldMkLst>
        <pc:spChg chg="mod">
          <ac:chgData name="Prof. Dr.Ir. Arif Djunaidy, M.Sc" userId="09574fc9-7f2a-46d4-a3fa-f039d963485c" providerId="ADAL" clId="{D997AE77-9D4F-AF44-935B-0E8F34647D0E}" dt="2019-09-08T08:53:01.010" v="93"/>
          <ac:spMkLst>
            <pc:docMk/>
            <pc:sldMk cId="0" sldId="326"/>
            <ac:spMk id="30725" creationId="{1B5EB4B6-644A-6341-B85B-2EA15939F074}"/>
          </ac:spMkLst>
        </pc:spChg>
        <pc:spChg chg="mod">
          <ac:chgData name="Prof. Dr.Ir. Arif Djunaidy, M.Sc" userId="09574fc9-7f2a-46d4-a3fa-f039d963485c" providerId="ADAL" clId="{D997AE77-9D4F-AF44-935B-0E8F34647D0E}" dt="2019-09-08T09:01:51.726" v="214" actId="20577"/>
          <ac:spMkLst>
            <pc:docMk/>
            <pc:sldMk cId="0" sldId="326"/>
            <ac:spMk id="30726" creationId="{4AA70AD1-36B9-5D4E-B05C-CF56444E1C3A}"/>
          </ac:spMkLst>
        </pc:spChg>
      </pc:sldChg>
      <pc:sldChg chg="modSp">
        <pc:chgData name="Prof. Dr.Ir. Arif Djunaidy, M.Sc" userId="09574fc9-7f2a-46d4-a3fa-f039d963485c" providerId="ADAL" clId="{D997AE77-9D4F-AF44-935B-0E8F34647D0E}" dt="2019-09-08T09:01:59.208" v="216" actId="20577"/>
        <pc:sldMkLst>
          <pc:docMk/>
          <pc:sldMk cId="0" sldId="327"/>
        </pc:sldMkLst>
        <pc:spChg chg="mod">
          <ac:chgData name="Prof. Dr.Ir. Arif Djunaidy, M.Sc" userId="09574fc9-7f2a-46d4-a3fa-f039d963485c" providerId="ADAL" clId="{D997AE77-9D4F-AF44-935B-0E8F34647D0E}" dt="2019-09-08T08:53:12.702" v="98" actId="20577"/>
          <ac:spMkLst>
            <pc:docMk/>
            <pc:sldMk cId="0" sldId="327"/>
            <ac:spMk id="32773" creationId="{24351868-ECA1-B646-9267-4D8BA44B1E30}"/>
          </ac:spMkLst>
        </pc:spChg>
        <pc:spChg chg="mod">
          <ac:chgData name="Prof. Dr.Ir. Arif Djunaidy, M.Sc" userId="09574fc9-7f2a-46d4-a3fa-f039d963485c" providerId="ADAL" clId="{D997AE77-9D4F-AF44-935B-0E8F34647D0E}" dt="2019-09-08T09:01:59.208" v="216" actId="20577"/>
          <ac:spMkLst>
            <pc:docMk/>
            <pc:sldMk cId="0" sldId="327"/>
            <ac:spMk id="32774" creationId="{F5F99BD0-C878-C243-9CB5-F0836BE61095}"/>
          </ac:spMkLst>
        </pc:spChg>
      </pc:sldChg>
      <pc:sldChg chg="modSp">
        <pc:chgData name="Prof. Dr.Ir. Arif Djunaidy, M.Sc" userId="09574fc9-7f2a-46d4-a3fa-f039d963485c" providerId="ADAL" clId="{D997AE77-9D4F-AF44-935B-0E8F34647D0E}" dt="2019-09-08T09:01:54.998" v="215" actId="20577"/>
        <pc:sldMkLst>
          <pc:docMk/>
          <pc:sldMk cId="0" sldId="328"/>
        </pc:sldMkLst>
        <pc:spChg chg="mod">
          <ac:chgData name="Prof. Dr.Ir. Arif Djunaidy, M.Sc" userId="09574fc9-7f2a-46d4-a3fa-f039d963485c" providerId="ADAL" clId="{D997AE77-9D4F-AF44-935B-0E8F34647D0E}" dt="2019-09-08T08:53:04.891" v="94"/>
          <ac:spMkLst>
            <pc:docMk/>
            <pc:sldMk cId="0" sldId="328"/>
            <ac:spMk id="31749" creationId="{1F5D0654-437D-C146-9D39-9E82B8DCA2A9}"/>
          </ac:spMkLst>
        </pc:spChg>
        <pc:spChg chg="mod">
          <ac:chgData name="Prof. Dr.Ir. Arif Djunaidy, M.Sc" userId="09574fc9-7f2a-46d4-a3fa-f039d963485c" providerId="ADAL" clId="{D997AE77-9D4F-AF44-935B-0E8F34647D0E}" dt="2019-09-08T09:01:54.998" v="215" actId="20577"/>
          <ac:spMkLst>
            <pc:docMk/>
            <pc:sldMk cId="0" sldId="328"/>
            <ac:spMk id="31750" creationId="{C1CB2B0E-4A07-B64F-B9BA-C911E7A6E1D7}"/>
          </ac:spMkLst>
        </pc:spChg>
      </pc:sldChg>
      <pc:sldChg chg="modSp">
        <pc:chgData name="Prof. Dr.Ir. Arif Djunaidy, M.Sc" userId="09574fc9-7f2a-46d4-a3fa-f039d963485c" providerId="ADAL" clId="{D997AE77-9D4F-AF44-935B-0E8F34647D0E}" dt="2019-09-08T09:02:04.812" v="217" actId="20577"/>
        <pc:sldMkLst>
          <pc:docMk/>
          <pc:sldMk cId="0" sldId="329"/>
        </pc:sldMkLst>
        <pc:spChg chg="mod">
          <ac:chgData name="Prof. Dr.Ir. Arif Djunaidy, M.Sc" userId="09574fc9-7f2a-46d4-a3fa-f039d963485c" providerId="ADAL" clId="{D997AE77-9D4F-AF44-935B-0E8F34647D0E}" dt="2019-09-08T08:53:17.319" v="99"/>
          <ac:spMkLst>
            <pc:docMk/>
            <pc:sldMk cId="0" sldId="329"/>
            <ac:spMk id="33797" creationId="{138A4472-6ECA-1345-92D4-31B6B46813FC}"/>
          </ac:spMkLst>
        </pc:spChg>
        <pc:spChg chg="mod">
          <ac:chgData name="Prof. Dr.Ir. Arif Djunaidy, M.Sc" userId="09574fc9-7f2a-46d4-a3fa-f039d963485c" providerId="ADAL" clId="{D997AE77-9D4F-AF44-935B-0E8F34647D0E}" dt="2019-09-08T09:02:04.812" v="217" actId="20577"/>
          <ac:spMkLst>
            <pc:docMk/>
            <pc:sldMk cId="0" sldId="329"/>
            <ac:spMk id="33798" creationId="{05A1F5BE-25AE-C143-A499-A79755B99D27}"/>
          </ac:spMkLst>
        </pc:spChg>
      </pc:sldChg>
      <pc:sldChg chg="modSp">
        <pc:chgData name="Prof. Dr.Ir. Arif Djunaidy, M.Sc" userId="09574fc9-7f2a-46d4-a3fa-f039d963485c" providerId="ADAL" clId="{D997AE77-9D4F-AF44-935B-0E8F34647D0E}" dt="2019-09-08T09:11:49.420" v="353"/>
        <pc:sldMkLst>
          <pc:docMk/>
          <pc:sldMk cId="0" sldId="330"/>
        </pc:sldMkLst>
        <pc:spChg chg="mod">
          <ac:chgData name="Prof. Dr.Ir. Arif Djunaidy, M.Sc" userId="09574fc9-7f2a-46d4-a3fa-f039d963485c" providerId="ADAL" clId="{D997AE77-9D4F-AF44-935B-0E8F34647D0E}" dt="2019-09-08T08:53:22.714" v="100"/>
          <ac:spMkLst>
            <pc:docMk/>
            <pc:sldMk cId="0" sldId="330"/>
            <ac:spMk id="34821" creationId="{B1C0C93A-56E2-4E41-8463-1251CC6B3CFA}"/>
          </ac:spMkLst>
        </pc:spChg>
        <pc:spChg chg="mod">
          <ac:chgData name="Prof. Dr.Ir. Arif Djunaidy, M.Sc" userId="09574fc9-7f2a-46d4-a3fa-f039d963485c" providerId="ADAL" clId="{D997AE77-9D4F-AF44-935B-0E8F34647D0E}" dt="2019-09-08T09:02:07.777" v="218" actId="20577"/>
          <ac:spMkLst>
            <pc:docMk/>
            <pc:sldMk cId="0" sldId="330"/>
            <ac:spMk id="34822" creationId="{20355225-F022-BF40-A4FF-566629D61203}"/>
          </ac:spMkLst>
        </pc:spChg>
        <pc:spChg chg="mod">
          <ac:chgData name="Prof. Dr.Ir. Arif Djunaidy, M.Sc" userId="09574fc9-7f2a-46d4-a3fa-f039d963485c" providerId="ADAL" clId="{D997AE77-9D4F-AF44-935B-0E8F34647D0E}" dt="2019-09-08T09:11:49.420" v="353"/>
          <ac:spMkLst>
            <pc:docMk/>
            <pc:sldMk cId="0" sldId="330"/>
            <ac:spMk id="34823" creationId="{1B6E58A6-6710-1E4C-B4EE-3D1D2B3DFD85}"/>
          </ac:spMkLst>
        </pc:spChg>
      </pc:sldChg>
      <pc:sldChg chg="modSp">
        <pc:chgData name="Prof. Dr.Ir. Arif Djunaidy, M.Sc" userId="09574fc9-7f2a-46d4-a3fa-f039d963485c" providerId="ADAL" clId="{D997AE77-9D4F-AF44-935B-0E8F34647D0E}" dt="2019-09-08T09:02:11.768" v="219" actId="20577"/>
        <pc:sldMkLst>
          <pc:docMk/>
          <pc:sldMk cId="0" sldId="331"/>
        </pc:sldMkLst>
        <pc:spChg chg="mod">
          <ac:chgData name="Prof. Dr.Ir. Arif Djunaidy, M.Sc" userId="09574fc9-7f2a-46d4-a3fa-f039d963485c" providerId="ADAL" clId="{D997AE77-9D4F-AF44-935B-0E8F34647D0E}" dt="2019-09-08T08:53:27.358" v="101"/>
          <ac:spMkLst>
            <pc:docMk/>
            <pc:sldMk cId="0" sldId="331"/>
            <ac:spMk id="35845" creationId="{6498BF4E-F78D-CE45-89A1-6D3E8577983D}"/>
          </ac:spMkLst>
        </pc:spChg>
        <pc:spChg chg="mod">
          <ac:chgData name="Prof. Dr.Ir. Arif Djunaidy, M.Sc" userId="09574fc9-7f2a-46d4-a3fa-f039d963485c" providerId="ADAL" clId="{D997AE77-9D4F-AF44-935B-0E8F34647D0E}" dt="2019-09-08T09:02:11.768" v="219" actId="20577"/>
          <ac:spMkLst>
            <pc:docMk/>
            <pc:sldMk cId="0" sldId="331"/>
            <ac:spMk id="35846" creationId="{0233125D-40C0-BC4C-ADC8-DA8E07603034}"/>
          </ac:spMkLst>
        </pc:spChg>
      </pc:sldChg>
      <pc:sldChg chg="modSp">
        <pc:chgData name="Prof. Dr.Ir. Arif Djunaidy, M.Sc" userId="09574fc9-7f2a-46d4-a3fa-f039d963485c" providerId="ADAL" clId="{D997AE77-9D4F-AF44-935B-0E8F34647D0E}" dt="2019-09-08T09:11:49.420" v="353"/>
        <pc:sldMkLst>
          <pc:docMk/>
          <pc:sldMk cId="0" sldId="332"/>
        </pc:sldMkLst>
        <pc:spChg chg="mod">
          <ac:chgData name="Prof. Dr.Ir. Arif Djunaidy, M.Sc" userId="09574fc9-7f2a-46d4-a3fa-f039d963485c" providerId="ADAL" clId="{D997AE77-9D4F-AF44-935B-0E8F34647D0E}" dt="2019-09-08T08:53:31.389" v="102"/>
          <ac:spMkLst>
            <pc:docMk/>
            <pc:sldMk cId="0" sldId="332"/>
            <ac:spMk id="36869" creationId="{151E4812-DC15-4B4E-B27D-9D72BBC68EA1}"/>
          </ac:spMkLst>
        </pc:spChg>
        <pc:spChg chg="mod">
          <ac:chgData name="Prof. Dr.Ir. Arif Djunaidy, M.Sc" userId="09574fc9-7f2a-46d4-a3fa-f039d963485c" providerId="ADAL" clId="{D997AE77-9D4F-AF44-935B-0E8F34647D0E}" dt="2019-09-08T09:02:16.665" v="220" actId="20577"/>
          <ac:spMkLst>
            <pc:docMk/>
            <pc:sldMk cId="0" sldId="332"/>
            <ac:spMk id="36870" creationId="{53ADCCA5-CC85-024D-8045-58BDE1651EB4}"/>
          </ac:spMkLst>
        </pc:spChg>
        <pc:graphicFrameChg chg="mod">
          <ac:chgData name="Prof. Dr.Ir. Arif Djunaidy, M.Sc" userId="09574fc9-7f2a-46d4-a3fa-f039d963485c" providerId="ADAL" clId="{D997AE77-9D4F-AF44-935B-0E8F34647D0E}" dt="2019-09-08T09:11:49.420" v="353"/>
          <ac:graphicFrameMkLst>
            <pc:docMk/>
            <pc:sldMk cId="0" sldId="332"/>
            <ac:graphicFrameMk id="10" creationId="{294579B7-5C20-C247-AD24-D3D6A9DF28B9}"/>
          </ac:graphicFrameMkLst>
        </pc:graphicFrameChg>
      </pc:sldChg>
      <pc:sldChg chg="modSp">
        <pc:chgData name="Prof. Dr.Ir. Arif Djunaidy, M.Sc" userId="09574fc9-7f2a-46d4-a3fa-f039d963485c" providerId="ADAL" clId="{D997AE77-9D4F-AF44-935B-0E8F34647D0E}" dt="2019-09-08T09:02:19.734" v="221" actId="20577"/>
        <pc:sldMkLst>
          <pc:docMk/>
          <pc:sldMk cId="0" sldId="333"/>
        </pc:sldMkLst>
        <pc:spChg chg="mod">
          <ac:chgData name="Prof. Dr.Ir. Arif Djunaidy, M.Sc" userId="09574fc9-7f2a-46d4-a3fa-f039d963485c" providerId="ADAL" clId="{D997AE77-9D4F-AF44-935B-0E8F34647D0E}" dt="2019-09-08T08:53:35.273" v="103"/>
          <ac:spMkLst>
            <pc:docMk/>
            <pc:sldMk cId="0" sldId="333"/>
            <ac:spMk id="37893" creationId="{1CB499CC-4B35-6E45-8B23-AA5E2822E96B}"/>
          </ac:spMkLst>
        </pc:spChg>
        <pc:spChg chg="mod">
          <ac:chgData name="Prof. Dr.Ir. Arif Djunaidy, M.Sc" userId="09574fc9-7f2a-46d4-a3fa-f039d963485c" providerId="ADAL" clId="{D997AE77-9D4F-AF44-935B-0E8F34647D0E}" dt="2019-09-08T09:02:19.734" v="221" actId="20577"/>
          <ac:spMkLst>
            <pc:docMk/>
            <pc:sldMk cId="0" sldId="333"/>
            <ac:spMk id="37894" creationId="{72D5C698-C662-CC4E-AC3A-7BAACEED780F}"/>
          </ac:spMkLst>
        </pc:spChg>
      </pc:sldChg>
      <pc:sldChg chg="modSp">
        <pc:chgData name="Prof. Dr.Ir. Arif Djunaidy, M.Sc" userId="09574fc9-7f2a-46d4-a3fa-f039d963485c" providerId="ADAL" clId="{D997AE77-9D4F-AF44-935B-0E8F34647D0E}" dt="2019-09-08T09:02:30.161" v="226" actId="20577"/>
        <pc:sldMkLst>
          <pc:docMk/>
          <pc:sldMk cId="0" sldId="334"/>
        </pc:sldMkLst>
        <pc:spChg chg="mod">
          <ac:chgData name="Prof. Dr.Ir. Arif Djunaidy, M.Sc" userId="09574fc9-7f2a-46d4-a3fa-f039d963485c" providerId="ADAL" clId="{D997AE77-9D4F-AF44-935B-0E8F34647D0E}" dt="2019-09-08T08:53:44.038" v="105"/>
          <ac:spMkLst>
            <pc:docMk/>
            <pc:sldMk cId="0" sldId="334"/>
            <ac:spMk id="38917" creationId="{845444C8-51E5-4941-AE32-40B93157D149}"/>
          </ac:spMkLst>
        </pc:spChg>
        <pc:spChg chg="mod">
          <ac:chgData name="Prof. Dr.Ir. Arif Djunaidy, M.Sc" userId="09574fc9-7f2a-46d4-a3fa-f039d963485c" providerId="ADAL" clId="{D997AE77-9D4F-AF44-935B-0E8F34647D0E}" dt="2019-09-08T09:02:30.161" v="226" actId="20577"/>
          <ac:spMkLst>
            <pc:docMk/>
            <pc:sldMk cId="0" sldId="334"/>
            <ac:spMk id="38918" creationId="{64839E77-F598-EB47-971C-46FF7236289F}"/>
          </ac:spMkLst>
        </pc:spChg>
        <pc:spChg chg="mod">
          <ac:chgData name="Prof. Dr.Ir. Arif Djunaidy, M.Sc" userId="09574fc9-7f2a-46d4-a3fa-f039d963485c" providerId="ADAL" clId="{D997AE77-9D4F-AF44-935B-0E8F34647D0E}" dt="2019-09-08T09:02:27.199" v="225" actId="20577"/>
          <ac:spMkLst>
            <pc:docMk/>
            <pc:sldMk cId="0" sldId="334"/>
            <ac:spMk id="38919" creationId="{EFA1D469-3B95-3341-A334-74D31BA3DF2E}"/>
          </ac:spMkLst>
        </pc:spChg>
      </pc:sldChg>
      <pc:sldChg chg="modSp">
        <pc:chgData name="Prof. Dr.Ir. Arif Djunaidy, M.Sc" userId="09574fc9-7f2a-46d4-a3fa-f039d963485c" providerId="ADAL" clId="{D997AE77-9D4F-AF44-935B-0E8F34647D0E}" dt="2019-09-08T09:02:33.894" v="227" actId="20577"/>
        <pc:sldMkLst>
          <pc:docMk/>
          <pc:sldMk cId="0" sldId="335"/>
        </pc:sldMkLst>
        <pc:spChg chg="mod">
          <ac:chgData name="Prof. Dr.Ir. Arif Djunaidy, M.Sc" userId="09574fc9-7f2a-46d4-a3fa-f039d963485c" providerId="ADAL" clId="{D997AE77-9D4F-AF44-935B-0E8F34647D0E}" dt="2019-09-08T08:53:57.037" v="107"/>
          <ac:spMkLst>
            <pc:docMk/>
            <pc:sldMk cId="0" sldId="335"/>
            <ac:spMk id="39941" creationId="{A5821061-D7F4-7E45-8AEE-D48E50DA8D66}"/>
          </ac:spMkLst>
        </pc:spChg>
        <pc:spChg chg="mod">
          <ac:chgData name="Prof. Dr.Ir. Arif Djunaidy, M.Sc" userId="09574fc9-7f2a-46d4-a3fa-f039d963485c" providerId="ADAL" clId="{D997AE77-9D4F-AF44-935B-0E8F34647D0E}" dt="2019-09-08T09:02:33.894" v="227" actId="20577"/>
          <ac:spMkLst>
            <pc:docMk/>
            <pc:sldMk cId="0" sldId="335"/>
            <ac:spMk id="39942" creationId="{D1876125-DCA7-584A-A313-1D698A3AA62D}"/>
          </ac:spMkLst>
        </pc:spChg>
      </pc:sldChg>
      <pc:sldChg chg="modSp ord">
        <pc:chgData name="Prof. Dr.Ir. Arif Djunaidy, M.Sc" userId="09574fc9-7f2a-46d4-a3fa-f039d963485c" providerId="ADAL" clId="{D997AE77-9D4F-AF44-935B-0E8F34647D0E}" dt="2019-09-08T09:02:42.701" v="233" actId="20577"/>
        <pc:sldMkLst>
          <pc:docMk/>
          <pc:sldMk cId="0" sldId="336"/>
        </pc:sldMkLst>
        <pc:spChg chg="mod">
          <ac:chgData name="Prof. Dr.Ir. Arif Djunaidy, M.Sc" userId="09574fc9-7f2a-46d4-a3fa-f039d963485c" providerId="ADAL" clId="{D997AE77-9D4F-AF44-935B-0E8F34647D0E}" dt="2019-09-08T08:54:06.982" v="109"/>
          <ac:spMkLst>
            <pc:docMk/>
            <pc:sldMk cId="0" sldId="336"/>
            <ac:spMk id="40965" creationId="{B2A3667E-51E7-BD4C-BEC7-8D5F554991A4}"/>
          </ac:spMkLst>
        </pc:spChg>
        <pc:spChg chg="mod">
          <ac:chgData name="Prof. Dr.Ir. Arif Djunaidy, M.Sc" userId="09574fc9-7f2a-46d4-a3fa-f039d963485c" providerId="ADAL" clId="{D997AE77-9D4F-AF44-935B-0E8F34647D0E}" dt="2019-09-08T09:02:42.701" v="233" actId="20577"/>
          <ac:spMkLst>
            <pc:docMk/>
            <pc:sldMk cId="0" sldId="336"/>
            <ac:spMk id="40966" creationId="{C31E9AFB-FAC2-844C-ADD5-29BAA4297FCF}"/>
          </ac:spMkLst>
        </pc:spChg>
        <pc:spChg chg="mod">
          <ac:chgData name="Prof. Dr.Ir. Arif Djunaidy, M.Sc" userId="09574fc9-7f2a-46d4-a3fa-f039d963485c" providerId="ADAL" clId="{D997AE77-9D4F-AF44-935B-0E8F34647D0E}" dt="2019-09-08T09:02:40.059" v="232" actId="20577"/>
          <ac:spMkLst>
            <pc:docMk/>
            <pc:sldMk cId="0" sldId="336"/>
            <ac:spMk id="40967" creationId="{33C5B7D3-93E0-7241-8CED-AFA43A48BDC6}"/>
          </ac:spMkLst>
        </pc:spChg>
      </pc:sldChg>
      <pc:sldChg chg="modSp">
        <pc:chgData name="Prof. Dr.Ir. Arif Djunaidy, M.Sc" userId="09574fc9-7f2a-46d4-a3fa-f039d963485c" providerId="ADAL" clId="{D997AE77-9D4F-AF44-935B-0E8F34647D0E}" dt="2019-09-08T09:02:47.174" v="234" actId="20577"/>
        <pc:sldMkLst>
          <pc:docMk/>
          <pc:sldMk cId="0" sldId="337"/>
        </pc:sldMkLst>
        <pc:spChg chg="mod">
          <ac:chgData name="Prof. Dr.Ir. Arif Djunaidy, M.Sc" userId="09574fc9-7f2a-46d4-a3fa-f039d963485c" providerId="ADAL" clId="{D997AE77-9D4F-AF44-935B-0E8F34647D0E}" dt="2019-09-08T08:54:15.525" v="111"/>
          <ac:spMkLst>
            <pc:docMk/>
            <pc:sldMk cId="0" sldId="337"/>
            <ac:spMk id="41989" creationId="{45D14614-514B-7346-AB41-9861E6F6F81E}"/>
          </ac:spMkLst>
        </pc:spChg>
        <pc:spChg chg="mod">
          <ac:chgData name="Prof. Dr.Ir. Arif Djunaidy, M.Sc" userId="09574fc9-7f2a-46d4-a3fa-f039d963485c" providerId="ADAL" clId="{D997AE77-9D4F-AF44-935B-0E8F34647D0E}" dt="2019-09-08T09:02:47.174" v="234" actId="20577"/>
          <ac:spMkLst>
            <pc:docMk/>
            <pc:sldMk cId="0" sldId="337"/>
            <ac:spMk id="41990" creationId="{9983390F-ED5E-AD49-A18F-9A0BD0C0A352}"/>
          </ac:spMkLst>
        </pc:spChg>
      </pc:sldChg>
      <pc:sldChg chg="modSp">
        <pc:chgData name="Prof. Dr.Ir. Arif Djunaidy, M.Sc" userId="09574fc9-7f2a-46d4-a3fa-f039d963485c" providerId="ADAL" clId="{D997AE77-9D4F-AF44-935B-0E8F34647D0E}" dt="2019-09-08T09:02:59.626" v="240" actId="20577"/>
        <pc:sldMkLst>
          <pc:docMk/>
          <pc:sldMk cId="0" sldId="338"/>
        </pc:sldMkLst>
        <pc:spChg chg="mod">
          <ac:chgData name="Prof. Dr.Ir. Arif Djunaidy, M.Sc" userId="09574fc9-7f2a-46d4-a3fa-f039d963485c" providerId="ADAL" clId="{D997AE77-9D4F-AF44-935B-0E8F34647D0E}" dt="2019-09-08T08:54:24.497" v="113"/>
          <ac:spMkLst>
            <pc:docMk/>
            <pc:sldMk cId="0" sldId="338"/>
            <ac:spMk id="43013" creationId="{DC9CA58A-6826-184F-A392-A6720FAAD62E}"/>
          </ac:spMkLst>
        </pc:spChg>
        <pc:spChg chg="mod">
          <ac:chgData name="Prof. Dr.Ir. Arif Djunaidy, M.Sc" userId="09574fc9-7f2a-46d4-a3fa-f039d963485c" providerId="ADAL" clId="{D997AE77-9D4F-AF44-935B-0E8F34647D0E}" dt="2019-09-08T09:02:59.626" v="240" actId="20577"/>
          <ac:spMkLst>
            <pc:docMk/>
            <pc:sldMk cId="0" sldId="338"/>
            <ac:spMk id="43014" creationId="{B0965EFA-146D-5245-A195-41CF92FD9309}"/>
          </ac:spMkLst>
        </pc:spChg>
        <pc:spChg chg="mod">
          <ac:chgData name="Prof. Dr.Ir. Arif Djunaidy, M.Sc" userId="09574fc9-7f2a-46d4-a3fa-f039d963485c" providerId="ADAL" clId="{D997AE77-9D4F-AF44-935B-0E8F34647D0E}" dt="2019-09-08T09:02:57.192" v="239" actId="5793"/>
          <ac:spMkLst>
            <pc:docMk/>
            <pc:sldMk cId="0" sldId="338"/>
            <ac:spMk id="43015" creationId="{9741BD88-C9AF-5847-BA27-25B39ED6649E}"/>
          </ac:spMkLst>
        </pc:spChg>
      </pc:sldChg>
      <pc:sldChg chg="modSp">
        <pc:chgData name="Prof. Dr.Ir. Arif Djunaidy, M.Sc" userId="09574fc9-7f2a-46d4-a3fa-f039d963485c" providerId="ADAL" clId="{D997AE77-9D4F-AF44-935B-0E8F34647D0E}" dt="2019-09-08T09:03:06.035" v="241" actId="20577"/>
        <pc:sldMkLst>
          <pc:docMk/>
          <pc:sldMk cId="0" sldId="339"/>
        </pc:sldMkLst>
        <pc:spChg chg="mod">
          <ac:chgData name="Prof. Dr.Ir. Arif Djunaidy, M.Sc" userId="09574fc9-7f2a-46d4-a3fa-f039d963485c" providerId="ADAL" clId="{D997AE77-9D4F-AF44-935B-0E8F34647D0E}" dt="2019-09-08T08:54:34.781" v="115"/>
          <ac:spMkLst>
            <pc:docMk/>
            <pc:sldMk cId="0" sldId="339"/>
            <ac:spMk id="44037" creationId="{8D537876-121C-3C44-B795-AF7CDA42E6ED}"/>
          </ac:spMkLst>
        </pc:spChg>
        <pc:spChg chg="mod">
          <ac:chgData name="Prof. Dr.Ir. Arif Djunaidy, M.Sc" userId="09574fc9-7f2a-46d4-a3fa-f039d963485c" providerId="ADAL" clId="{D997AE77-9D4F-AF44-935B-0E8F34647D0E}" dt="2019-09-08T09:03:06.035" v="241" actId="20577"/>
          <ac:spMkLst>
            <pc:docMk/>
            <pc:sldMk cId="0" sldId="339"/>
            <ac:spMk id="44038" creationId="{5CCB24D5-39E5-B14F-814C-CD3B231FD3F8}"/>
          </ac:spMkLst>
        </pc:spChg>
      </pc:sldChg>
      <pc:sldChg chg="modSp">
        <pc:chgData name="Prof. Dr.Ir. Arif Djunaidy, M.Sc" userId="09574fc9-7f2a-46d4-a3fa-f039d963485c" providerId="ADAL" clId="{D997AE77-9D4F-AF44-935B-0E8F34647D0E}" dt="2019-09-08T09:10:21.094" v="349" actId="20577"/>
        <pc:sldMkLst>
          <pc:docMk/>
          <pc:sldMk cId="0" sldId="340"/>
        </pc:sldMkLst>
        <pc:spChg chg="mod">
          <ac:chgData name="Prof. Dr.Ir. Arif Djunaidy, M.Sc" userId="09574fc9-7f2a-46d4-a3fa-f039d963485c" providerId="ADAL" clId="{D997AE77-9D4F-AF44-935B-0E8F34647D0E}" dt="2019-09-08T08:54:43.312" v="117"/>
          <ac:spMkLst>
            <pc:docMk/>
            <pc:sldMk cId="0" sldId="340"/>
            <ac:spMk id="45061" creationId="{35786E78-7F52-DF40-A3DC-BFC02AF48593}"/>
          </ac:spMkLst>
        </pc:spChg>
        <pc:spChg chg="mod">
          <ac:chgData name="Prof. Dr.Ir. Arif Djunaidy, M.Sc" userId="09574fc9-7f2a-46d4-a3fa-f039d963485c" providerId="ADAL" clId="{D997AE77-9D4F-AF44-935B-0E8F34647D0E}" dt="2019-09-08T09:04:12.490" v="245" actId="20577"/>
          <ac:spMkLst>
            <pc:docMk/>
            <pc:sldMk cId="0" sldId="340"/>
            <ac:spMk id="45062" creationId="{BBED8FE9-AE5C-FA45-AE32-90999D79D559}"/>
          </ac:spMkLst>
        </pc:spChg>
        <pc:spChg chg="mod">
          <ac:chgData name="Prof. Dr.Ir. Arif Djunaidy, M.Sc" userId="09574fc9-7f2a-46d4-a3fa-f039d963485c" providerId="ADAL" clId="{D997AE77-9D4F-AF44-935B-0E8F34647D0E}" dt="2019-09-08T09:10:21.094" v="349" actId="20577"/>
          <ac:spMkLst>
            <pc:docMk/>
            <pc:sldMk cId="0" sldId="340"/>
            <ac:spMk id="45063" creationId="{9A521DDA-2249-DA4D-8F58-2D937EDE45DE}"/>
          </ac:spMkLst>
        </pc:spChg>
      </pc:sldChg>
      <pc:sldChg chg="modSp">
        <pc:chgData name="Prof. Dr.Ir. Arif Djunaidy, M.Sc" userId="09574fc9-7f2a-46d4-a3fa-f039d963485c" providerId="ADAL" clId="{D997AE77-9D4F-AF44-935B-0E8F34647D0E}" dt="2019-09-08T09:04:32.213" v="251" actId="20577"/>
        <pc:sldMkLst>
          <pc:docMk/>
          <pc:sldMk cId="0" sldId="341"/>
        </pc:sldMkLst>
        <pc:spChg chg="mod">
          <ac:chgData name="Prof. Dr.Ir. Arif Djunaidy, M.Sc" userId="09574fc9-7f2a-46d4-a3fa-f039d963485c" providerId="ADAL" clId="{D997AE77-9D4F-AF44-935B-0E8F34647D0E}" dt="2019-09-08T08:55:07.732" v="123"/>
          <ac:spMkLst>
            <pc:docMk/>
            <pc:sldMk cId="0" sldId="341"/>
            <ac:spMk id="47109" creationId="{044D1C56-17EE-D842-9032-CDCC7F4FBBC3}"/>
          </ac:spMkLst>
        </pc:spChg>
        <pc:spChg chg="mod">
          <ac:chgData name="Prof. Dr.Ir. Arif Djunaidy, M.Sc" userId="09574fc9-7f2a-46d4-a3fa-f039d963485c" providerId="ADAL" clId="{D997AE77-9D4F-AF44-935B-0E8F34647D0E}" dt="2019-09-08T09:04:32.213" v="251" actId="20577"/>
          <ac:spMkLst>
            <pc:docMk/>
            <pc:sldMk cId="0" sldId="341"/>
            <ac:spMk id="47110" creationId="{4D16EE8A-95E0-FE4A-B1D0-57E493911798}"/>
          </ac:spMkLst>
        </pc:spChg>
      </pc:sldChg>
      <pc:sldChg chg="modSp">
        <pc:chgData name="Prof. Dr.Ir. Arif Djunaidy, M.Sc" userId="09574fc9-7f2a-46d4-a3fa-f039d963485c" providerId="ADAL" clId="{D997AE77-9D4F-AF44-935B-0E8F34647D0E}" dt="2019-09-08T09:04:27.720" v="250" actId="20577"/>
        <pc:sldMkLst>
          <pc:docMk/>
          <pc:sldMk cId="0" sldId="342"/>
        </pc:sldMkLst>
        <pc:spChg chg="mod">
          <ac:chgData name="Prof. Dr.Ir. Arif Djunaidy, M.Sc" userId="09574fc9-7f2a-46d4-a3fa-f039d963485c" providerId="ADAL" clId="{D997AE77-9D4F-AF44-935B-0E8F34647D0E}" dt="2019-09-08T08:54:59.621" v="121"/>
          <ac:spMkLst>
            <pc:docMk/>
            <pc:sldMk cId="0" sldId="342"/>
            <ac:spMk id="46085" creationId="{DC2A9741-40E4-A344-9634-13E9176FF7FF}"/>
          </ac:spMkLst>
        </pc:spChg>
        <pc:spChg chg="mod">
          <ac:chgData name="Prof. Dr.Ir. Arif Djunaidy, M.Sc" userId="09574fc9-7f2a-46d4-a3fa-f039d963485c" providerId="ADAL" clId="{D997AE77-9D4F-AF44-935B-0E8F34647D0E}" dt="2019-09-08T09:04:27.720" v="250" actId="20577"/>
          <ac:spMkLst>
            <pc:docMk/>
            <pc:sldMk cId="0" sldId="342"/>
            <ac:spMk id="46086" creationId="{4574B9E3-BA03-F94D-A314-970D57786E07}"/>
          </ac:spMkLst>
        </pc:spChg>
        <pc:spChg chg="mod">
          <ac:chgData name="Prof. Dr.Ir. Arif Djunaidy, M.Sc" userId="09574fc9-7f2a-46d4-a3fa-f039d963485c" providerId="ADAL" clId="{D997AE77-9D4F-AF44-935B-0E8F34647D0E}" dt="2019-09-08T09:04:24.292" v="249" actId="20577"/>
          <ac:spMkLst>
            <pc:docMk/>
            <pc:sldMk cId="0" sldId="342"/>
            <ac:spMk id="46087" creationId="{461F8E8F-48E5-2249-BAF4-D448B18CD61E}"/>
          </ac:spMkLst>
        </pc:spChg>
      </pc:sldChg>
      <pc:sldChg chg="modSp">
        <pc:chgData name="Prof. Dr.Ir. Arif Djunaidy, M.Sc" userId="09574fc9-7f2a-46d4-a3fa-f039d963485c" providerId="ADAL" clId="{D997AE77-9D4F-AF44-935B-0E8F34647D0E}" dt="2019-09-08T09:04:36.050" v="252" actId="20577"/>
        <pc:sldMkLst>
          <pc:docMk/>
          <pc:sldMk cId="0" sldId="343"/>
        </pc:sldMkLst>
        <pc:spChg chg="mod">
          <ac:chgData name="Prof. Dr.Ir. Arif Djunaidy, M.Sc" userId="09574fc9-7f2a-46d4-a3fa-f039d963485c" providerId="ADAL" clId="{D997AE77-9D4F-AF44-935B-0E8F34647D0E}" dt="2019-09-08T08:55:11.680" v="124"/>
          <ac:spMkLst>
            <pc:docMk/>
            <pc:sldMk cId="0" sldId="343"/>
            <ac:spMk id="48133" creationId="{DF8928CA-3530-7C40-B52D-673493BEB65A}"/>
          </ac:spMkLst>
        </pc:spChg>
        <pc:spChg chg="mod">
          <ac:chgData name="Prof. Dr.Ir. Arif Djunaidy, M.Sc" userId="09574fc9-7f2a-46d4-a3fa-f039d963485c" providerId="ADAL" clId="{D997AE77-9D4F-AF44-935B-0E8F34647D0E}" dt="2019-09-08T09:04:36.050" v="252" actId="20577"/>
          <ac:spMkLst>
            <pc:docMk/>
            <pc:sldMk cId="0" sldId="343"/>
            <ac:spMk id="48134" creationId="{3B28102C-3BF3-9542-944A-CDEF8CE8A52E}"/>
          </ac:spMkLst>
        </pc:spChg>
      </pc:sldChg>
      <pc:sldChg chg="modSp">
        <pc:chgData name="Prof. Dr.Ir. Arif Djunaidy, M.Sc" userId="09574fc9-7f2a-46d4-a3fa-f039d963485c" providerId="ADAL" clId="{D997AE77-9D4F-AF44-935B-0E8F34647D0E}" dt="2019-09-08T09:04:39.563" v="253" actId="20577"/>
        <pc:sldMkLst>
          <pc:docMk/>
          <pc:sldMk cId="0" sldId="344"/>
        </pc:sldMkLst>
        <pc:spChg chg="mod">
          <ac:chgData name="Prof. Dr.Ir. Arif Djunaidy, M.Sc" userId="09574fc9-7f2a-46d4-a3fa-f039d963485c" providerId="ADAL" clId="{D997AE77-9D4F-AF44-935B-0E8F34647D0E}" dt="2019-09-08T08:55:17.381" v="125"/>
          <ac:spMkLst>
            <pc:docMk/>
            <pc:sldMk cId="0" sldId="344"/>
            <ac:spMk id="49157" creationId="{13C2D282-B039-874C-89D1-025FA5342C13}"/>
          </ac:spMkLst>
        </pc:spChg>
        <pc:spChg chg="mod">
          <ac:chgData name="Prof. Dr.Ir. Arif Djunaidy, M.Sc" userId="09574fc9-7f2a-46d4-a3fa-f039d963485c" providerId="ADAL" clId="{D997AE77-9D4F-AF44-935B-0E8F34647D0E}" dt="2019-09-08T09:04:39.563" v="253" actId="20577"/>
          <ac:spMkLst>
            <pc:docMk/>
            <pc:sldMk cId="0" sldId="344"/>
            <ac:spMk id="49158" creationId="{8BCC0285-DE74-FD4F-9913-A74A8DB831F7}"/>
          </ac:spMkLst>
        </pc:spChg>
      </pc:sldChg>
      <pc:sldChg chg="modSp">
        <pc:chgData name="Prof. Dr.Ir. Arif Djunaidy, M.Sc" userId="09574fc9-7f2a-46d4-a3fa-f039d963485c" providerId="ADAL" clId="{D997AE77-9D4F-AF44-935B-0E8F34647D0E}" dt="2019-09-08T09:04:49.661" v="258" actId="20577"/>
        <pc:sldMkLst>
          <pc:docMk/>
          <pc:sldMk cId="0" sldId="345"/>
        </pc:sldMkLst>
        <pc:spChg chg="mod">
          <ac:chgData name="Prof. Dr.Ir. Arif Djunaidy, M.Sc" userId="09574fc9-7f2a-46d4-a3fa-f039d963485c" providerId="ADAL" clId="{D997AE77-9D4F-AF44-935B-0E8F34647D0E}" dt="2019-09-08T08:55:24.875" v="127"/>
          <ac:spMkLst>
            <pc:docMk/>
            <pc:sldMk cId="0" sldId="345"/>
            <ac:spMk id="50181" creationId="{AAAF0A7A-6CFD-0744-BE4E-87A4BCD1A8B3}"/>
          </ac:spMkLst>
        </pc:spChg>
        <pc:spChg chg="mod">
          <ac:chgData name="Prof. Dr.Ir. Arif Djunaidy, M.Sc" userId="09574fc9-7f2a-46d4-a3fa-f039d963485c" providerId="ADAL" clId="{D997AE77-9D4F-AF44-935B-0E8F34647D0E}" dt="2019-09-08T09:04:49.661" v="258" actId="20577"/>
          <ac:spMkLst>
            <pc:docMk/>
            <pc:sldMk cId="0" sldId="345"/>
            <ac:spMk id="50182" creationId="{F4D509C0-052E-FC4F-A08A-03FCC84D5B29}"/>
          </ac:spMkLst>
        </pc:spChg>
        <pc:spChg chg="mod">
          <ac:chgData name="Prof. Dr.Ir. Arif Djunaidy, M.Sc" userId="09574fc9-7f2a-46d4-a3fa-f039d963485c" providerId="ADAL" clId="{D997AE77-9D4F-AF44-935B-0E8F34647D0E}" dt="2019-09-08T09:04:46.500" v="257" actId="20577"/>
          <ac:spMkLst>
            <pc:docMk/>
            <pc:sldMk cId="0" sldId="345"/>
            <ac:spMk id="50183" creationId="{C6ECCC57-6916-FD46-A6AE-F36B1AECB50F}"/>
          </ac:spMkLst>
        </pc:spChg>
      </pc:sldChg>
      <pc:sldChg chg="modSp">
        <pc:chgData name="Prof. Dr.Ir. Arif Djunaidy, M.Sc" userId="09574fc9-7f2a-46d4-a3fa-f039d963485c" providerId="ADAL" clId="{D997AE77-9D4F-AF44-935B-0E8F34647D0E}" dt="2019-09-08T09:04:54.894" v="259" actId="20577"/>
        <pc:sldMkLst>
          <pc:docMk/>
          <pc:sldMk cId="0" sldId="346"/>
        </pc:sldMkLst>
        <pc:spChg chg="mod">
          <ac:chgData name="Prof. Dr.Ir. Arif Djunaidy, M.Sc" userId="09574fc9-7f2a-46d4-a3fa-f039d963485c" providerId="ADAL" clId="{D997AE77-9D4F-AF44-935B-0E8F34647D0E}" dt="2019-09-08T08:55:35.996" v="129"/>
          <ac:spMkLst>
            <pc:docMk/>
            <pc:sldMk cId="0" sldId="346"/>
            <ac:spMk id="51205" creationId="{E4F36A58-2DCE-114E-B7B5-30D678109A45}"/>
          </ac:spMkLst>
        </pc:spChg>
        <pc:spChg chg="mod">
          <ac:chgData name="Prof. Dr.Ir. Arif Djunaidy, M.Sc" userId="09574fc9-7f2a-46d4-a3fa-f039d963485c" providerId="ADAL" clId="{D997AE77-9D4F-AF44-935B-0E8F34647D0E}" dt="2019-09-08T09:04:54.894" v="259" actId="20577"/>
          <ac:spMkLst>
            <pc:docMk/>
            <pc:sldMk cId="0" sldId="346"/>
            <ac:spMk id="51206" creationId="{A26BB712-4FB6-A14C-9FF0-F430EFF202AB}"/>
          </ac:spMkLst>
        </pc:spChg>
      </pc:sldChg>
      <pc:sldChg chg="modSp">
        <pc:chgData name="Prof. Dr.Ir. Arif Djunaidy, M.Sc" userId="09574fc9-7f2a-46d4-a3fa-f039d963485c" providerId="ADAL" clId="{D997AE77-9D4F-AF44-935B-0E8F34647D0E}" dt="2019-09-08T09:04:58.877" v="260" actId="20577"/>
        <pc:sldMkLst>
          <pc:docMk/>
          <pc:sldMk cId="0" sldId="347"/>
        </pc:sldMkLst>
        <pc:spChg chg="mod">
          <ac:chgData name="Prof. Dr.Ir. Arif Djunaidy, M.Sc" userId="09574fc9-7f2a-46d4-a3fa-f039d963485c" providerId="ADAL" clId="{D997AE77-9D4F-AF44-935B-0E8F34647D0E}" dt="2019-09-08T08:55:39.803" v="130"/>
          <ac:spMkLst>
            <pc:docMk/>
            <pc:sldMk cId="0" sldId="347"/>
            <ac:spMk id="52229" creationId="{69E6F946-6E5D-534D-8C57-01A5442CBFB6}"/>
          </ac:spMkLst>
        </pc:spChg>
        <pc:spChg chg="mod">
          <ac:chgData name="Prof. Dr.Ir. Arif Djunaidy, M.Sc" userId="09574fc9-7f2a-46d4-a3fa-f039d963485c" providerId="ADAL" clId="{D997AE77-9D4F-AF44-935B-0E8F34647D0E}" dt="2019-09-08T09:04:58.877" v="260" actId="20577"/>
          <ac:spMkLst>
            <pc:docMk/>
            <pc:sldMk cId="0" sldId="347"/>
            <ac:spMk id="52230" creationId="{B5F93D0B-3244-404C-AB62-7C1C04F64733}"/>
          </ac:spMkLst>
        </pc:spChg>
      </pc:sldChg>
      <pc:sldChg chg="modSp">
        <pc:chgData name="Prof. Dr.Ir. Arif Djunaidy, M.Sc" userId="09574fc9-7f2a-46d4-a3fa-f039d963485c" providerId="ADAL" clId="{D997AE77-9D4F-AF44-935B-0E8F34647D0E}" dt="2019-09-08T09:05:08.481" v="265" actId="20577"/>
        <pc:sldMkLst>
          <pc:docMk/>
          <pc:sldMk cId="0" sldId="348"/>
        </pc:sldMkLst>
        <pc:spChg chg="mod">
          <ac:chgData name="Prof. Dr.Ir. Arif Djunaidy, M.Sc" userId="09574fc9-7f2a-46d4-a3fa-f039d963485c" providerId="ADAL" clId="{D997AE77-9D4F-AF44-935B-0E8F34647D0E}" dt="2019-09-08T08:55:47.897" v="132"/>
          <ac:spMkLst>
            <pc:docMk/>
            <pc:sldMk cId="0" sldId="348"/>
            <ac:spMk id="53253" creationId="{EEA5E389-5F09-DA48-AF26-5AA61B74FA13}"/>
          </ac:spMkLst>
        </pc:spChg>
        <pc:spChg chg="mod">
          <ac:chgData name="Prof. Dr.Ir. Arif Djunaidy, M.Sc" userId="09574fc9-7f2a-46d4-a3fa-f039d963485c" providerId="ADAL" clId="{D997AE77-9D4F-AF44-935B-0E8F34647D0E}" dt="2019-09-08T09:05:08.481" v="265" actId="20577"/>
          <ac:spMkLst>
            <pc:docMk/>
            <pc:sldMk cId="0" sldId="348"/>
            <ac:spMk id="53254" creationId="{EAC9D861-690E-8140-8F41-79C169FAC066}"/>
          </ac:spMkLst>
        </pc:spChg>
        <pc:spChg chg="mod">
          <ac:chgData name="Prof. Dr.Ir. Arif Djunaidy, M.Sc" userId="09574fc9-7f2a-46d4-a3fa-f039d963485c" providerId="ADAL" clId="{D997AE77-9D4F-AF44-935B-0E8F34647D0E}" dt="2019-09-08T09:05:05.643" v="264" actId="20577"/>
          <ac:spMkLst>
            <pc:docMk/>
            <pc:sldMk cId="0" sldId="348"/>
            <ac:spMk id="53255" creationId="{6C9D4F48-615E-794F-BBD5-5A7465FC1D67}"/>
          </ac:spMkLst>
        </pc:spChg>
      </pc:sldChg>
      <pc:sldChg chg="modSp">
        <pc:chgData name="Prof. Dr.Ir. Arif Djunaidy, M.Sc" userId="09574fc9-7f2a-46d4-a3fa-f039d963485c" providerId="ADAL" clId="{D997AE77-9D4F-AF44-935B-0E8F34647D0E}" dt="2019-09-08T09:05:23.184" v="272" actId="20577"/>
        <pc:sldMkLst>
          <pc:docMk/>
          <pc:sldMk cId="0" sldId="349"/>
        </pc:sldMkLst>
        <pc:spChg chg="mod">
          <ac:chgData name="Prof. Dr.Ir. Arif Djunaidy, M.Sc" userId="09574fc9-7f2a-46d4-a3fa-f039d963485c" providerId="ADAL" clId="{D997AE77-9D4F-AF44-935B-0E8F34647D0E}" dt="2019-09-08T08:56:06.967" v="136"/>
          <ac:spMkLst>
            <pc:docMk/>
            <pc:sldMk cId="0" sldId="349"/>
            <ac:spMk id="54277" creationId="{FFD22321-37EE-F047-8175-C023BE3BCCCB}"/>
          </ac:spMkLst>
        </pc:spChg>
        <pc:spChg chg="mod">
          <ac:chgData name="Prof. Dr.Ir. Arif Djunaidy, M.Sc" userId="09574fc9-7f2a-46d4-a3fa-f039d963485c" providerId="ADAL" clId="{D997AE77-9D4F-AF44-935B-0E8F34647D0E}" dt="2019-09-08T09:05:23.184" v="272" actId="20577"/>
          <ac:spMkLst>
            <pc:docMk/>
            <pc:sldMk cId="0" sldId="349"/>
            <ac:spMk id="54278" creationId="{6D6FC6AA-CAD9-474C-8083-CF88C26DC241}"/>
          </ac:spMkLst>
        </pc:spChg>
        <pc:spChg chg="mod">
          <ac:chgData name="Prof. Dr.Ir. Arif Djunaidy, M.Sc" userId="09574fc9-7f2a-46d4-a3fa-f039d963485c" providerId="ADAL" clId="{D997AE77-9D4F-AF44-935B-0E8F34647D0E}" dt="2019-09-08T09:05:19.556" v="271" actId="5793"/>
          <ac:spMkLst>
            <pc:docMk/>
            <pc:sldMk cId="0" sldId="349"/>
            <ac:spMk id="54279" creationId="{093BCBE2-AED8-254B-83B7-AE932E3E32CB}"/>
          </ac:spMkLst>
        </pc:spChg>
      </pc:sldChg>
      <pc:sldChg chg="modSp">
        <pc:chgData name="Prof. Dr.Ir. Arif Djunaidy, M.Sc" userId="09574fc9-7f2a-46d4-a3fa-f039d963485c" providerId="ADAL" clId="{D997AE77-9D4F-AF44-935B-0E8F34647D0E}" dt="2019-09-08T09:05:26.745" v="273" actId="20577"/>
        <pc:sldMkLst>
          <pc:docMk/>
          <pc:sldMk cId="0" sldId="350"/>
        </pc:sldMkLst>
        <pc:spChg chg="mod">
          <ac:chgData name="Prof. Dr.Ir. Arif Djunaidy, M.Sc" userId="09574fc9-7f2a-46d4-a3fa-f039d963485c" providerId="ADAL" clId="{D997AE77-9D4F-AF44-935B-0E8F34647D0E}" dt="2019-09-08T08:56:15.751" v="138"/>
          <ac:spMkLst>
            <pc:docMk/>
            <pc:sldMk cId="0" sldId="350"/>
            <ac:spMk id="55301" creationId="{88436F70-3E90-6F44-98B9-040AA257909F}"/>
          </ac:spMkLst>
        </pc:spChg>
        <pc:spChg chg="mod">
          <ac:chgData name="Prof. Dr.Ir. Arif Djunaidy, M.Sc" userId="09574fc9-7f2a-46d4-a3fa-f039d963485c" providerId="ADAL" clId="{D997AE77-9D4F-AF44-935B-0E8F34647D0E}" dt="2019-09-08T09:05:26.745" v="273" actId="20577"/>
          <ac:spMkLst>
            <pc:docMk/>
            <pc:sldMk cId="0" sldId="350"/>
            <ac:spMk id="55302" creationId="{CE3C5D1B-F42B-3C46-8A1B-D02B80E7D934}"/>
          </ac:spMkLst>
        </pc:spChg>
      </pc:sldChg>
      <pc:sldChg chg="modSp">
        <pc:chgData name="Prof. Dr.Ir. Arif Djunaidy, M.Sc" userId="09574fc9-7f2a-46d4-a3fa-f039d963485c" providerId="ADAL" clId="{D997AE77-9D4F-AF44-935B-0E8F34647D0E}" dt="2019-09-08T09:05:30.300" v="274" actId="20577"/>
        <pc:sldMkLst>
          <pc:docMk/>
          <pc:sldMk cId="0" sldId="351"/>
        </pc:sldMkLst>
        <pc:spChg chg="mod">
          <ac:chgData name="Prof. Dr.Ir. Arif Djunaidy, M.Sc" userId="09574fc9-7f2a-46d4-a3fa-f039d963485c" providerId="ADAL" clId="{D997AE77-9D4F-AF44-935B-0E8F34647D0E}" dt="2019-09-08T08:56:34.269" v="142"/>
          <ac:spMkLst>
            <pc:docMk/>
            <pc:sldMk cId="0" sldId="351"/>
            <ac:spMk id="56325" creationId="{86227DD7-0FEF-C04C-89CD-62293A852D4C}"/>
          </ac:spMkLst>
        </pc:spChg>
        <pc:spChg chg="mod">
          <ac:chgData name="Prof. Dr.Ir. Arif Djunaidy, M.Sc" userId="09574fc9-7f2a-46d4-a3fa-f039d963485c" providerId="ADAL" clId="{D997AE77-9D4F-AF44-935B-0E8F34647D0E}" dt="2019-09-08T09:05:30.300" v="274" actId="20577"/>
          <ac:spMkLst>
            <pc:docMk/>
            <pc:sldMk cId="0" sldId="351"/>
            <ac:spMk id="56326" creationId="{E81866D9-E4D0-0747-943A-56FD7CFB198D}"/>
          </ac:spMkLst>
        </pc:spChg>
        <pc:spChg chg="mod">
          <ac:chgData name="Prof. Dr.Ir. Arif Djunaidy, M.Sc" userId="09574fc9-7f2a-46d4-a3fa-f039d963485c" providerId="ADAL" clId="{D997AE77-9D4F-AF44-935B-0E8F34647D0E}" dt="2019-09-08T08:56:43.133" v="144" actId="1076"/>
          <ac:spMkLst>
            <pc:docMk/>
            <pc:sldMk cId="0" sldId="351"/>
            <ac:spMk id="56327" creationId="{423D66B7-FE5F-D841-861A-C85407DBB23E}"/>
          </ac:spMkLst>
        </pc:spChg>
      </pc:sldChg>
      <pc:sldChg chg="modSp">
        <pc:chgData name="Prof. Dr.Ir. Arif Djunaidy, M.Sc" userId="09574fc9-7f2a-46d4-a3fa-f039d963485c" providerId="ADAL" clId="{D997AE77-9D4F-AF44-935B-0E8F34647D0E}" dt="2019-09-08T09:05:48.882" v="281" actId="20577"/>
        <pc:sldMkLst>
          <pc:docMk/>
          <pc:sldMk cId="0" sldId="352"/>
        </pc:sldMkLst>
        <pc:spChg chg="mod">
          <ac:chgData name="Prof. Dr.Ir. Arif Djunaidy, M.Sc" userId="09574fc9-7f2a-46d4-a3fa-f039d963485c" providerId="ADAL" clId="{D997AE77-9D4F-AF44-935B-0E8F34647D0E}" dt="2019-09-08T08:57:14.074" v="150"/>
          <ac:spMkLst>
            <pc:docMk/>
            <pc:sldMk cId="0" sldId="352"/>
            <ac:spMk id="58373" creationId="{40E9441F-84BB-C143-83BA-87EACDD0942D}"/>
          </ac:spMkLst>
        </pc:spChg>
        <pc:spChg chg="mod">
          <ac:chgData name="Prof. Dr.Ir. Arif Djunaidy, M.Sc" userId="09574fc9-7f2a-46d4-a3fa-f039d963485c" providerId="ADAL" clId="{D997AE77-9D4F-AF44-935B-0E8F34647D0E}" dt="2019-09-08T09:05:48.882" v="281" actId="20577"/>
          <ac:spMkLst>
            <pc:docMk/>
            <pc:sldMk cId="0" sldId="352"/>
            <ac:spMk id="58374" creationId="{57D51EA2-835B-344F-AB55-CFE73C43C5A7}"/>
          </ac:spMkLst>
        </pc:spChg>
      </pc:sldChg>
      <pc:sldChg chg="modSp">
        <pc:chgData name="Prof. Dr.Ir. Arif Djunaidy, M.Sc" userId="09574fc9-7f2a-46d4-a3fa-f039d963485c" providerId="ADAL" clId="{D997AE77-9D4F-AF44-935B-0E8F34647D0E}" dt="2019-09-08T09:11:49.420" v="353"/>
        <pc:sldMkLst>
          <pc:docMk/>
          <pc:sldMk cId="0" sldId="353"/>
        </pc:sldMkLst>
        <pc:spChg chg="mod">
          <ac:chgData name="Prof. Dr.Ir. Arif Djunaidy, M.Sc" userId="09574fc9-7f2a-46d4-a3fa-f039d963485c" providerId="ADAL" clId="{D997AE77-9D4F-AF44-935B-0E8F34647D0E}" dt="2019-09-08T08:57:05.691" v="148"/>
          <ac:spMkLst>
            <pc:docMk/>
            <pc:sldMk cId="0" sldId="353"/>
            <ac:spMk id="57349" creationId="{4C47A472-9D7F-C04E-9555-BCC15279E61D}"/>
          </ac:spMkLst>
        </pc:spChg>
        <pc:spChg chg="mod">
          <ac:chgData name="Prof. Dr.Ir. Arif Djunaidy, M.Sc" userId="09574fc9-7f2a-46d4-a3fa-f039d963485c" providerId="ADAL" clId="{D997AE77-9D4F-AF44-935B-0E8F34647D0E}" dt="2019-09-08T09:05:42.906" v="280" actId="20577"/>
          <ac:spMkLst>
            <pc:docMk/>
            <pc:sldMk cId="0" sldId="353"/>
            <ac:spMk id="57350" creationId="{7C6A15A2-0F9A-2C44-B715-4CA466E98698}"/>
          </ac:spMkLst>
        </pc:spChg>
        <pc:spChg chg="mod">
          <ac:chgData name="Prof. Dr.Ir. Arif Djunaidy, M.Sc" userId="09574fc9-7f2a-46d4-a3fa-f039d963485c" providerId="ADAL" clId="{D997AE77-9D4F-AF44-935B-0E8F34647D0E}" dt="2019-09-08T09:11:49.420" v="353"/>
          <ac:spMkLst>
            <pc:docMk/>
            <pc:sldMk cId="0" sldId="353"/>
            <ac:spMk id="57351" creationId="{82669207-B62E-5A45-AB3F-4B2AB6220406}"/>
          </ac:spMkLst>
        </pc:spChg>
      </pc:sldChg>
      <pc:sldChg chg="modSp">
        <pc:chgData name="Prof. Dr.Ir. Arif Djunaidy, M.Sc" userId="09574fc9-7f2a-46d4-a3fa-f039d963485c" providerId="ADAL" clId="{D997AE77-9D4F-AF44-935B-0E8F34647D0E}" dt="2019-09-08T09:05:59.658" v="285" actId="20577"/>
        <pc:sldMkLst>
          <pc:docMk/>
          <pc:sldMk cId="0" sldId="354"/>
        </pc:sldMkLst>
        <pc:spChg chg="mod">
          <ac:chgData name="Prof. Dr.Ir. Arif Djunaidy, M.Sc" userId="09574fc9-7f2a-46d4-a3fa-f039d963485c" providerId="ADAL" clId="{D997AE77-9D4F-AF44-935B-0E8F34647D0E}" dt="2019-09-08T08:57:24.126" v="152"/>
          <ac:spMkLst>
            <pc:docMk/>
            <pc:sldMk cId="0" sldId="354"/>
            <ac:spMk id="59397" creationId="{ECCFB4EA-372D-7E43-866E-7BEDDA4BFC41}"/>
          </ac:spMkLst>
        </pc:spChg>
        <pc:spChg chg="mod">
          <ac:chgData name="Prof. Dr.Ir. Arif Djunaidy, M.Sc" userId="09574fc9-7f2a-46d4-a3fa-f039d963485c" providerId="ADAL" clId="{D997AE77-9D4F-AF44-935B-0E8F34647D0E}" dt="2019-09-08T09:05:59.658" v="285" actId="20577"/>
          <ac:spMkLst>
            <pc:docMk/>
            <pc:sldMk cId="0" sldId="354"/>
            <ac:spMk id="59398" creationId="{AAEE7BBD-FDE3-5347-9D7F-6BBD76E33F7B}"/>
          </ac:spMkLst>
        </pc:spChg>
        <pc:spChg chg="mod">
          <ac:chgData name="Prof. Dr.Ir. Arif Djunaidy, M.Sc" userId="09574fc9-7f2a-46d4-a3fa-f039d963485c" providerId="ADAL" clId="{D997AE77-9D4F-AF44-935B-0E8F34647D0E}" dt="2019-09-08T09:05:56.208" v="284" actId="20577"/>
          <ac:spMkLst>
            <pc:docMk/>
            <pc:sldMk cId="0" sldId="354"/>
            <ac:spMk id="59399" creationId="{6624AC47-393E-644A-A785-9577AB3D991F}"/>
          </ac:spMkLst>
        </pc:spChg>
      </pc:sldChg>
      <pc:sldChg chg="modSp">
        <pc:chgData name="Prof. Dr.Ir. Arif Djunaidy, M.Sc" userId="09574fc9-7f2a-46d4-a3fa-f039d963485c" providerId="ADAL" clId="{D997AE77-9D4F-AF44-935B-0E8F34647D0E}" dt="2019-09-08T09:06:04.878" v="286" actId="20577"/>
        <pc:sldMkLst>
          <pc:docMk/>
          <pc:sldMk cId="0" sldId="355"/>
        </pc:sldMkLst>
        <pc:spChg chg="mod">
          <ac:chgData name="Prof. Dr.Ir. Arif Djunaidy, M.Sc" userId="09574fc9-7f2a-46d4-a3fa-f039d963485c" providerId="ADAL" clId="{D997AE77-9D4F-AF44-935B-0E8F34647D0E}" dt="2019-09-08T08:57:32.280" v="154"/>
          <ac:spMkLst>
            <pc:docMk/>
            <pc:sldMk cId="0" sldId="355"/>
            <ac:spMk id="60421" creationId="{17C1C65F-FC71-8B41-A487-2BC287B7EAFB}"/>
          </ac:spMkLst>
        </pc:spChg>
        <pc:spChg chg="mod">
          <ac:chgData name="Prof. Dr.Ir. Arif Djunaidy, M.Sc" userId="09574fc9-7f2a-46d4-a3fa-f039d963485c" providerId="ADAL" clId="{D997AE77-9D4F-AF44-935B-0E8F34647D0E}" dt="2019-09-08T09:06:04.878" v="286" actId="20577"/>
          <ac:spMkLst>
            <pc:docMk/>
            <pc:sldMk cId="0" sldId="355"/>
            <ac:spMk id="60422" creationId="{96C2EF7F-4633-C94E-9A3C-FFF808694F8B}"/>
          </ac:spMkLst>
        </pc:spChg>
      </pc:sldChg>
      <pc:sldChg chg="modSp">
        <pc:chgData name="Prof. Dr.Ir. Arif Djunaidy, M.Sc" userId="09574fc9-7f2a-46d4-a3fa-f039d963485c" providerId="ADAL" clId="{D997AE77-9D4F-AF44-935B-0E8F34647D0E}" dt="2019-09-08T09:06:07.825" v="287" actId="20577"/>
        <pc:sldMkLst>
          <pc:docMk/>
          <pc:sldMk cId="0" sldId="356"/>
        </pc:sldMkLst>
        <pc:spChg chg="mod">
          <ac:chgData name="Prof. Dr.Ir. Arif Djunaidy, M.Sc" userId="09574fc9-7f2a-46d4-a3fa-f039d963485c" providerId="ADAL" clId="{D997AE77-9D4F-AF44-935B-0E8F34647D0E}" dt="2019-09-08T08:57:36.406" v="155"/>
          <ac:spMkLst>
            <pc:docMk/>
            <pc:sldMk cId="0" sldId="356"/>
            <ac:spMk id="61445" creationId="{96CC05E2-F906-2940-BDF1-DB19A5AA37EE}"/>
          </ac:spMkLst>
        </pc:spChg>
        <pc:spChg chg="mod">
          <ac:chgData name="Prof. Dr.Ir. Arif Djunaidy, M.Sc" userId="09574fc9-7f2a-46d4-a3fa-f039d963485c" providerId="ADAL" clId="{D997AE77-9D4F-AF44-935B-0E8F34647D0E}" dt="2019-09-08T09:06:07.825" v="287" actId="20577"/>
          <ac:spMkLst>
            <pc:docMk/>
            <pc:sldMk cId="0" sldId="356"/>
            <ac:spMk id="61446" creationId="{06E23A3C-C21A-414B-9184-DD6F664ADDF9}"/>
          </ac:spMkLst>
        </pc:spChg>
      </pc:sldChg>
      <pc:sldChg chg="modSp">
        <pc:chgData name="Prof. Dr.Ir. Arif Djunaidy, M.Sc" userId="09574fc9-7f2a-46d4-a3fa-f039d963485c" providerId="ADAL" clId="{D997AE77-9D4F-AF44-935B-0E8F34647D0E}" dt="2019-09-08T09:11:49.420" v="353"/>
        <pc:sldMkLst>
          <pc:docMk/>
          <pc:sldMk cId="0" sldId="357"/>
        </pc:sldMkLst>
        <pc:spChg chg="mod">
          <ac:chgData name="Prof. Dr.Ir. Arif Djunaidy, M.Sc" userId="09574fc9-7f2a-46d4-a3fa-f039d963485c" providerId="ADAL" clId="{D997AE77-9D4F-AF44-935B-0E8F34647D0E}" dt="2019-09-08T08:58:01.294" v="162"/>
          <ac:spMkLst>
            <pc:docMk/>
            <pc:sldMk cId="0" sldId="357"/>
            <ac:spMk id="65541" creationId="{AF806A60-7AEB-F14E-B158-1E82270243F1}"/>
          </ac:spMkLst>
        </pc:spChg>
        <pc:spChg chg="mod">
          <ac:chgData name="Prof. Dr.Ir. Arif Djunaidy, M.Sc" userId="09574fc9-7f2a-46d4-a3fa-f039d963485c" providerId="ADAL" clId="{D997AE77-9D4F-AF44-935B-0E8F34647D0E}" dt="2019-09-08T09:06:28.389" v="295" actId="20577"/>
          <ac:spMkLst>
            <pc:docMk/>
            <pc:sldMk cId="0" sldId="357"/>
            <ac:spMk id="65542" creationId="{EA0395C3-854C-FC43-BA8B-5475FE17BFC0}"/>
          </ac:spMkLst>
        </pc:spChg>
        <pc:spChg chg="mod">
          <ac:chgData name="Prof. Dr.Ir. Arif Djunaidy, M.Sc" userId="09574fc9-7f2a-46d4-a3fa-f039d963485c" providerId="ADAL" clId="{D997AE77-9D4F-AF44-935B-0E8F34647D0E}" dt="2019-09-08T09:11:49.420" v="353"/>
          <ac:spMkLst>
            <pc:docMk/>
            <pc:sldMk cId="0" sldId="357"/>
            <ac:spMk id="65543" creationId="{2C6B2D66-A35A-1440-8CC4-F796AF45B3FD}"/>
          </ac:spMkLst>
        </pc:spChg>
      </pc:sldChg>
      <pc:sldChg chg="modSp">
        <pc:chgData name="Prof. Dr.Ir. Arif Djunaidy, M.Sc" userId="09574fc9-7f2a-46d4-a3fa-f039d963485c" providerId="ADAL" clId="{D997AE77-9D4F-AF44-935B-0E8F34647D0E}" dt="2019-09-08T09:06:11.802" v="288" actId="20577"/>
        <pc:sldMkLst>
          <pc:docMk/>
          <pc:sldMk cId="0" sldId="358"/>
        </pc:sldMkLst>
        <pc:spChg chg="mod">
          <ac:chgData name="Prof. Dr.Ir. Arif Djunaidy, M.Sc" userId="09574fc9-7f2a-46d4-a3fa-f039d963485c" providerId="ADAL" clId="{D997AE77-9D4F-AF44-935B-0E8F34647D0E}" dt="2019-09-08T08:57:40.298" v="156"/>
          <ac:spMkLst>
            <pc:docMk/>
            <pc:sldMk cId="0" sldId="358"/>
            <ac:spMk id="62469" creationId="{067A9CE6-8BF7-B44D-9AF8-7F8C67103B9C}"/>
          </ac:spMkLst>
        </pc:spChg>
        <pc:spChg chg="mod">
          <ac:chgData name="Prof. Dr.Ir. Arif Djunaidy, M.Sc" userId="09574fc9-7f2a-46d4-a3fa-f039d963485c" providerId="ADAL" clId="{D997AE77-9D4F-AF44-935B-0E8F34647D0E}" dt="2019-09-08T09:06:11.802" v="288" actId="20577"/>
          <ac:spMkLst>
            <pc:docMk/>
            <pc:sldMk cId="0" sldId="358"/>
            <ac:spMk id="62470" creationId="{E3428BD3-44F0-9243-B039-C4736EA73E97}"/>
          </ac:spMkLst>
        </pc:spChg>
      </pc:sldChg>
      <pc:sldChg chg="modSp ord">
        <pc:chgData name="Prof. Dr.Ir. Arif Djunaidy, M.Sc" userId="09574fc9-7f2a-46d4-a3fa-f039d963485c" providerId="ADAL" clId="{D997AE77-9D4F-AF44-935B-0E8F34647D0E}" dt="2019-09-08T09:06:15.570" v="290" actId="20577"/>
        <pc:sldMkLst>
          <pc:docMk/>
          <pc:sldMk cId="0" sldId="359"/>
        </pc:sldMkLst>
        <pc:spChg chg="mod">
          <ac:chgData name="Prof. Dr.Ir. Arif Djunaidy, M.Sc" userId="09574fc9-7f2a-46d4-a3fa-f039d963485c" providerId="ADAL" clId="{D997AE77-9D4F-AF44-935B-0E8F34647D0E}" dt="2019-09-08T08:57:46.244" v="157"/>
          <ac:spMkLst>
            <pc:docMk/>
            <pc:sldMk cId="0" sldId="359"/>
            <ac:spMk id="63493" creationId="{51A1E385-4D5B-F94D-9A50-369E2020EB76}"/>
          </ac:spMkLst>
        </pc:spChg>
        <pc:spChg chg="mod">
          <ac:chgData name="Prof. Dr.Ir. Arif Djunaidy, M.Sc" userId="09574fc9-7f2a-46d4-a3fa-f039d963485c" providerId="ADAL" clId="{D997AE77-9D4F-AF44-935B-0E8F34647D0E}" dt="2019-09-08T09:06:15.570" v="290" actId="20577"/>
          <ac:spMkLst>
            <pc:docMk/>
            <pc:sldMk cId="0" sldId="359"/>
            <ac:spMk id="63494" creationId="{14F1435F-D944-9747-BE15-5FA3230BF5A5}"/>
          </ac:spMkLst>
        </pc:spChg>
      </pc:sldChg>
      <pc:sldChg chg="modSp">
        <pc:chgData name="Prof. Dr.Ir. Arif Djunaidy, M.Sc" userId="09574fc9-7f2a-46d4-a3fa-f039d963485c" providerId="ADAL" clId="{D997AE77-9D4F-AF44-935B-0E8F34647D0E}" dt="2019-09-08T09:06:19.661" v="291" actId="20577"/>
        <pc:sldMkLst>
          <pc:docMk/>
          <pc:sldMk cId="0" sldId="360"/>
        </pc:sldMkLst>
        <pc:spChg chg="mod">
          <ac:chgData name="Prof. Dr.Ir. Arif Djunaidy, M.Sc" userId="09574fc9-7f2a-46d4-a3fa-f039d963485c" providerId="ADAL" clId="{D997AE77-9D4F-AF44-935B-0E8F34647D0E}" dt="2019-09-08T08:57:53.038" v="160"/>
          <ac:spMkLst>
            <pc:docMk/>
            <pc:sldMk cId="0" sldId="360"/>
            <ac:spMk id="64517" creationId="{12F9AB22-3D03-1742-A7EC-919A429AB9E9}"/>
          </ac:spMkLst>
        </pc:spChg>
        <pc:spChg chg="mod">
          <ac:chgData name="Prof. Dr.Ir. Arif Djunaidy, M.Sc" userId="09574fc9-7f2a-46d4-a3fa-f039d963485c" providerId="ADAL" clId="{D997AE77-9D4F-AF44-935B-0E8F34647D0E}" dt="2019-09-08T09:06:19.661" v="291" actId="20577"/>
          <ac:spMkLst>
            <pc:docMk/>
            <pc:sldMk cId="0" sldId="360"/>
            <ac:spMk id="64518" creationId="{8ECDC794-2FDA-C14D-A74A-386EF6E629F6}"/>
          </ac:spMkLst>
        </pc:spChg>
      </pc:sldChg>
      <pc:sldChg chg="modSp ord">
        <pc:chgData name="Prof. Dr.Ir. Arif Djunaidy, M.Sc" userId="09574fc9-7f2a-46d4-a3fa-f039d963485c" providerId="ADAL" clId="{D997AE77-9D4F-AF44-935B-0E8F34647D0E}" dt="2019-09-08T09:11:49.420" v="353"/>
        <pc:sldMkLst>
          <pc:docMk/>
          <pc:sldMk cId="0" sldId="361"/>
        </pc:sldMkLst>
        <pc:spChg chg="mod">
          <ac:chgData name="Prof. Dr.Ir. Arif Djunaidy, M.Sc" userId="09574fc9-7f2a-46d4-a3fa-f039d963485c" providerId="ADAL" clId="{D997AE77-9D4F-AF44-935B-0E8F34647D0E}" dt="2019-09-08T08:58:13.701" v="166"/>
          <ac:spMkLst>
            <pc:docMk/>
            <pc:sldMk cId="0" sldId="361"/>
            <ac:spMk id="66565" creationId="{84C8EB26-C89E-9949-8568-A093E0D1AEED}"/>
          </ac:spMkLst>
        </pc:spChg>
        <pc:spChg chg="mod">
          <ac:chgData name="Prof. Dr.Ir. Arif Djunaidy, M.Sc" userId="09574fc9-7f2a-46d4-a3fa-f039d963485c" providerId="ADAL" clId="{D997AE77-9D4F-AF44-935B-0E8F34647D0E}" dt="2019-09-08T09:06:39.909" v="299" actId="20577"/>
          <ac:spMkLst>
            <pc:docMk/>
            <pc:sldMk cId="0" sldId="361"/>
            <ac:spMk id="66566" creationId="{FA3810B7-D003-7745-B5C5-85F9B8A5C31F}"/>
          </ac:spMkLst>
        </pc:spChg>
        <pc:spChg chg="mod">
          <ac:chgData name="Prof. Dr.Ir. Arif Djunaidy, M.Sc" userId="09574fc9-7f2a-46d4-a3fa-f039d963485c" providerId="ADAL" clId="{D997AE77-9D4F-AF44-935B-0E8F34647D0E}" dt="2019-09-08T09:11:49.420" v="353"/>
          <ac:spMkLst>
            <pc:docMk/>
            <pc:sldMk cId="0" sldId="361"/>
            <ac:spMk id="66567" creationId="{15546160-2E48-F245-B10C-9734485D702F}"/>
          </ac:spMkLst>
        </pc:spChg>
      </pc:sldChg>
      <pc:sldChg chg="modSp">
        <pc:chgData name="Prof. Dr.Ir. Arif Djunaidy, M.Sc" userId="09574fc9-7f2a-46d4-a3fa-f039d963485c" providerId="ADAL" clId="{D997AE77-9D4F-AF44-935B-0E8F34647D0E}" dt="2019-09-08T09:11:49.420" v="353"/>
        <pc:sldMkLst>
          <pc:docMk/>
          <pc:sldMk cId="0" sldId="362"/>
        </pc:sldMkLst>
        <pc:spChg chg="mod">
          <ac:chgData name="Prof. Dr.Ir. Arif Djunaidy, M.Sc" userId="09574fc9-7f2a-46d4-a3fa-f039d963485c" providerId="ADAL" clId="{D997AE77-9D4F-AF44-935B-0E8F34647D0E}" dt="2019-09-08T08:58:35.002" v="171"/>
          <ac:spMkLst>
            <pc:docMk/>
            <pc:sldMk cId="0" sldId="362"/>
            <ac:spMk id="67589" creationId="{E56B5BE0-764D-CF41-899B-C17E32709C2C}"/>
          </ac:spMkLst>
        </pc:spChg>
        <pc:spChg chg="mod">
          <ac:chgData name="Prof. Dr.Ir. Arif Djunaidy, M.Sc" userId="09574fc9-7f2a-46d4-a3fa-f039d963485c" providerId="ADAL" clId="{D997AE77-9D4F-AF44-935B-0E8F34647D0E}" dt="2019-09-08T09:06:52.202" v="305" actId="20577"/>
          <ac:spMkLst>
            <pc:docMk/>
            <pc:sldMk cId="0" sldId="362"/>
            <ac:spMk id="67590" creationId="{1A5D8014-0337-1B43-B3A5-88E5C73FA8E3}"/>
          </ac:spMkLst>
        </pc:spChg>
        <pc:spChg chg="mod">
          <ac:chgData name="Prof. Dr.Ir. Arif Djunaidy, M.Sc" userId="09574fc9-7f2a-46d4-a3fa-f039d963485c" providerId="ADAL" clId="{D997AE77-9D4F-AF44-935B-0E8F34647D0E}" dt="2019-09-08T09:11:49.420" v="353"/>
          <ac:spMkLst>
            <pc:docMk/>
            <pc:sldMk cId="0" sldId="362"/>
            <ac:spMk id="67591" creationId="{118D42EF-AA9D-1441-BFC6-10FDB8DD2582}"/>
          </ac:spMkLst>
        </pc:spChg>
      </pc:sldChg>
      <pc:sldChg chg="modSp">
        <pc:chgData name="Prof. Dr.Ir. Arif Djunaidy, M.Sc" userId="09574fc9-7f2a-46d4-a3fa-f039d963485c" providerId="ADAL" clId="{D997AE77-9D4F-AF44-935B-0E8F34647D0E}" dt="2019-09-08T09:12:15.675" v="355" actId="20577"/>
        <pc:sldMkLst>
          <pc:docMk/>
          <pc:sldMk cId="0" sldId="363"/>
        </pc:sldMkLst>
        <pc:spChg chg="mod">
          <ac:chgData name="Prof. Dr.Ir. Arif Djunaidy, M.Sc" userId="09574fc9-7f2a-46d4-a3fa-f039d963485c" providerId="ADAL" clId="{D997AE77-9D4F-AF44-935B-0E8F34647D0E}" dt="2019-09-08T09:07:10.915" v="316" actId="20577"/>
          <ac:spMkLst>
            <pc:docMk/>
            <pc:sldMk cId="0" sldId="363"/>
            <ac:spMk id="68614" creationId="{BA64A415-E4CD-1744-A6FA-77AD682CFEEC}"/>
          </ac:spMkLst>
        </pc:spChg>
        <pc:spChg chg="mod">
          <ac:chgData name="Prof. Dr.Ir. Arif Djunaidy, M.Sc" userId="09574fc9-7f2a-46d4-a3fa-f039d963485c" providerId="ADAL" clId="{D997AE77-9D4F-AF44-935B-0E8F34647D0E}" dt="2019-09-08T09:12:15.675" v="355" actId="20577"/>
          <ac:spMkLst>
            <pc:docMk/>
            <pc:sldMk cId="0" sldId="363"/>
            <ac:spMk id="68615" creationId="{31F36175-FCF2-9E47-A2DA-1E433F108AED}"/>
          </ac:spMkLst>
        </pc:spChg>
      </pc:sldChg>
      <pc:sldChg chg="modSp">
        <pc:chgData name="Prof. Dr.Ir. Arif Djunaidy, M.Sc" userId="09574fc9-7f2a-46d4-a3fa-f039d963485c" providerId="ADAL" clId="{D997AE77-9D4F-AF44-935B-0E8F34647D0E}" dt="2019-09-08T09:07:14.421" v="317" actId="20577"/>
        <pc:sldMkLst>
          <pc:docMk/>
          <pc:sldMk cId="0" sldId="364"/>
        </pc:sldMkLst>
        <pc:spChg chg="mod">
          <ac:chgData name="Prof. Dr.Ir. Arif Djunaidy, M.Sc" userId="09574fc9-7f2a-46d4-a3fa-f039d963485c" providerId="ADAL" clId="{D997AE77-9D4F-AF44-935B-0E8F34647D0E}" dt="2019-09-08T08:58:44.414" v="173"/>
          <ac:spMkLst>
            <pc:docMk/>
            <pc:sldMk cId="0" sldId="364"/>
            <ac:spMk id="69637" creationId="{956E3C86-09D4-4241-9F20-EBA5ED5FE81E}"/>
          </ac:spMkLst>
        </pc:spChg>
        <pc:spChg chg="mod">
          <ac:chgData name="Prof. Dr.Ir. Arif Djunaidy, M.Sc" userId="09574fc9-7f2a-46d4-a3fa-f039d963485c" providerId="ADAL" clId="{D997AE77-9D4F-AF44-935B-0E8F34647D0E}" dt="2019-09-08T09:07:14.421" v="317" actId="20577"/>
          <ac:spMkLst>
            <pc:docMk/>
            <pc:sldMk cId="0" sldId="364"/>
            <ac:spMk id="69638" creationId="{3F140E8B-7E2B-7C49-8F1C-B0DE0C36433F}"/>
          </ac:spMkLst>
        </pc:spChg>
      </pc:sldChg>
      <pc:sldChg chg="modSp ord">
        <pc:chgData name="Prof. Dr.Ir. Arif Djunaidy, M.Sc" userId="09574fc9-7f2a-46d4-a3fa-f039d963485c" providerId="ADAL" clId="{D997AE77-9D4F-AF44-935B-0E8F34647D0E}" dt="2019-09-08T09:07:28.067" v="327" actId="20577"/>
        <pc:sldMkLst>
          <pc:docMk/>
          <pc:sldMk cId="0" sldId="365"/>
        </pc:sldMkLst>
        <pc:spChg chg="mod">
          <ac:chgData name="Prof. Dr.Ir. Arif Djunaidy, M.Sc" userId="09574fc9-7f2a-46d4-a3fa-f039d963485c" providerId="ADAL" clId="{D997AE77-9D4F-AF44-935B-0E8F34647D0E}" dt="2019-09-08T09:07:23.987" v="326" actId="5793"/>
          <ac:spMkLst>
            <pc:docMk/>
            <pc:sldMk cId="0" sldId="365"/>
            <ac:spMk id="17415" creationId="{DDF622C6-3CAF-2843-AA78-790381EB5153}"/>
          </ac:spMkLst>
        </pc:spChg>
        <pc:spChg chg="mod">
          <ac:chgData name="Prof. Dr.Ir. Arif Djunaidy, M.Sc" userId="09574fc9-7f2a-46d4-a3fa-f039d963485c" providerId="ADAL" clId="{D997AE77-9D4F-AF44-935B-0E8F34647D0E}" dt="2019-09-08T08:58:53.498" v="175"/>
          <ac:spMkLst>
            <pc:docMk/>
            <pc:sldMk cId="0" sldId="365"/>
            <ac:spMk id="70661" creationId="{8AC60579-A155-154C-A20F-EA69B9C2D3C5}"/>
          </ac:spMkLst>
        </pc:spChg>
        <pc:spChg chg="mod">
          <ac:chgData name="Prof. Dr.Ir. Arif Djunaidy, M.Sc" userId="09574fc9-7f2a-46d4-a3fa-f039d963485c" providerId="ADAL" clId="{D997AE77-9D4F-AF44-935B-0E8F34647D0E}" dt="2019-09-08T09:07:28.067" v="327" actId="20577"/>
          <ac:spMkLst>
            <pc:docMk/>
            <pc:sldMk cId="0" sldId="365"/>
            <ac:spMk id="70662" creationId="{D9568F6C-571C-CA41-8A2F-1988FF005BF6}"/>
          </ac:spMkLst>
        </pc:spChg>
      </pc:sldChg>
      <pc:sldChg chg="modSp">
        <pc:chgData name="Prof. Dr.Ir. Arif Djunaidy, M.Sc" userId="09574fc9-7f2a-46d4-a3fa-f039d963485c" providerId="ADAL" clId="{D997AE77-9D4F-AF44-935B-0E8F34647D0E}" dt="2019-09-08T09:07:38.918" v="332" actId="20577"/>
        <pc:sldMkLst>
          <pc:docMk/>
          <pc:sldMk cId="0" sldId="366"/>
        </pc:sldMkLst>
        <pc:spChg chg="mod">
          <ac:chgData name="Prof. Dr.Ir. Arif Djunaidy, M.Sc" userId="09574fc9-7f2a-46d4-a3fa-f039d963485c" providerId="ADAL" clId="{D997AE77-9D4F-AF44-935B-0E8F34647D0E}" dt="2019-09-08T09:07:36.667" v="331" actId="20577"/>
          <ac:spMkLst>
            <pc:docMk/>
            <pc:sldMk cId="0" sldId="366"/>
            <ac:spMk id="17415" creationId="{C92D5B80-E561-0246-84F5-64A375527F68}"/>
          </ac:spMkLst>
        </pc:spChg>
        <pc:spChg chg="mod">
          <ac:chgData name="Prof. Dr.Ir. Arif Djunaidy, M.Sc" userId="09574fc9-7f2a-46d4-a3fa-f039d963485c" providerId="ADAL" clId="{D997AE77-9D4F-AF44-935B-0E8F34647D0E}" dt="2019-09-08T08:59:07.087" v="178"/>
          <ac:spMkLst>
            <pc:docMk/>
            <pc:sldMk cId="0" sldId="366"/>
            <ac:spMk id="71685" creationId="{77757E0B-F1ED-A64F-A923-E4FE78DB0A31}"/>
          </ac:spMkLst>
        </pc:spChg>
        <pc:spChg chg="mod">
          <ac:chgData name="Prof. Dr.Ir. Arif Djunaidy, M.Sc" userId="09574fc9-7f2a-46d4-a3fa-f039d963485c" providerId="ADAL" clId="{D997AE77-9D4F-AF44-935B-0E8F34647D0E}" dt="2019-09-08T09:07:38.918" v="332" actId="20577"/>
          <ac:spMkLst>
            <pc:docMk/>
            <pc:sldMk cId="0" sldId="366"/>
            <ac:spMk id="71686" creationId="{4E4369ED-FB89-4E47-A412-69DBE1647CBE}"/>
          </ac:spMkLst>
        </pc:spChg>
      </pc:sldChg>
      <pc:sldChg chg="modSp">
        <pc:chgData name="Prof. Dr.Ir. Arif Djunaidy, M.Sc" userId="09574fc9-7f2a-46d4-a3fa-f039d963485c" providerId="ADAL" clId="{D997AE77-9D4F-AF44-935B-0E8F34647D0E}" dt="2019-09-08T09:07:47.674" v="337" actId="20577"/>
        <pc:sldMkLst>
          <pc:docMk/>
          <pc:sldMk cId="0" sldId="367"/>
        </pc:sldMkLst>
        <pc:spChg chg="mod">
          <ac:chgData name="Prof. Dr.Ir. Arif Djunaidy, M.Sc" userId="09574fc9-7f2a-46d4-a3fa-f039d963485c" providerId="ADAL" clId="{D997AE77-9D4F-AF44-935B-0E8F34647D0E}" dt="2019-09-08T09:07:45.163" v="336" actId="20577"/>
          <ac:spMkLst>
            <pc:docMk/>
            <pc:sldMk cId="0" sldId="367"/>
            <ac:spMk id="17415" creationId="{DCE22860-6AC6-1645-AD74-CC123B09C9B4}"/>
          </ac:spMkLst>
        </pc:spChg>
        <pc:spChg chg="mod">
          <ac:chgData name="Prof. Dr.Ir. Arif Djunaidy, M.Sc" userId="09574fc9-7f2a-46d4-a3fa-f039d963485c" providerId="ADAL" clId="{D997AE77-9D4F-AF44-935B-0E8F34647D0E}" dt="2019-09-08T08:59:18.557" v="181"/>
          <ac:spMkLst>
            <pc:docMk/>
            <pc:sldMk cId="0" sldId="367"/>
            <ac:spMk id="72709" creationId="{1D833CE0-AC52-1A4E-8148-555D9DC3F00F}"/>
          </ac:spMkLst>
        </pc:spChg>
        <pc:spChg chg="mod">
          <ac:chgData name="Prof. Dr.Ir. Arif Djunaidy, M.Sc" userId="09574fc9-7f2a-46d4-a3fa-f039d963485c" providerId="ADAL" clId="{D997AE77-9D4F-AF44-935B-0E8F34647D0E}" dt="2019-09-08T09:07:47.674" v="337" actId="20577"/>
          <ac:spMkLst>
            <pc:docMk/>
            <pc:sldMk cId="0" sldId="367"/>
            <ac:spMk id="72710" creationId="{4218DD8F-B772-DC49-A2B1-1348C038B970}"/>
          </ac:spMkLst>
        </pc:spChg>
      </pc:sldChg>
      <pc:sldChg chg="modSp ord">
        <pc:chgData name="Prof. Dr.Ir. Arif Djunaidy, M.Sc" userId="09574fc9-7f2a-46d4-a3fa-f039d963485c" providerId="ADAL" clId="{D997AE77-9D4F-AF44-935B-0E8F34647D0E}" dt="2019-09-08T09:07:51.464" v="338" actId="20577"/>
        <pc:sldMkLst>
          <pc:docMk/>
          <pc:sldMk cId="0" sldId="368"/>
        </pc:sldMkLst>
        <pc:spChg chg="mod">
          <ac:chgData name="Prof. Dr.Ir. Arif Djunaidy, M.Sc" userId="09574fc9-7f2a-46d4-a3fa-f039d963485c" providerId="ADAL" clId="{D997AE77-9D4F-AF44-935B-0E8F34647D0E}" dt="2019-09-08T08:59:25.957" v="184"/>
          <ac:spMkLst>
            <pc:docMk/>
            <pc:sldMk cId="0" sldId="368"/>
            <ac:spMk id="73733" creationId="{D3487F6D-2939-7C4E-9E9D-70A427738FF1}"/>
          </ac:spMkLst>
        </pc:spChg>
        <pc:spChg chg="mod">
          <ac:chgData name="Prof. Dr.Ir. Arif Djunaidy, M.Sc" userId="09574fc9-7f2a-46d4-a3fa-f039d963485c" providerId="ADAL" clId="{D997AE77-9D4F-AF44-935B-0E8F34647D0E}" dt="2019-09-08T09:07:51.464" v="338" actId="20577"/>
          <ac:spMkLst>
            <pc:docMk/>
            <pc:sldMk cId="0" sldId="368"/>
            <ac:spMk id="73734" creationId="{0DBF4895-2F5D-8E4C-BCC6-20DA3133DB2E}"/>
          </ac:spMkLst>
        </pc:spChg>
      </pc:sldChg>
      <pc:sldChg chg="modSp">
        <pc:chgData name="Prof. Dr.Ir. Arif Djunaidy, M.Sc" userId="09574fc9-7f2a-46d4-a3fa-f039d963485c" providerId="ADAL" clId="{D997AE77-9D4F-AF44-935B-0E8F34647D0E}" dt="2019-09-08T09:08:00.380" v="342" actId="20577"/>
        <pc:sldMkLst>
          <pc:docMk/>
          <pc:sldMk cId="0" sldId="369"/>
        </pc:sldMkLst>
        <pc:spChg chg="mod">
          <ac:chgData name="Prof. Dr.Ir. Arif Djunaidy, M.Sc" userId="09574fc9-7f2a-46d4-a3fa-f039d963485c" providerId="ADAL" clId="{D997AE77-9D4F-AF44-935B-0E8F34647D0E}" dt="2019-09-08T08:59:33.430" v="186"/>
          <ac:spMkLst>
            <pc:docMk/>
            <pc:sldMk cId="0" sldId="369"/>
            <ac:spMk id="74757" creationId="{4F39EBA2-BB77-214B-B950-9114E82E758A}"/>
          </ac:spMkLst>
        </pc:spChg>
        <pc:spChg chg="mod">
          <ac:chgData name="Prof. Dr.Ir. Arif Djunaidy, M.Sc" userId="09574fc9-7f2a-46d4-a3fa-f039d963485c" providerId="ADAL" clId="{D997AE77-9D4F-AF44-935B-0E8F34647D0E}" dt="2019-09-08T09:08:00.380" v="342" actId="20577"/>
          <ac:spMkLst>
            <pc:docMk/>
            <pc:sldMk cId="0" sldId="369"/>
            <ac:spMk id="74758" creationId="{195F0884-B1D2-B145-AA3A-E6A06348178D}"/>
          </ac:spMkLst>
        </pc:spChg>
        <pc:spChg chg="mod">
          <ac:chgData name="Prof. Dr.Ir. Arif Djunaidy, M.Sc" userId="09574fc9-7f2a-46d4-a3fa-f039d963485c" providerId="ADAL" clId="{D997AE77-9D4F-AF44-935B-0E8F34647D0E}" dt="2019-09-08T09:07:56.940" v="341" actId="5793"/>
          <ac:spMkLst>
            <pc:docMk/>
            <pc:sldMk cId="0" sldId="369"/>
            <ac:spMk id="74759" creationId="{78FC4271-6D20-9E44-B792-1F7DD26FC377}"/>
          </ac:spMkLst>
        </pc:spChg>
      </pc:sldChg>
      <pc:sldChg chg="modSp">
        <pc:chgData name="Prof. Dr.Ir. Arif Djunaidy, M.Sc" userId="09574fc9-7f2a-46d4-a3fa-f039d963485c" providerId="ADAL" clId="{D997AE77-9D4F-AF44-935B-0E8F34647D0E}" dt="2019-09-08T09:11:49.420" v="353"/>
        <pc:sldMkLst>
          <pc:docMk/>
          <pc:sldMk cId="0" sldId="370"/>
        </pc:sldMkLst>
        <pc:spChg chg="mod">
          <ac:chgData name="Prof. Dr.Ir. Arif Djunaidy, M.Sc" userId="09574fc9-7f2a-46d4-a3fa-f039d963485c" providerId="ADAL" clId="{D997AE77-9D4F-AF44-935B-0E8F34647D0E}" dt="2019-09-08T08:59:41.442" v="188"/>
          <ac:spMkLst>
            <pc:docMk/>
            <pc:sldMk cId="0" sldId="370"/>
            <ac:spMk id="75781" creationId="{12DFF701-DB7F-6549-8F67-07164B4FD4B0}"/>
          </ac:spMkLst>
        </pc:spChg>
        <pc:spChg chg="mod">
          <ac:chgData name="Prof. Dr.Ir. Arif Djunaidy, M.Sc" userId="09574fc9-7f2a-46d4-a3fa-f039d963485c" providerId="ADAL" clId="{D997AE77-9D4F-AF44-935B-0E8F34647D0E}" dt="2019-09-08T09:08:04.192" v="343" actId="20577"/>
          <ac:spMkLst>
            <pc:docMk/>
            <pc:sldMk cId="0" sldId="370"/>
            <ac:spMk id="75782" creationId="{C4DE8B84-0970-6847-A970-7A69689CDE3B}"/>
          </ac:spMkLst>
        </pc:spChg>
        <pc:spChg chg="mod">
          <ac:chgData name="Prof. Dr.Ir. Arif Djunaidy, M.Sc" userId="09574fc9-7f2a-46d4-a3fa-f039d963485c" providerId="ADAL" clId="{D997AE77-9D4F-AF44-935B-0E8F34647D0E}" dt="2019-09-08T09:11:49.420" v="353"/>
          <ac:spMkLst>
            <pc:docMk/>
            <pc:sldMk cId="0" sldId="370"/>
            <ac:spMk id="75783" creationId="{D764E0A5-8840-9E48-A549-426641FC0E15}"/>
          </ac:spMkLst>
        </pc:spChg>
      </pc:sldChg>
      <pc:sldChg chg="modSp">
        <pc:chgData name="Prof. Dr.Ir. Arif Djunaidy, M.Sc" userId="09574fc9-7f2a-46d4-a3fa-f039d963485c" providerId="ADAL" clId="{D997AE77-9D4F-AF44-935B-0E8F34647D0E}" dt="2019-09-08T09:08:09.134" v="344" actId="20577"/>
        <pc:sldMkLst>
          <pc:docMk/>
          <pc:sldMk cId="0" sldId="371"/>
        </pc:sldMkLst>
        <pc:spChg chg="mod">
          <ac:chgData name="Prof. Dr.Ir. Arif Djunaidy, M.Sc" userId="09574fc9-7f2a-46d4-a3fa-f039d963485c" providerId="ADAL" clId="{D997AE77-9D4F-AF44-935B-0E8F34647D0E}" dt="2019-09-08T08:59:45.540" v="189"/>
          <ac:spMkLst>
            <pc:docMk/>
            <pc:sldMk cId="0" sldId="371"/>
            <ac:spMk id="76805" creationId="{D315B807-05FF-2A41-BE59-55725F5394D7}"/>
          </ac:spMkLst>
        </pc:spChg>
        <pc:spChg chg="mod">
          <ac:chgData name="Prof. Dr.Ir. Arif Djunaidy, M.Sc" userId="09574fc9-7f2a-46d4-a3fa-f039d963485c" providerId="ADAL" clId="{D997AE77-9D4F-AF44-935B-0E8F34647D0E}" dt="2019-09-08T09:08:09.134" v="344" actId="20577"/>
          <ac:spMkLst>
            <pc:docMk/>
            <pc:sldMk cId="0" sldId="371"/>
            <ac:spMk id="76806" creationId="{C69D765D-1B32-6E49-A44B-9A739B3DEF1F}"/>
          </ac:spMkLst>
        </pc:spChg>
      </pc:sldChg>
      <pc:sldChg chg="modSp">
        <pc:chgData name="Prof. Dr.Ir. Arif Djunaidy, M.Sc" userId="09574fc9-7f2a-46d4-a3fa-f039d963485c" providerId="ADAL" clId="{D997AE77-9D4F-AF44-935B-0E8F34647D0E}" dt="2019-09-08T09:08:13.055" v="345" actId="20577"/>
        <pc:sldMkLst>
          <pc:docMk/>
          <pc:sldMk cId="0" sldId="372"/>
        </pc:sldMkLst>
        <pc:spChg chg="mod">
          <ac:chgData name="Prof. Dr.Ir. Arif Djunaidy, M.Sc" userId="09574fc9-7f2a-46d4-a3fa-f039d963485c" providerId="ADAL" clId="{D997AE77-9D4F-AF44-935B-0E8F34647D0E}" dt="2019-09-08T08:59:49.521" v="190"/>
          <ac:spMkLst>
            <pc:docMk/>
            <pc:sldMk cId="0" sldId="372"/>
            <ac:spMk id="77829" creationId="{BCF4F403-F40F-D040-881B-DC25AC287AA9}"/>
          </ac:spMkLst>
        </pc:spChg>
        <pc:spChg chg="mod">
          <ac:chgData name="Prof. Dr.Ir. Arif Djunaidy, M.Sc" userId="09574fc9-7f2a-46d4-a3fa-f039d963485c" providerId="ADAL" clId="{D997AE77-9D4F-AF44-935B-0E8F34647D0E}" dt="2019-09-08T09:08:13.055" v="345" actId="20577"/>
          <ac:spMkLst>
            <pc:docMk/>
            <pc:sldMk cId="0" sldId="372"/>
            <ac:spMk id="77830" creationId="{8F42C45B-71EF-A24C-8B6F-507DF1533F0D}"/>
          </ac:spMkLst>
        </pc:spChg>
      </pc:sldChg>
      <pc:sldChg chg="modSp">
        <pc:chgData name="Prof. Dr.Ir. Arif Djunaidy, M.Sc" userId="09574fc9-7f2a-46d4-a3fa-f039d963485c" providerId="ADAL" clId="{D997AE77-9D4F-AF44-935B-0E8F34647D0E}" dt="2019-09-08T09:08:16.850" v="346" actId="20577"/>
        <pc:sldMkLst>
          <pc:docMk/>
          <pc:sldMk cId="0" sldId="373"/>
        </pc:sldMkLst>
        <pc:spChg chg="mod">
          <ac:chgData name="Prof. Dr.Ir. Arif Djunaidy, M.Sc" userId="09574fc9-7f2a-46d4-a3fa-f039d963485c" providerId="ADAL" clId="{D997AE77-9D4F-AF44-935B-0E8F34647D0E}" dt="2019-09-08T08:59:53.584" v="191"/>
          <ac:spMkLst>
            <pc:docMk/>
            <pc:sldMk cId="0" sldId="373"/>
            <ac:spMk id="78853" creationId="{840602F8-3CFA-6B41-9228-7DC86323A5BC}"/>
          </ac:spMkLst>
        </pc:spChg>
        <pc:spChg chg="mod">
          <ac:chgData name="Prof. Dr.Ir. Arif Djunaidy, M.Sc" userId="09574fc9-7f2a-46d4-a3fa-f039d963485c" providerId="ADAL" clId="{D997AE77-9D4F-AF44-935B-0E8F34647D0E}" dt="2019-09-08T09:08:16.850" v="346" actId="20577"/>
          <ac:spMkLst>
            <pc:docMk/>
            <pc:sldMk cId="0" sldId="373"/>
            <ac:spMk id="78854" creationId="{662FA79A-79D6-0A48-B4F5-97A36E0EF2F0}"/>
          </ac:spMkLst>
        </pc:spChg>
      </pc:sldChg>
      <pc:sldChg chg="modSp">
        <pc:chgData name="Prof. Dr.Ir. Arif Djunaidy, M.Sc" userId="09574fc9-7f2a-46d4-a3fa-f039d963485c" providerId="ADAL" clId="{D997AE77-9D4F-AF44-935B-0E8F34647D0E}" dt="2019-09-08T09:08:21.108" v="347" actId="20577"/>
        <pc:sldMkLst>
          <pc:docMk/>
          <pc:sldMk cId="0" sldId="374"/>
        </pc:sldMkLst>
        <pc:spChg chg="mod">
          <ac:chgData name="Prof. Dr.Ir. Arif Djunaidy, M.Sc" userId="09574fc9-7f2a-46d4-a3fa-f039d963485c" providerId="ADAL" clId="{D997AE77-9D4F-AF44-935B-0E8F34647D0E}" dt="2019-09-08T08:59:57.285" v="192"/>
          <ac:spMkLst>
            <pc:docMk/>
            <pc:sldMk cId="0" sldId="374"/>
            <ac:spMk id="79877" creationId="{CB11E8D0-AD10-894E-A670-0AC862D527DB}"/>
          </ac:spMkLst>
        </pc:spChg>
        <pc:spChg chg="mod">
          <ac:chgData name="Prof. Dr.Ir. Arif Djunaidy, M.Sc" userId="09574fc9-7f2a-46d4-a3fa-f039d963485c" providerId="ADAL" clId="{D997AE77-9D4F-AF44-935B-0E8F34647D0E}" dt="2019-09-08T09:08:21.108" v="347" actId="20577"/>
          <ac:spMkLst>
            <pc:docMk/>
            <pc:sldMk cId="0" sldId="374"/>
            <ac:spMk id="79878" creationId="{3EA5A050-D1C4-D646-9E40-B83568F21EF2}"/>
          </ac:spMkLst>
        </pc:spChg>
      </pc:sldChg>
      <pc:sldChg chg="modSp add">
        <pc:chgData name="Prof. Dr.Ir. Arif Djunaidy, M.Sc" userId="09574fc9-7f2a-46d4-a3fa-f039d963485c" providerId="ADAL" clId="{D997AE77-9D4F-AF44-935B-0E8F34647D0E}" dt="2019-09-08T08:50:12.361" v="38" actId="20577"/>
        <pc:sldMkLst>
          <pc:docMk/>
          <pc:sldMk cId="812755491" sldId="430"/>
        </pc:sldMkLst>
        <pc:spChg chg="mod">
          <ac:chgData name="Prof. Dr.Ir. Arif Djunaidy, M.Sc" userId="09574fc9-7f2a-46d4-a3fa-f039d963485c" providerId="ADAL" clId="{D997AE77-9D4F-AF44-935B-0E8F34647D0E}" dt="2019-09-08T08:50:12.361" v="38" actId="20577"/>
          <ac:spMkLst>
            <pc:docMk/>
            <pc:sldMk cId="812755491" sldId="430"/>
            <ac:spMk id="15367" creationId="{1E294020-F402-CC42-9D63-5EA15A9CFC7A}"/>
          </ac:spMkLst>
        </pc:spChg>
      </pc:sldChg>
    </pc:docChg>
  </pc:docChgLst>
  <pc:docChgLst>
    <pc:chgData name="Prof. Dr.Ir. Arif Djunaidy, M.Sc" userId="09574fc9-7f2a-46d4-a3fa-f039d963485c" providerId="ADAL" clId="{A5666653-48DB-40F2-81CF-4703C6CD167B}"/>
    <pc:docChg chg="modSld">
      <pc:chgData name="Prof. Dr.Ir. Arif Djunaidy, M.Sc" userId="09574fc9-7f2a-46d4-a3fa-f039d963485c" providerId="ADAL" clId="{A5666653-48DB-40F2-81CF-4703C6CD167B}" dt="2020-10-25T09:59:20.809" v="0"/>
      <pc:docMkLst>
        <pc:docMk/>
      </pc:docMkLst>
      <pc:sldChg chg="modSp mod">
        <pc:chgData name="Prof. Dr.Ir. Arif Djunaidy, M.Sc" userId="09574fc9-7f2a-46d4-a3fa-f039d963485c" providerId="ADAL" clId="{A5666653-48DB-40F2-81CF-4703C6CD167B}" dt="2020-10-25T09:59:20.809" v="0"/>
        <pc:sldMkLst>
          <pc:docMk/>
          <pc:sldMk cId="2998654157" sldId="431"/>
        </pc:sldMkLst>
        <pc:spChg chg="mod">
          <ac:chgData name="Prof. Dr.Ir. Arif Djunaidy, M.Sc" userId="09574fc9-7f2a-46d4-a3fa-f039d963485c" providerId="ADAL" clId="{A5666653-48DB-40F2-81CF-4703C6CD167B}" dt="2020-10-25T09:59:20.809" v="0"/>
          <ac:spMkLst>
            <pc:docMk/>
            <pc:sldMk cId="2998654157" sldId="431"/>
            <ac:spMk id="6" creationId="{F4A2CCF3-F18E-FC48-A92A-C9E68D68A685}"/>
          </ac:spMkLst>
        </pc:spChg>
      </pc:sldChg>
    </pc:docChg>
  </pc:docChgLst>
  <pc:docChgLst>
    <pc:chgData name="Arif Djunaidy" userId="09574fc9-7f2a-46d4-a3fa-f039d963485c" providerId="ADAL" clId="{6CCA3824-4599-418C-AEF0-607586F30C09}"/>
    <pc:docChg chg="custSel modSld modMainMaster">
      <pc:chgData name="Arif Djunaidy" userId="09574fc9-7f2a-46d4-a3fa-f039d963485c" providerId="ADAL" clId="{6CCA3824-4599-418C-AEF0-607586F30C09}" dt="2022-09-14T16:11:49.626" v="143" actId="478"/>
      <pc:docMkLst>
        <pc:docMk/>
      </pc:docMkLst>
      <pc:sldChg chg="modTransition modAnim">
        <pc:chgData name="Arif Djunaidy" userId="09574fc9-7f2a-46d4-a3fa-f039d963485c" providerId="ADAL" clId="{6CCA3824-4599-418C-AEF0-607586F30C09}" dt="2022-09-14T16:00:28.553" v="20"/>
        <pc:sldMkLst>
          <pc:docMk/>
          <pc:sldMk cId="3714919155" sldId="256"/>
        </pc:sldMkLst>
      </pc:sldChg>
      <pc:sldChg chg="modTransition">
        <pc:chgData name="Arif Djunaidy" userId="09574fc9-7f2a-46d4-a3fa-f039d963485c" providerId="ADAL" clId="{6CCA3824-4599-418C-AEF0-607586F30C09}" dt="2022-09-14T15:59:42.053" v="16"/>
        <pc:sldMkLst>
          <pc:docMk/>
          <pc:sldMk cId="0" sldId="305"/>
        </pc:sldMkLst>
      </pc:sldChg>
      <pc:sldChg chg="delSp mod modTransition modAnim">
        <pc:chgData name="Arif Djunaidy" userId="09574fc9-7f2a-46d4-a3fa-f039d963485c" providerId="ADAL" clId="{6CCA3824-4599-418C-AEF0-607586F30C09}" dt="2022-09-14T16:11:42.072" v="140" actId="478"/>
        <pc:sldMkLst>
          <pc:docMk/>
          <pc:sldMk cId="0" sldId="310"/>
        </pc:sldMkLst>
        <pc:spChg chg="del">
          <ac:chgData name="Arif Djunaidy" userId="09574fc9-7f2a-46d4-a3fa-f039d963485c" providerId="ADAL" clId="{6CCA3824-4599-418C-AEF0-607586F30C09}" dt="2022-09-14T16:11:42.072" v="140" actId="478"/>
          <ac:spMkLst>
            <pc:docMk/>
            <pc:sldMk cId="0" sldId="310"/>
            <ac:spMk id="17" creationId="{CB19452A-CFAB-4356-A152-1CBA32C8737D}"/>
          </ac:spMkLst>
        </pc:spChg>
      </pc:sldChg>
      <pc:sldChg chg="delSp mod modTransition modAnim">
        <pc:chgData name="Arif Djunaidy" userId="09574fc9-7f2a-46d4-a3fa-f039d963485c" providerId="ADAL" clId="{6CCA3824-4599-418C-AEF0-607586F30C09}" dt="2022-09-14T16:11:40.082" v="139" actId="478"/>
        <pc:sldMkLst>
          <pc:docMk/>
          <pc:sldMk cId="0" sldId="313"/>
        </pc:sldMkLst>
        <pc:spChg chg="del">
          <ac:chgData name="Arif Djunaidy" userId="09574fc9-7f2a-46d4-a3fa-f039d963485c" providerId="ADAL" clId="{6CCA3824-4599-418C-AEF0-607586F30C09}" dt="2022-09-14T16:11:40.082" v="139" actId="478"/>
          <ac:spMkLst>
            <pc:docMk/>
            <pc:sldMk cId="0" sldId="313"/>
            <ac:spMk id="17" creationId="{A4D6A86B-2A05-4E1E-BFC8-354E48F55EC5}"/>
          </ac:spMkLst>
        </pc:spChg>
      </pc:sldChg>
      <pc:sldChg chg="delSp mod modTransition modAnim">
        <pc:chgData name="Arif Djunaidy" userId="09574fc9-7f2a-46d4-a3fa-f039d963485c" providerId="ADAL" clId="{6CCA3824-4599-418C-AEF0-607586F30C09}" dt="2022-09-14T16:11:37.237" v="138" actId="478"/>
        <pc:sldMkLst>
          <pc:docMk/>
          <pc:sldMk cId="0" sldId="314"/>
        </pc:sldMkLst>
        <pc:spChg chg="del">
          <ac:chgData name="Arif Djunaidy" userId="09574fc9-7f2a-46d4-a3fa-f039d963485c" providerId="ADAL" clId="{6CCA3824-4599-418C-AEF0-607586F30C09}" dt="2022-09-14T16:11:37.237" v="138" actId="478"/>
          <ac:spMkLst>
            <pc:docMk/>
            <pc:sldMk cId="0" sldId="314"/>
            <ac:spMk id="17" creationId="{94028760-6244-45C2-85CC-EC2C5E157AE1}"/>
          </ac:spMkLst>
        </pc:spChg>
      </pc:sldChg>
      <pc:sldChg chg="delSp mod modTransition modAnim">
        <pc:chgData name="Arif Djunaidy" userId="09574fc9-7f2a-46d4-a3fa-f039d963485c" providerId="ADAL" clId="{6CCA3824-4599-418C-AEF0-607586F30C09}" dt="2022-09-14T16:11:33.856" v="137" actId="478"/>
        <pc:sldMkLst>
          <pc:docMk/>
          <pc:sldMk cId="0" sldId="315"/>
        </pc:sldMkLst>
        <pc:spChg chg="del">
          <ac:chgData name="Arif Djunaidy" userId="09574fc9-7f2a-46d4-a3fa-f039d963485c" providerId="ADAL" clId="{6CCA3824-4599-418C-AEF0-607586F30C09}" dt="2022-09-14T16:11:33.856" v="137" actId="478"/>
          <ac:spMkLst>
            <pc:docMk/>
            <pc:sldMk cId="0" sldId="315"/>
            <ac:spMk id="17" creationId="{F5C27E07-904C-4A55-B1AF-F0DC3A741323}"/>
          </ac:spMkLst>
        </pc:spChg>
      </pc:sldChg>
      <pc:sldChg chg="delSp mod modTransition modAnim">
        <pc:chgData name="Arif Djunaidy" userId="09574fc9-7f2a-46d4-a3fa-f039d963485c" providerId="ADAL" clId="{6CCA3824-4599-418C-AEF0-607586F30C09}" dt="2022-09-14T16:11:31.994" v="136" actId="478"/>
        <pc:sldMkLst>
          <pc:docMk/>
          <pc:sldMk cId="0" sldId="316"/>
        </pc:sldMkLst>
        <pc:spChg chg="del">
          <ac:chgData name="Arif Djunaidy" userId="09574fc9-7f2a-46d4-a3fa-f039d963485c" providerId="ADAL" clId="{6CCA3824-4599-418C-AEF0-607586F30C09}" dt="2022-09-14T16:11:31.994" v="136" actId="478"/>
          <ac:spMkLst>
            <pc:docMk/>
            <pc:sldMk cId="0" sldId="316"/>
            <ac:spMk id="17" creationId="{5F5EA621-380D-41D1-B56A-90E2B9E8959F}"/>
          </ac:spMkLst>
        </pc:spChg>
      </pc:sldChg>
      <pc:sldChg chg="delSp mod modTransition modAnim">
        <pc:chgData name="Arif Djunaidy" userId="09574fc9-7f2a-46d4-a3fa-f039d963485c" providerId="ADAL" clId="{6CCA3824-4599-418C-AEF0-607586F30C09}" dt="2022-09-14T16:11:29.973" v="135" actId="478"/>
        <pc:sldMkLst>
          <pc:docMk/>
          <pc:sldMk cId="0" sldId="317"/>
        </pc:sldMkLst>
        <pc:spChg chg="del">
          <ac:chgData name="Arif Djunaidy" userId="09574fc9-7f2a-46d4-a3fa-f039d963485c" providerId="ADAL" clId="{6CCA3824-4599-418C-AEF0-607586F30C09}" dt="2022-09-14T16:11:29.973" v="135" actId="478"/>
          <ac:spMkLst>
            <pc:docMk/>
            <pc:sldMk cId="0" sldId="317"/>
            <ac:spMk id="16" creationId="{0F550803-DDA1-4A6F-BCEF-9C37F32B5066}"/>
          </ac:spMkLst>
        </pc:spChg>
      </pc:sldChg>
      <pc:sldChg chg="delSp mod modTransition modAnim">
        <pc:chgData name="Arif Djunaidy" userId="09574fc9-7f2a-46d4-a3fa-f039d963485c" providerId="ADAL" clId="{6CCA3824-4599-418C-AEF0-607586F30C09}" dt="2022-09-14T16:11:26.738" v="134" actId="478"/>
        <pc:sldMkLst>
          <pc:docMk/>
          <pc:sldMk cId="0" sldId="318"/>
        </pc:sldMkLst>
        <pc:spChg chg="del">
          <ac:chgData name="Arif Djunaidy" userId="09574fc9-7f2a-46d4-a3fa-f039d963485c" providerId="ADAL" clId="{6CCA3824-4599-418C-AEF0-607586F30C09}" dt="2022-09-14T16:11:26.738" v="134" actId="478"/>
          <ac:spMkLst>
            <pc:docMk/>
            <pc:sldMk cId="0" sldId="318"/>
            <ac:spMk id="16" creationId="{3A68214C-0AB6-4477-BFAF-6BC03619318E}"/>
          </ac:spMkLst>
        </pc:spChg>
      </pc:sldChg>
      <pc:sldChg chg="delSp mod modTransition modAnim">
        <pc:chgData name="Arif Djunaidy" userId="09574fc9-7f2a-46d4-a3fa-f039d963485c" providerId="ADAL" clId="{6CCA3824-4599-418C-AEF0-607586F30C09}" dt="2022-09-14T16:11:24.962" v="133" actId="478"/>
        <pc:sldMkLst>
          <pc:docMk/>
          <pc:sldMk cId="0" sldId="320"/>
        </pc:sldMkLst>
        <pc:spChg chg="del">
          <ac:chgData name="Arif Djunaidy" userId="09574fc9-7f2a-46d4-a3fa-f039d963485c" providerId="ADAL" clId="{6CCA3824-4599-418C-AEF0-607586F30C09}" dt="2022-09-14T16:11:24.962" v="133" actId="478"/>
          <ac:spMkLst>
            <pc:docMk/>
            <pc:sldMk cId="0" sldId="320"/>
            <ac:spMk id="17" creationId="{2D2A63BB-AE3D-462C-8A16-E6CF97B78A90}"/>
          </ac:spMkLst>
        </pc:spChg>
      </pc:sldChg>
      <pc:sldChg chg="delSp mod modTransition modAnim">
        <pc:chgData name="Arif Djunaidy" userId="09574fc9-7f2a-46d4-a3fa-f039d963485c" providerId="ADAL" clId="{6CCA3824-4599-418C-AEF0-607586F30C09}" dt="2022-09-14T16:11:23.028" v="132" actId="478"/>
        <pc:sldMkLst>
          <pc:docMk/>
          <pc:sldMk cId="0" sldId="321"/>
        </pc:sldMkLst>
        <pc:spChg chg="del">
          <ac:chgData name="Arif Djunaidy" userId="09574fc9-7f2a-46d4-a3fa-f039d963485c" providerId="ADAL" clId="{6CCA3824-4599-418C-AEF0-607586F30C09}" dt="2022-09-14T16:11:23.028" v="132" actId="478"/>
          <ac:spMkLst>
            <pc:docMk/>
            <pc:sldMk cId="0" sldId="321"/>
            <ac:spMk id="16" creationId="{4FF9858A-8E5D-47E4-8951-46E863277AB5}"/>
          </ac:spMkLst>
        </pc:spChg>
      </pc:sldChg>
      <pc:sldChg chg="delSp mod modTransition modAnim">
        <pc:chgData name="Arif Djunaidy" userId="09574fc9-7f2a-46d4-a3fa-f039d963485c" providerId="ADAL" clId="{6CCA3824-4599-418C-AEF0-607586F30C09}" dt="2022-09-14T16:11:15.230" v="129" actId="478"/>
        <pc:sldMkLst>
          <pc:docMk/>
          <pc:sldMk cId="0" sldId="322"/>
        </pc:sldMkLst>
        <pc:spChg chg="del">
          <ac:chgData name="Arif Djunaidy" userId="09574fc9-7f2a-46d4-a3fa-f039d963485c" providerId="ADAL" clId="{6CCA3824-4599-418C-AEF0-607586F30C09}" dt="2022-09-14T16:11:15.230" v="129" actId="478"/>
          <ac:spMkLst>
            <pc:docMk/>
            <pc:sldMk cId="0" sldId="322"/>
            <ac:spMk id="17" creationId="{1C56A732-B995-4DEC-8E9C-4E395649BFDB}"/>
          </ac:spMkLst>
        </pc:spChg>
      </pc:sldChg>
      <pc:sldChg chg="delSp mod modTransition modAnim">
        <pc:chgData name="Arif Djunaidy" userId="09574fc9-7f2a-46d4-a3fa-f039d963485c" providerId="ADAL" clId="{6CCA3824-4599-418C-AEF0-607586F30C09}" dt="2022-09-14T16:11:19.919" v="131" actId="478"/>
        <pc:sldMkLst>
          <pc:docMk/>
          <pc:sldMk cId="0" sldId="323"/>
        </pc:sldMkLst>
        <pc:spChg chg="del">
          <ac:chgData name="Arif Djunaidy" userId="09574fc9-7f2a-46d4-a3fa-f039d963485c" providerId="ADAL" clId="{6CCA3824-4599-418C-AEF0-607586F30C09}" dt="2022-09-14T16:11:19.919" v="131" actId="478"/>
          <ac:spMkLst>
            <pc:docMk/>
            <pc:sldMk cId="0" sldId="323"/>
            <ac:spMk id="16" creationId="{481BC868-1D68-474B-8153-E8A664F58ADB}"/>
          </ac:spMkLst>
        </pc:spChg>
      </pc:sldChg>
      <pc:sldChg chg="delSp mod modTransition modAnim">
        <pc:chgData name="Arif Djunaidy" userId="09574fc9-7f2a-46d4-a3fa-f039d963485c" providerId="ADAL" clId="{6CCA3824-4599-418C-AEF0-607586F30C09}" dt="2022-09-14T16:11:18.054" v="130" actId="478"/>
        <pc:sldMkLst>
          <pc:docMk/>
          <pc:sldMk cId="0" sldId="324"/>
        </pc:sldMkLst>
        <pc:spChg chg="del">
          <ac:chgData name="Arif Djunaidy" userId="09574fc9-7f2a-46d4-a3fa-f039d963485c" providerId="ADAL" clId="{6CCA3824-4599-418C-AEF0-607586F30C09}" dt="2022-09-14T16:11:18.054" v="130" actId="478"/>
          <ac:spMkLst>
            <pc:docMk/>
            <pc:sldMk cId="0" sldId="324"/>
            <ac:spMk id="16" creationId="{28CCCEE5-E17B-4D1F-9530-AC3EF15F151F}"/>
          </ac:spMkLst>
        </pc:spChg>
      </pc:sldChg>
      <pc:sldChg chg="modTransition modAnim">
        <pc:chgData name="Arif Djunaidy" userId="09574fc9-7f2a-46d4-a3fa-f039d963485c" providerId="ADAL" clId="{6CCA3824-4599-418C-AEF0-607586F30C09}" dt="2022-09-14T16:05:19.895" v="32"/>
        <pc:sldMkLst>
          <pc:docMk/>
          <pc:sldMk cId="0" sldId="325"/>
        </pc:sldMkLst>
      </pc:sldChg>
      <pc:sldChg chg="delSp mod modTransition modAnim">
        <pc:chgData name="Arif Djunaidy" userId="09574fc9-7f2a-46d4-a3fa-f039d963485c" providerId="ADAL" clId="{6CCA3824-4599-418C-AEF0-607586F30C09}" dt="2022-09-14T16:11:13.002" v="128" actId="478"/>
        <pc:sldMkLst>
          <pc:docMk/>
          <pc:sldMk cId="0" sldId="326"/>
        </pc:sldMkLst>
        <pc:spChg chg="del">
          <ac:chgData name="Arif Djunaidy" userId="09574fc9-7f2a-46d4-a3fa-f039d963485c" providerId="ADAL" clId="{6CCA3824-4599-418C-AEF0-607586F30C09}" dt="2022-09-14T16:11:13.002" v="128" actId="478"/>
          <ac:spMkLst>
            <pc:docMk/>
            <pc:sldMk cId="0" sldId="326"/>
            <ac:spMk id="17" creationId="{31E99D7A-93DB-4F0D-BA6E-CD9210E6358F}"/>
          </ac:spMkLst>
        </pc:spChg>
      </pc:sldChg>
      <pc:sldChg chg="delSp mod modTransition modAnim">
        <pc:chgData name="Arif Djunaidy" userId="09574fc9-7f2a-46d4-a3fa-f039d963485c" providerId="ADAL" clId="{6CCA3824-4599-418C-AEF0-607586F30C09}" dt="2022-09-14T16:11:07.937" v="126" actId="478"/>
        <pc:sldMkLst>
          <pc:docMk/>
          <pc:sldMk cId="0" sldId="327"/>
        </pc:sldMkLst>
        <pc:spChg chg="del">
          <ac:chgData name="Arif Djunaidy" userId="09574fc9-7f2a-46d4-a3fa-f039d963485c" providerId="ADAL" clId="{6CCA3824-4599-418C-AEF0-607586F30C09}" dt="2022-09-14T16:11:07.937" v="126" actId="478"/>
          <ac:spMkLst>
            <pc:docMk/>
            <pc:sldMk cId="0" sldId="327"/>
            <ac:spMk id="17" creationId="{DB3DBC77-C492-43CA-8714-CCA7D6D0D274}"/>
          </ac:spMkLst>
        </pc:spChg>
      </pc:sldChg>
      <pc:sldChg chg="delSp mod modTransition modAnim">
        <pc:chgData name="Arif Djunaidy" userId="09574fc9-7f2a-46d4-a3fa-f039d963485c" providerId="ADAL" clId="{6CCA3824-4599-418C-AEF0-607586F30C09}" dt="2022-09-14T16:11:09.833" v="127" actId="478"/>
        <pc:sldMkLst>
          <pc:docMk/>
          <pc:sldMk cId="0" sldId="328"/>
        </pc:sldMkLst>
        <pc:spChg chg="del">
          <ac:chgData name="Arif Djunaidy" userId="09574fc9-7f2a-46d4-a3fa-f039d963485c" providerId="ADAL" clId="{6CCA3824-4599-418C-AEF0-607586F30C09}" dt="2022-09-14T16:11:09.833" v="127" actId="478"/>
          <ac:spMkLst>
            <pc:docMk/>
            <pc:sldMk cId="0" sldId="328"/>
            <ac:spMk id="16" creationId="{4D035E7A-9FBB-4EF9-814F-11D11D66A42A}"/>
          </ac:spMkLst>
        </pc:spChg>
      </pc:sldChg>
      <pc:sldChg chg="delSp mod modTransition modAnim">
        <pc:chgData name="Arif Djunaidy" userId="09574fc9-7f2a-46d4-a3fa-f039d963485c" providerId="ADAL" clId="{6CCA3824-4599-418C-AEF0-607586F30C09}" dt="2022-09-14T16:11:05.353" v="125" actId="478"/>
        <pc:sldMkLst>
          <pc:docMk/>
          <pc:sldMk cId="0" sldId="329"/>
        </pc:sldMkLst>
        <pc:spChg chg="del">
          <ac:chgData name="Arif Djunaidy" userId="09574fc9-7f2a-46d4-a3fa-f039d963485c" providerId="ADAL" clId="{6CCA3824-4599-418C-AEF0-607586F30C09}" dt="2022-09-14T16:11:05.353" v="125" actId="478"/>
          <ac:spMkLst>
            <pc:docMk/>
            <pc:sldMk cId="0" sldId="329"/>
            <ac:spMk id="16" creationId="{BE6B9E26-38E9-4898-971D-E86365464BF8}"/>
          </ac:spMkLst>
        </pc:spChg>
      </pc:sldChg>
      <pc:sldChg chg="delSp mod modTransition modAnim">
        <pc:chgData name="Arif Djunaidy" userId="09574fc9-7f2a-46d4-a3fa-f039d963485c" providerId="ADAL" clId="{6CCA3824-4599-418C-AEF0-607586F30C09}" dt="2022-09-14T16:11:01.778" v="124" actId="478"/>
        <pc:sldMkLst>
          <pc:docMk/>
          <pc:sldMk cId="0" sldId="330"/>
        </pc:sldMkLst>
        <pc:spChg chg="del">
          <ac:chgData name="Arif Djunaidy" userId="09574fc9-7f2a-46d4-a3fa-f039d963485c" providerId="ADAL" clId="{6CCA3824-4599-418C-AEF0-607586F30C09}" dt="2022-09-14T16:11:01.778" v="124" actId="478"/>
          <ac:spMkLst>
            <pc:docMk/>
            <pc:sldMk cId="0" sldId="330"/>
            <ac:spMk id="16" creationId="{C61E1D5C-0729-41D0-958E-A69669FEF643}"/>
          </ac:spMkLst>
        </pc:spChg>
      </pc:sldChg>
      <pc:sldChg chg="delSp mod modTransition modAnim">
        <pc:chgData name="Arif Djunaidy" userId="09574fc9-7f2a-46d4-a3fa-f039d963485c" providerId="ADAL" clId="{6CCA3824-4599-418C-AEF0-607586F30C09}" dt="2022-09-14T16:10:59.376" v="123" actId="478"/>
        <pc:sldMkLst>
          <pc:docMk/>
          <pc:sldMk cId="0" sldId="331"/>
        </pc:sldMkLst>
        <pc:spChg chg="del">
          <ac:chgData name="Arif Djunaidy" userId="09574fc9-7f2a-46d4-a3fa-f039d963485c" providerId="ADAL" clId="{6CCA3824-4599-418C-AEF0-607586F30C09}" dt="2022-09-14T16:10:59.376" v="123" actId="478"/>
          <ac:spMkLst>
            <pc:docMk/>
            <pc:sldMk cId="0" sldId="331"/>
            <ac:spMk id="16" creationId="{532BEDFB-C460-4514-A0C8-1F154879238B}"/>
          </ac:spMkLst>
        </pc:spChg>
      </pc:sldChg>
      <pc:sldChg chg="delSp mod modTransition modAnim">
        <pc:chgData name="Arif Djunaidy" userId="09574fc9-7f2a-46d4-a3fa-f039d963485c" providerId="ADAL" clId="{6CCA3824-4599-418C-AEF0-607586F30C09}" dt="2022-09-14T16:10:57.266" v="122" actId="478"/>
        <pc:sldMkLst>
          <pc:docMk/>
          <pc:sldMk cId="0" sldId="332"/>
        </pc:sldMkLst>
        <pc:spChg chg="del">
          <ac:chgData name="Arif Djunaidy" userId="09574fc9-7f2a-46d4-a3fa-f039d963485c" providerId="ADAL" clId="{6CCA3824-4599-418C-AEF0-607586F30C09}" dt="2022-09-14T16:10:57.266" v="122" actId="478"/>
          <ac:spMkLst>
            <pc:docMk/>
            <pc:sldMk cId="0" sldId="332"/>
            <ac:spMk id="17" creationId="{239BC4F5-6845-4944-9D14-122EC50082F2}"/>
          </ac:spMkLst>
        </pc:spChg>
      </pc:sldChg>
      <pc:sldChg chg="delSp mod modTransition modAnim">
        <pc:chgData name="Arif Djunaidy" userId="09574fc9-7f2a-46d4-a3fa-f039d963485c" providerId="ADAL" clId="{6CCA3824-4599-418C-AEF0-607586F30C09}" dt="2022-09-14T16:10:54.052" v="121" actId="478"/>
        <pc:sldMkLst>
          <pc:docMk/>
          <pc:sldMk cId="0" sldId="333"/>
        </pc:sldMkLst>
        <pc:spChg chg="del">
          <ac:chgData name="Arif Djunaidy" userId="09574fc9-7f2a-46d4-a3fa-f039d963485c" providerId="ADAL" clId="{6CCA3824-4599-418C-AEF0-607586F30C09}" dt="2022-09-14T16:10:54.052" v="121" actId="478"/>
          <ac:spMkLst>
            <pc:docMk/>
            <pc:sldMk cId="0" sldId="333"/>
            <ac:spMk id="16" creationId="{E3641A9F-EFEF-4402-8212-FED774DE4E56}"/>
          </ac:spMkLst>
        </pc:spChg>
      </pc:sldChg>
      <pc:sldChg chg="delSp mod modTransition modAnim">
        <pc:chgData name="Arif Djunaidy" userId="09574fc9-7f2a-46d4-a3fa-f039d963485c" providerId="ADAL" clId="{6CCA3824-4599-418C-AEF0-607586F30C09}" dt="2022-09-14T16:10:52.217" v="120" actId="478"/>
        <pc:sldMkLst>
          <pc:docMk/>
          <pc:sldMk cId="0" sldId="334"/>
        </pc:sldMkLst>
        <pc:spChg chg="del">
          <ac:chgData name="Arif Djunaidy" userId="09574fc9-7f2a-46d4-a3fa-f039d963485c" providerId="ADAL" clId="{6CCA3824-4599-418C-AEF0-607586F30C09}" dt="2022-09-14T16:10:52.217" v="120" actId="478"/>
          <ac:spMkLst>
            <pc:docMk/>
            <pc:sldMk cId="0" sldId="334"/>
            <ac:spMk id="16" creationId="{3985A959-70D8-42CB-B406-5ADB7AF8A5B6}"/>
          </ac:spMkLst>
        </pc:spChg>
      </pc:sldChg>
      <pc:sldChg chg="delSp mod modTransition modAnim">
        <pc:chgData name="Arif Djunaidy" userId="09574fc9-7f2a-46d4-a3fa-f039d963485c" providerId="ADAL" clId="{6CCA3824-4599-418C-AEF0-607586F30C09}" dt="2022-09-14T16:10:49.217" v="119" actId="478"/>
        <pc:sldMkLst>
          <pc:docMk/>
          <pc:sldMk cId="0" sldId="335"/>
        </pc:sldMkLst>
        <pc:spChg chg="del">
          <ac:chgData name="Arif Djunaidy" userId="09574fc9-7f2a-46d4-a3fa-f039d963485c" providerId="ADAL" clId="{6CCA3824-4599-418C-AEF0-607586F30C09}" dt="2022-09-14T16:10:49.217" v="119" actId="478"/>
          <ac:spMkLst>
            <pc:docMk/>
            <pc:sldMk cId="0" sldId="335"/>
            <ac:spMk id="16" creationId="{B185C9E3-481A-45FA-98AA-C44F377634E9}"/>
          </ac:spMkLst>
        </pc:spChg>
      </pc:sldChg>
      <pc:sldChg chg="delSp mod modTransition modAnim">
        <pc:chgData name="Arif Djunaidy" userId="09574fc9-7f2a-46d4-a3fa-f039d963485c" providerId="ADAL" clId="{6CCA3824-4599-418C-AEF0-607586F30C09}" dt="2022-09-14T16:10:47.009" v="118" actId="478"/>
        <pc:sldMkLst>
          <pc:docMk/>
          <pc:sldMk cId="0" sldId="336"/>
        </pc:sldMkLst>
        <pc:spChg chg="del">
          <ac:chgData name="Arif Djunaidy" userId="09574fc9-7f2a-46d4-a3fa-f039d963485c" providerId="ADAL" clId="{6CCA3824-4599-418C-AEF0-607586F30C09}" dt="2022-09-14T16:10:47.009" v="118" actId="478"/>
          <ac:spMkLst>
            <pc:docMk/>
            <pc:sldMk cId="0" sldId="336"/>
            <ac:spMk id="16" creationId="{3C41D9AF-7DF4-4258-969F-6FDD17462808}"/>
          </ac:spMkLst>
        </pc:spChg>
      </pc:sldChg>
      <pc:sldChg chg="delSp mod modTransition modAnim">
        <pc:chgData name="Arif Djunaidy" userId="09574fc9-7f2a-46d4-a3fa-f039d963485c" providerId="ADAL" clId="{6CCA3824-4599-418C-AEF0-607586F30C09}" dt="2022-09-14T16:10:44.788" v="117" actId="478"/>
        <pc:sldMkLst>
          <pc:docMk/>
          <pc:sldMk cId="0" sldId="337"/>
        </pc:sldMkLst>
        <pc:spChg chg="del">
          <ac:chgData name="Arif Djunaidy" userId="09574fc9-7f2a-46d4-a3fa-f039d963485c" providerId="ADAL" clId="{6CCA3824-4599-418C-AEF0-607586F30C09}" dt="2022-09-14T16:10:44.788" v="117" actId="478"/>
          <ac:spMkLst>
            <pc:docMk/>
            <pc:sldMk cId="0" sldId="337"/>
            <ac:spMk id="16" creationId="{258C7974-A069-48C2-BAD5-32ABF1421393}"/>
          </ac:spMkLst>
        </pc:spChg>
      </pc:sldChg>
      <pc:sldChg chg="delSp mod modTransition modAnim">
        <pc:chgData name="Arif Djunaidy" userId="09574fc9-7f2a-46d4-a3fa-f039d963485c" providerId="ADAL" clId="{6CCA3824-4599-418C-AEF0-607586F30C09}" dt="2022-09-14T16:06:27.849" v="46" actId="478"/>
        <pc:sldMkLst>
          <pc:docMk/>
          <pc:sldMk cId="0" sldId="338"/>
        </pc:sldMkLst>
        <pc:spChg chg="del">
          <ac:chgData name="Arif Djunaidy" userId="09574fc9-7f2a-46d4-a3fa-f039d963485c" providerId="ADAL" clId="{6CCA3824-4599-418C-AEF0-607586F30C09}" dt="2022-09-14T16:06:27.849" v="46" actId="478"/>
          <ac:spMkLst>
            <pc:docMk/>
            <pc:sldMk cId="0" sldId="338"/>
            <ac:spMk id="16" creationId="{CB7208D5-6C51-437E-9E0B-DAF977B85ECB}"/>
          </ac:spMkLst>
        </pc:spChg>
      </pc:sldChg>
      <pc:sldChg chg="delSp mod modTransition delAnim">
        <pc:chgData name="Arif Djunaidy" userId="09574fc9-7f2a-46d4-a3fa-f039d963485c" providerId="ADAL" clId="{6CCA3824-4599-418C-AEF0-607586F30C09}" dt="2022-09-14T16:06:33.848" v="47" actId="478"/>
        <pc:sldMkLst>
          <pc:docMk/>
          <pc:sldMk cId="0" sldId="339"/>
        </pc:sldMkLst>
        <pc:spChg chg="del">
          <ac:chgData name="Arif Djunaidy" userId="09574fc9-7f2a-46d4-a3fa-f039d963485c" providerId="ADAL" clId="{6CCA3824-4599-418C-AEF0-607586F30C09}" dt="2022-09-14T16:06:33.848" v="47" actId="478"/>
          <ac:spMkLst>
            <pc:docMk/>
            <pc:sldMk cId="0" sldId="339"/>
            <ac:spMk id="16" creationId="{7EC896FA-1E19-4CD4-9F06-0D9021DFCFB6}"/>
          </ac:spMkLst>
        </pc:spChg>
      </pc:sldChg>
      <pc:sldChg chg="delSp mod modTransition modAnim">
        <pc:chgData name="Arif Djunaidy" userId="09574fc9-7f2a-46d4-a3fa-f039d963485c" providerId="ADAL" clId="{6CCA3824-4599-418C-AEF0-607586F30C09}" dt="2022-09-14T16:10:33.971" v="116" actId="478"/>
        <pc:sldMkLst>
          <pc:docMk/>
          <pc:sldMk cId="0" sldId="340"/>
        </pc:sldMkLst>
        <pc:spChg chg="del">
          <ac:chgData name="Arif Djunaidy" userId="09574fc9-7f2a-46d4-a3fa-f039d963485c" providerId="ADAL" clId="{6CCA3824-4599-418C-AEF0-607586F30C09}" dt="2022-09-14T16:10:33.971" v="116" actId="478"/>
          <ac:spMkLst>
            <pc:docMk/>
            <pc:sldMk cId="0" sldId="340"/>
            <ac:spMk id="16" creationId="{99E00790-1DF4-436A-9E37-A767D676FAD6}"/>
          </ac:spMkLst>
        </pc:spChg>
      </pc:sldChg>
      <pc:sldChg chg="delSp mod modTransition modAnim">
        <pc:chgData name="Arif Djunaidy" userId="09574fc9-7f2a-46d4-a3fa-f039d963485c" providerId="ADAL" clId="{6CCA3824-4599-418C-AEF0-607586F30C09}" dt="2022-09-14T16:10:25.273" v="114" actId="478"/>
        <pc:sldMkLst>
          <pc:docMk/>
          <pc:sldMk cId="0" sldId="341"/>
        </pc:sldMkLst>
        <pc:spChg chg="del">
          <ac:chgData name="Arif Djunaidy" userId="09574fc9-7f2a-46d4-a3fa-f039d963485c" providerId="ADAL" clId="{6CCA3824-4599-418C-AEF0-607586F30C09}" dt="2022-09-14T16:10:25.273" v="114" actId="478"/>
          <ac:spMkLst>
            <pc:docMk/>
            <pc:sldMk cId="0" sldId="341"/>
            <ac:spMk id="16" creationId="{DB0DBDAF-DECE-46C3-AF09-3F18ED953432}"/>
          </ac:spMkLst>
        </pc:spChg>
      </pc:sldChg>
      <pc:sldChg chg="delSp mod modTransition modAnim">
        <pc:chgData name="Arif Djunaidy" userId="09574fc9-7f2a-46d4-a3fa-f039d963485c" providerId="ADAL" clId="{6CCA3824-4599-418C-AEF0-607586F30C09}" dt="2022-09-14T16:10:29.398" v="115" actId="478"/>
        <pc:sldMkLst>
          <pc:docMk/>
          <pc:sldMk cId="0" sldId="342"/>
        </pc:sldMkLst>
        <pc:spChg chg="del">
          <ac:chgData name="Arif Djunaidy" userId="09574fc9-7f2a-46d4-a3fa-f039d963485c" providerId="ADAL" clId="{6CCA3824-4599-418C-AEF0-607586F30C09}" dt="2022-09-14T16:10:29.398" v="115" actId="478"/>
          <ac:spMkLst>
            <pc:docMk/>
            <pc:sldMk cId="0" sldId="342"/>
            <ac:spMk id="16" creationId="{A57F868E-6C49-48F3-A7AC-FEBF254E8053}"/>
          </ac:spMkLst>
        </pc:spChg>
      </pc:sldChg>
      <pc:sldChg chg="delSp mod modTransition modAnim">
        <pc:chgData name="Arif Djunaidy" userId="09574fc9-7f2a-46d4-a3fa-f039d963485c" providerId="ADAL" clId="{6CCA3824-4599-418C-AEF0-607586F30C09}" dt="2022-09-14T16:10:23.240" v="113" actId="478"/>
        <pc:sldMkLst>
          <pc:docMk/>
          <pc:sldMk cId="0" sldId="343"/>
        </pc:sldMkLst>
        <pc:spChg chg="del">
          <ac:chgData name="Arif Djunaidy" userId="09574fc9-7f2a-46d4-a3fa-f039d963485c" providerId="ADAL" clId="{6CCA3824-4599-418C-AEF0-607586F30C09}" dt="2022-09-14T16:10:23.240" v="113" actId="478"/>
          <ac:spMkLst>
            <pc:docMk/>
            <pc:sldMk cId="0" sldId="343"/>
            <ac:spMk id="16" creationId="{84181BAE-533E-4995-99AA-DAE83F60AC89}"/>
          </ac:spMkLst>
        </pc:spChg>
      </pc:sldChg>
      <pc:sldChg chg="delSp mod modTransition modAnim">
        <pc:chgData name="Arif Djunaidy" userId="09574fc9-7f2a-46d4-a3fa-f039d963485c" providerId="ADAL" clId="{6CCA3824-4599-418C-AEF0-607586F30C09}" dt="2022-09-14T16:10:20.138" v="112" actId="478"/>
        <pc:sldMkLst>
          <pc:docMk/>
          <pc:sldMk cId="0" sldId="344"/>
        </pc:sldMkLst>
        <pc:spChg chg="del">
          <ac:chgData name="Arif Djunaidy" userId="09574fc9-7f2a-46d4-a3fa-f039d963485c" providerId="ADAL" clId="{6CCA3824-4599-418C-AEF0-607586F30C09}" dt="2022-09-14T16:10:20.138" v="112" actId="478"/>
          <ac:spMkLst>
            <pc:docMk/>
            <pc:sldMk cId="0" sldId="344"/>
            <ac:spMk id="16" creationId="{3951709E-07FE-4B02-8C65-5049793C4210}"/>
          </ac:spMkLst>
        </pc:spChg>
      </pc:sldChg>
      <pc:sldChg chg="delSp mod modTransition modAnim">
        <pc:chgData name="Arif Djunaidy" userId="09574fc9-7f2a-46d4-a3fa-f039d963485c" providerId="ADAL" clId="{6CCA3824-4599-418C-AEF0-607586F30C09}" dt="2022-09-14T16:10:14.218" v="110" actId="478"/>
        <pc:sldMkLst>
          <pc:docMk/>
          <pc:sldMk cId="0" sldId="345"/>
        </pc:sldMkLst>
        <pc:spChg chg="del">
          <ac:chgData name="Arif Djunaidy" userId="09574fc9-7f2a-46d4-a3fa-f039d963485c" providerId="ADAL" clId="{6CCA3824-4599-418C-AEF0-607586F30C09}" dt="2022-09-14T16:10:14.218" v="110" actId="478"/>
          <ac:spMkLst>
            <pc:docMk/>
            <pc:sldMk cId="0" sldId="345"/>
            <ac:spMk id="16" creationId="{1C20EF50-19B8-4298-BD18-4A8044FD6FF0}"/>
          </ac:spMkLst>
        </pc:spChg>
      </pc:sldChg>
      <pc:sldChg chg="delSp mod modTransition modAnim">
        <pc:chgData name="Arif Djunaidy" userId="09574fc9-7f2a-46d4-a3fa-f039d963485c" providerId="ADAL" clId="{6CCA3824-4599-418C-AEF0-607586F30C09}" dt="2022-09-14T16:10:16.552" v="111" actId="478"/>
        <pc:sldMkLst>
          <pc:docMk/>
          <pc:sldMk cId="0" sldId="346"/>
        </pc:sldMkLst>
        <pc:spChg chg="del">
          <ac:chgData name="Arif Djunaidy" userId="09574fc9-7f2a-46d4-a3fa-f039d963485c" providerId="ADAL" clId="{6CCA3824-4599-418C-AEF0-607586F30C09}" dt="2022-09-14T16:10:16.552" v="111" actId="478"/>
          <ac:spMkLst>
            <pc:docMk/>
            <pc:sldMk cId="0" sldId="346"/>
            <ac:spMk id="16" creationId="{7973FB12-CBA1-4FE6-B508-AAAE5D389099}"/>
          </ac:spMkLst>
        </pc:spChg>
      </pc:sldChg>
      <pc:sldChg chg="delSp mod modTransition modAnim">
        <pc:chgData name="Arif Djunaidy" userId="09574fc9-7f2a-46d4-a3fa-f039d963485c" providerId="ADAL" clId="{6CCA3824-4599-418C-AEF0-607586F30C09}" dt="2022-09-14T16:10:11.988" v="109" actId="478"/>
        <pc:sldMkLst>
          <pc:docMk/>
          <pc:sldMk cId="0" sldId="347"/>
        </pc:sldMkLst>
        <pc:spChg chg="del">
          <ac:chgData name="Arif Djunaidy" userId="09574fc9-7f2a-46d4-a3fa-f039d963485c" providerId="ADAL" clId="{6CCA3824-4599-418C-AEF0-607586F30C09}" dt="2022-09-14T16:10:11.988" v="109" actId="478"/>
          <ac:spMkLst>
            <pc:docMk/>
            <pc:sldMk cId="0" sldId="347"/>
            <ac:spMk id="16" creationId="{ABE0AA03-28C7-4447-8087-1A6EFC8AA49A}"/>
          </ac:spMkLst>
        </pc:spChg>
      </pc:sldChg>
      <pc:sldChg chg="delSp mod modTransition modAnim">
        <pc:chgData name="Arif Djunaidy" userId="09574fc9-7f2a-46d4-a3fa-f039d963485c" providerId="ADAL" clId="{6CCA3824-4599-418C-AEF0-607586F30C09}" dt="2022-09-14T16:10:08.327" v="108" actId="478"/>
        <pc:sldMkLst>
          <pc:docMk/>
          <pc:sldMk cId="0" sldId="348"/>
        </pc:sldMkLst>
        <pc:spChg chg="del">
          <ac:chgData name="Arif Djunaidy" userId="09574fc9-7f2a-46d4-a3fa-f039d963485c" providerId="ADAL" clId="{6CCA3824-4599-418C-AEF0-607586F30C09}" dt="2022-09-14T16:10:08.327" v="108" actId="478"/>
          <ac:spMkLst>
            <pc:docMk/>
            <pc:sldMk cId="0" sldId="348"/>
            <ac:spMk id="16" creationId="{7A59C66C-FF83-4BE2-9741-9DC6F5BE4546}"/>
          </ac:spMkLst>
        </pc:spChg>
      </pc:sldChg>
      <pc:sldChg chg="delSp mod modTransition modAnim">
        <pc:chgData name="Arif Djunaidy" userId="09574fc9-7f2a-46d4-a3fa-f039d963485c" providerId="ADAL" clId="{6CCA3824-4599-418C-AEF0-607586F30C09}" dt="2022-09-14T16:10:06.388" v="107" actId="478"/>
        <pc:sldMkLst>
          <pc:docMk/>
          <pc:sldMk cId="0" sldId="349"/>
        </pc:sldMkLst>
        <pc:spChg chg="del">
          <ac:chgData name="Arif Djunaidy" userId="09574fc9-7f2a-46d4-a3fa-f039d963485c" providerId="ADAL" clId="{6CCA3824-4599-418C-AEF0-607586F30C09}" dt="2022-09-14T16:10:06.388" v="107" actId="478"/>
          <ac:spMkLst>
            <pc:docMk/>
            <pc:sldMk cId="0" sldId="349"/>
            <ac:spMk id="16" creationId="{60C187AD-27A7-44CF-882C-3DA276D17710}"/>
          </ac:spMkLst>
        </pc:spChg>
      </pc:sldChg>
      <pc:sldChg chg="delSp mod modTransition modAnim">
        <pc:chgData name="Arif Djunaidy" userId="09574fc9-7f2a-46d4-a3fa-f039d963485c" providerId="ADAL" clId="{6CCA3824-4599-418C-AEF0-607586F30C09}" dt="2022-09-14T16:10:04.406" v="106" actId="478"/>
        <pc:sldMkLst>
          <pc:docMk/>
          <pc:sldMk cId="0" sldId="350"/>
        </pc:sldMkLst>
        <pc:spChg chg="del">
          <ac:chgData name="Arif Djunaidy" userId="09574fc9-7f2a-46d4-a3fa-f039d963485c" providerId="ADAL" clId="{6CCA3824-4599-418C-AEF0-607586F30C09}" dt="2022-09-14T16:10:04.406" v="106" actId="478"/>
          <ac:spMkLst>
            <pc:docMk/>
            <pc:sldMk cId="0" sldId="350"/>
            <ac:spMk id="16" creationId="{EA06C3EE-2E51-4464-9D99-5ED99D69C183}"/>
          </ac:spMkLst>
        </pc:spChg>
      </pc:sldChg>
      <pc:sldChg chg="delSp mod modTransition modAnim">
        <pc:chgData name="Arif Djunaidy" userId="09574fc9-7f2a-46d4-a3fa-f039d963485c" providerId="ADAL" clId="{6CCA3824-4599-418C-AEF0-607586F30C09}" dt="2022-09-14T16:09:59.218" v="105" actId="478"/>
        <pc:sldMkLst>
          <pc:docMk/>
          <pc:sldMk cId="0" sldId="351"/>
        </pc:sldMkLst>
        <pc:spChg chg="del">
          <ac:chgData name="Arif Djunaidy" userId="09574fc9-7f2a-46d4-a3fa-f039d963485c" providerId="ADAL" clId="{6CCA3824-4599-418C-AEF0-607586F30C09}" dt="2022-09-14T16:09:59.218" v="105" actId="478"/>
          <ac:spMkLst>
            <pc:docMk/>
            <pc:sldMk cId="0" sldId="351"/>
            <ac:spMk id="16" creationId="{CD44AD84-04BA-42D9-A1BF-0A758D8DBBAA}"/>
          </ac:spMkLst>
        </pc:spChg>
      </pc:sldChg>
      <pc:sldChg chg="delSp mod modTransition modAnim">
        <pc:chgData name="Arif Djunaidy" userId="09574fc9-7f2a-46d4-a3fa-f039d963485c" providerId="ADAL" clId="{6CCA3824-4599-418C-AEF0-607586F30C09}" dt="2022-09-14T16:09:53.336" v="103" actId="478"/>
        <pc:sldMkLst>
          <pc:docMk/>
          <pc:sldMk cId="0" sldId="352"/>
        </pc:sldMkLst>
        <pc:spChg chg="del">
          <ac:chgData name="Arif Djunaidy" userId="09574fc9-7f2a-46d4-a3fa-f039d963485c" providerId="ADAL" clId="{6CCA3824-4599-418C-AEF0-607586F30C09}" dt="2022-09-14T16:09:53.336" v="103" actId="478"/>
          <ac:spMkLst>
            <pc:docMk/>
            <pc:sldMk cId="0" sldId="352"/>
            <ac:spMk id="16" creationId="{530A8790-BA24-4090-8B87-BDC7A1F5D119}"/>
          </ac:spMkLst>
        </pc:spChg>
      </pc:sldChg>
      <pc:sldChg chg="delSp mod modTransition modAnim">
        <pc:chgData name="Arif Djunaidy" userId="09574fc9-7f2a-46d4-a3fa-f039d963485c" providerId="ADAL" clId="{6CCA3824-4599-418C-AEF0-607586F30C09}" dt="2022-09-14T16:09:57.234" v="104" actId="478"/>
        <pc:sldMkLst>
          <pc:docMk/>
          <pc:sldMk cId="0" sldId="353"/>
        </pc:sldMkLst>
        <pc:spChg chg="del">
          <ac:chgData name="Arif Djunaidy" userId="09574fc9-7f2a-46d4-a3fa-f039d963485c" providerId="ADAL" clId="{6CCA3824-4599-418C-AEF0-607586F30C09}" dt="2022-09-14T16:09:57.234" v="104" actId="478"/>
          <ac:spMkLst>
            <pc:docMk/>
            <pc:sldMk cId="0" sldId="353"/>
            <ac:spMk id="16" creationId="{29C2C9C7-802E-4E74-B43D-358AD3EE4329}"/>
          </ac:spMkLst>
        </pc:spChg>
      </pc:sldChg>
      <pc:sldChg chg="delSp mod modTransition modAnim">
        <pc:chgData name="Arif Djunaidy" userId="09574fc9-7f2a-46d4-a3fa-f039d963485c" providerId="ADAL" clId="{6CCA3824-4599-418C-AEF0-607586F30C09}" dt="2022-09-14T16:09:50.361" v="102" actId="478"/>
        <pc:sldMkLst>
          <pc:docMk/>
          <pc:sldMk cId="0" sldId="354"/>
        </pc:sldMkLst>
        <pc:spChg chg="del">
          <ac:chgData name="Arif Djunaidy" userId="09574fc9-7f2a-46d4-a3fa-f039d963485c" providerId="ADAL" clId="{6CCA3824-4599-418C-AEF0-607586F30C09}" dt="2022-09-14T16:09:50.361" v="102" actId="478"/>
          <ac:spMkLst>
            <pc:docMk/>
            <pc:sldMk cId="0" sldId="354"/>
            <ac:spMk id="16" creationId="{A7C42F7B-2CF6-462C-8D9A-79DE33523B00}"/>
          </ac:spMkLst>
        </pc:spChg>
      </pc:sldChg>
      <pc:sldChg chg="delSp mod modTransition modAnim">
        <pc:chgData name="Arif Djunaidy" userId="09574fc9-7f2a-46d4-a3fa-f039d963485c" providerId="ADAL" clId="{6CCA3824-4599-418C-AEF0-607586F30C09}" dt="2022-09-14T16:09:47.151" v="101" actId="478"/>
        <pc:sldMkLst>
          <pc:docMk/>
          <pc:sldMk cId="0" sldId="355"/>
        </pc:sldMkLst>
        <pc:spChg chg="del">
          <ac:chgData name="Arif Djunaidy" userId="09574fc9-7f2a-46d4-a3fa-f039d963485c" providerId="ADAL" clId="{6CCA3824-4599-418C-AEF0-607586F30C09}" dt="2022-09-14T16:09:47.151" v="101" actId="478"/>
          <ac:spMkLst>
            <pc:docMk/>
            <pc:sldMk cId="0" sldId="355"/>
            <ac:spMk id="16" creationId="{45FD2D54-F75B-48AC-82F4-24C8608BF33F}"/>
          </ac:spMkLst>
        </pc:spChg>
      </pc:sldChg>
      <pc:sldChg chg="delSp mod modTransition modAnim">
        <pc:chgData name="Arif Djunaidy" userId="09574fc9-7f2a-46d4-a3fa-f039d963485c" providerId="ADAL" clId="{6CCA3824-4599-418C-AEF0-607586F30C09}" dt="2022-09-14T16:09:44.979" v="100" actId="478"/>
        <pc:sldMkLst>
          <pc:docMk/>
          <pc:sldMk cId="0" sldId="356"/>
        </pc:sldMkLst>
        <pc:spChg chg="del">
          <ac:chgData name="Arif Djunaidy" userId="09574fc9-7f2a-46d4-a3fa-f039d963485c" providerId="ADAL" clId="{6CCA3824-4599-418C-AEF0-607586F30C09}" dt="2022-09-14T16:09:44.979" v="100" actId="478"/>
          <ac:spMkLst>
            <pc:docMk/>
            <pc:sldMk cId="0" sldId="356"/>
            <ac:spMk id="16" creationId="{D7DB5233-5B59-49B4-BF7C-676A4CE348F2}"/>
          </ac:spMkLst>
        </pc:spChg>
      </pc:sldChg>
      <pc:sldChg chg="delSp mod modTransition modAnim">
        <pc:chgData name="Arif Djunaidy" userId="09574fc9-7f2a-46d4-a3fa-f039d963485c" providerId="ADAL" clId="{6CCA3824-4599-418C-AEF0-607586F30C09}" dt="2022-09-14T16:09:34.485" v="95" actId="478"/>
        <pc:sldMkLst>
          <pc:docMk/>
          <pc:sldMk cId="0" sldId="357"/>
        </pc:sldMkLst>
        <pc:spChg chg="del">
          <ac:chgData name="Arif Djunaidy" userId="09574fc9-7f2a-46d4-a3fa-f039d963485c" providerId="ADAL" clId="{6CCA3824-4599-418C-AEF0-607586F30C09}" dt="2022-09-14T16:09:34.485" v="95" actId="478"/>
          <ac:spMkLst>
            <pc:docMk/>
            <pc:sldMk cId="0" sldId="357"/>
            <ac:spMk id="16" creationId="{8DC78567-3ACB-4AC6-B15C-6625A908D65F}"/>
          </ac:spMkLst>
        </pc:spChg>
      </pc:sldChg>
      <pc:sldChg chg="delSp mod modTransition modAnim">
        <pc:chgData name="Arif Djunaidy" userId="09574fc9-7f2a-46d4-a3fa-f039d963485c" providerId="ADAL" clId="{6CCA3824-4599-418C-AEF0-607586F30C09}" dt="2022-09-14T16:09:42.451" v="99" actId="478"/>
        <pc:sldMkLst>
          <pc:docMk/>
          <pc:sldMk cId="0" sldId="358"/>
        </pc:sldMkLst>
        <pc:spChg chg="del">
          <ac:chgData name="Arif Djunaidy" userId="09574fc9-7f2a-46d4-a3fa-f039d963485c" providerId="ADAL" clId="{6CCA3824-4599-418C-AEF0-607586F30C09}" dt="2022-09-14T16:09:42.451" v="99" actId="478"/>
          <ac:spMkLst>
            <pc:docMk/>
            <pc:sldMk cId="0" sldId="358"/>
            <ac:spMk id="16" creationId="{5FF9DBDA-95A4-43F8-98D7-712202CA15FF}"/>
          </ac:spMkLst>
        </pc:spChg>
      </pc:sldChg>
      <pc:sldChg chg="delSp modSp mod modTransition modAnim">
        <pc:chgData name="Arif Djunaidy" userId="09574fc9-7f2a-46d4-a3fa-f039d963485c" providerId="ADAL" clId="{6CCA3824-4599-418C-AEF0-607586F30C09}" dt="2022-09-14T16:09:40.520" v="98" actId="478"/>
        <pc:sldMkLst>
          <pc:docMk/>
          <pc:sldMk cId="0" sldId="359"/>
        </pc:sldMkLst>
        <pc:spChg chg="del mod">
          <ac:chgData name="Arif Djunaidy" userId="09574fc9-7f2a-46d4-a3fa-f039d963485c" providerId="ADAL" clId="{6CCA3824-4599-418C-AEF0-607586F30C09}" dt="2022-09-14T16:09:40.520" v="98" actId="478"/>
          <ac:spMkLst>
            <pc:docMk/>
            <pc:sldMk cId="0" sldId="359"/>
            <ac:spMk id="16" creationId="{24A0989A-6E35-40DF-94E4-E725F1BFE6F1}"/>
          </ac:spMkLst>
        </pc:spChg>
      </pc:sldChg>
      <pc:sldChg chg="delSp mod modTransition modAnim">
        <pc:chgData name="Arif Djunaidy" userId="09574fc9-7f2a-46d4-a3fa-f039d963485c" providerId="ADAL" clId="{6CCA3824-4599-418C-AEF0-607586F30C09}" dt="2022-09-14T16:09:37.815" v="96" actId="478"/>
        <pc:sldMkLst>
          <pc:docMk/>
          <pc:sldMk cId="0" sldId="360"/>
        </pc:sldMkLst>
        <pc:spChg chg="del">
          <ac:chgData name="Arif Djunaidy" userId="09574fc9-7f2a-46d4-a3fa-f039d963485c" providerId="ADAL" clId="{6CCA3824-4599-418C-AEF0-607586F30C09}" dt="2022-09-14T16:09:37.815" v="96" actId="478"/>
          <ac:spMkLst>
            <pc:docMk/>
            <pc:sldMk cId="0" sldId="360"/>
            <ac:spMk id="16" creationId="{31EA2A19-691E-4E2B-B816-96E2A1330A8D}"/>
          </ac:spMkLst>
        </pc:spChg>
      </pc:sldChg>
      <pc:sldChg chg="delSp modSp mod modTransition modAnim">
        <pc:chgData name="Arif Djunaidy" userId="09574fc9-7f2a-46d4-a3fa-f039d963485c" providerId="ADAL" clId="{6CCA3824-4599-418C-AEF0-607586F30C09}" dt="2022-09-14T16:09:32.829" v="94" actId="478"/>
        <pc:sldMkLst>
          <pc:docMk/>
          <pc:sldMk cId="0" sldId="362"/>
        </pc:sldMkLst>
        <pc:spChg chg="del mod">
          <ac:chgData name="Arif Djunaidy" userId="09574fc9-7f2a-46d4-a3fa-f039d963485c" providerId="ADAL" clId="{6CCA3824-4599-418C-AEF0-607586F30C09}" dt="2022-09-14T16:09:32.829" v="94" actId="478"/>
          <ac:spMkLst>
            <pc:docMk/>
            <pc:sldMk cId="0" sldId="362"/>
            <ac:spMk id="16" creationId="{8BD05AAA-9596-48F0-A7E2-6AE6EDC4740E}"/>
          </ac:spMkLst>
        </pc:spChg>
      </pc:sldChg>
      <pc:sldChg chg="delSp mod modTransition modAnim">
        <pc:chgData name="Arif Djunaidy" userId="09574fc9-7f2a-46d4-a3fa-f039d963485c" providerId="ADAL" clId="{6CCA3824-4599-418C-AEF0-607586F30C09}" dt="2022-09-14T16:09:30.894" v="92" actId="478"/>
        <pc:sldMkLst>
          <pc:docMk/>
          <pc:sldMk cId="0" sldId="363"/>
        </pc:sldMkLst>
        <pc:spChg chg="del">
          <ac:chgData name="Arif Djunaidy" userId="09574fc9-7f2a-46d4-a3fa-f039d963485c" providerId="ADAL" clId="{6CCA3824-4599-418C-AEF0-607586F30C09}" dt="2022-09-14T16:09:30.894" v="92" actId="478"/>
          <ac:spMkLst>
            <pc:docMk/>
            <pc:sldMk cId="0" sldId="363"/>
            <ac:spMk id="16" creationId="{921211A4-CF8E-45B4-B18E-353E9C5E3188}"/>
          </ac:spMkLst>
        </pc:spChg>
      </pc:sldChg>
      <pc:sldChg chg="delSp mod modTransition modAnim">
        <pc:chgData name="Arif Djunaidy" userId="09574fc9-7f2a-46d4-a3fa-f039d963485c" providerId="ADAL" clId="{6CCA3824-4599-418C-AEF0-607586F30C09}" dt="2022-09-14T16:09:27.282" v="91" actId="478"/>
        <pc:sldMkLst>
          <pc:docMk/>
          <pc:sldMk cId="0" sldId="364"/>
        </pc:sldMkLst>
        <pc:spChg chg="del">
          <ac:chgData name="Arif Djunaidy" userId="09574fc9-7f2a-46d4-a3fa-f039d963485c" providerId="ADAL" clId="{6CCA3824-4599-418C-AEF0-607586F30C09}" dt="2022-09-14T16:09:27.282" v="91" actId="478"/>
          <ac:spMkLst>
            <pc:docMk/>
            <pc:sldMk cId="0" sldId="364"/>
            <ac:spMk id="16" creationId="{04994E26-B49B-4F24-9285-29CEAF2DE7D7}"/>
          </ac:spMkLst>
        </pc:spChg>
      </pc:sldChg>
      <pc:sldChg chg="delSp mod modTransition modAnim">
        <pc:chgData name="Arif Djunaidy" userId="09574fc9-7f2a-46d4-a3fa-f039d963485c" providerId="ADAL" clId="{6CCA3824-4599-418C-AEF0-607586F30C09}" dt="2022-09-14T16:09:25.139" v="90" actId="478"/>
        <pc:sldMkLst>
          <pc:docMk/>
          <pc:sldMk cId="0" sldId="365"/>
        </pc:sldMkLst>
        <pc:spChg chg="del">
          <ac:chgData name="Arif Djunaidy" userId="09574fc9-7f2a-46d4-a3fa-f039d963485c" providerId="ADAL" clId="{6CCA3824-4599-418C-AEF0-607586F30C09}" dt="2022-09-14T16:09:25.139" v="90" actId="478"/>
          <ac:spMkLst>
            <pc:docMk/>
            <pc:sldMk cId="0" sldId="365"/>
            <ac:spMk id="16" creationId="{E148D19C-FC8D-47A9-ABD2-926F5EC1412D}"/>
          </ac:spMkLst>
        </pc:spChg>
      </pc:sldChg>
      <pc:sldChg chg="delSp mod modTransition modAnim">
        <pc:chgData name="Arif Djunaidy" userId="09574fc9-7f2a-46d4-a3fa-f039d963485c" providerId="ADAL" clId="{6CCA3824-4599-418C-AEF0-607586F30C09}" dt="2022-09-14T16:09:21.543" v="89" actId="478"/>
        <pc:sldMkLst>
          <pc:docMk/>
          <pc:sldMk cId="0" sldId="366"/>
        </pc:sldMkLst>
        <pc:spChg chg="del">
          <ac:chgData name="Arif Djunaidy" userId="09574fc9-7f2a-46d4-a3fa-f039d963485c" providerId="ADAL" clId="{6CCA3824-4599-418C-AEF0-607586F30C09}" dt="2022-09-14T16:09:21.543" v="89" actId="478"/>
          <ac:spMkLst>
            <pc:docMk/>
            <pc:sldMk cId="0" sldId="366"/>
            <ac:spMk id="16" creationId="{06682930-B6B8-467B-83FB-CDDB16622149}"/>
          </ac:spMkLst>
        </pc:spChg>
      </pc:sldChg>
      <pc:sldChg chg="delSp mod modTransition modAnim">
        <pc:chgData name="Arif Djunaidy" userId="09574fc9-7f2a-46d4-a3fa-f039d963485c" providerId="ADAL" clId="{6CCA3824-4599-418C-AEF0-607586F30C09}" dt="2022-09-14T16:09:19.391" v="88" actId="478"/>
        <pc:sldMkLst>
          <pc:docMk/>
          <pc:sldMk cId="0" sldId="367"/>
        </pc:sldMkLst>
        <pc:spChg chg="del">
          <ac:chgData name="Arif Djunaidy" userId="09574fc9-7f2a-46d4-a3fa-f039d963485c" providerId="ADAL" clId="{6CCA3824-4599-418C-AEF0-607586F30C09}" dt="2022-09-14T16:09:19.391" v="88" actId="478"/>
          <ac:spMkLst>
            <pc:docMk/>
            <pc:sldMk cId="0" sldId="367"/>
            <ac:spMk id="16" creationId="{465E3542-6886-4CCA-A5F3-3E4A6768AA5D}"/>
          </ac:spMkLst>
        </pc:spChg>
      </pc:sldChg>
      <pc:sldChg chg="delSp mod modTransition modAnim">
        <pc:chgData name="Arif Djunaidy" userId="09574fc9-7f2a-46d4-a3fa-f039d963485c" providerId="ADAL" clId="{6CCA3824-4599-418C-AEF0-607586F30C09}" dt="2022-09-14T16:09:15.934" v="87" actId="478"/>
        <pc:sldMkLst>
          <pc:docMk/>
          <pc:sldMk cId="0" sldId="368"/>
        </pc:sldMkLst>
        <pc:spChg chg="del">
          <ac:chgData name="Arif Djunaidy" userId="09574fc9-7f2a-46d4-a3fa-f039d963485c" providerId="ADAL" clId="{6CCA3824-4599-418C-AEF0-607586F30C09}" dt="2022-09-14T16:09:15.934" v="87" actId="478"/>
          <ac:spMkLst>
            <pc:docMk/>
            <pc:sldMk cId="0" sldId="368"/>
            <ac:spMk id="17" creationId="{0824FCA0-8093-4645-AE39-6A6958C649B2}"/>
          </ac:spMkLst>
        </pc:spChg>
      </pc:sldChg>
      <pc:sldChg chg="delSp mod modTransition modAnim">
        <pc:chgData name="Arif Djunaidy" userId="09574fc9-7f2a-46d4-a3fa-f039d963485c" providerId="ADAL" clId="{6CCA3824-4599-418C-AEF0-607586F30C09}" dt="2022-09-14T16:09:12.812" v="86" actId="478"/>
        <pc:sldMkLst>
          <pc:docMk/>
          <pc:sldMk cId="0" sldId="369"/>
        </pc:sldMkLst>
        <pc:spChg chg="del">
          <ac:chgData name="Arif Djunaidy" userId="09574fc9-7f2a-46d4-a3fa-f039d963485c" providerId="ADAL" clId="{6CCA3824-4599-418C-AEF0-607586F30C09}" dt="2022-09-14T16:09:12.812" v="86" actId="478"/>
          <ac:spMkLst>
            <pc:docMk/>
            <pc:sldMk cId="0" sldId="369"/>
            <ac:spMk id="15" creationId="{2D521B30-0E1B-4FF7-8DA8-0EFEC675375A}"/>
          </ac:spMkLst>
        </pc:spChg>
      </pc:sldChg>
      <pc:sldChg chg="delSp mod modTransition modAnim">
        <pc:chgData name="Arif Djunaidy" userId="09574fc9-7f2a-46d4-a3fa-f039d963485c" providerId="ADAL" clId="{6CCA3824-4599-418C-AEF0-607586F30C09}" dt="2022-09-14T16:09:09.940" v="85" actId="478"/>
        <pc:sldMkLst>
          <pc:docMk/>
          <pc:sldMk cId="0" sldId="370"/>
        </pc:sldMkLst>
        <pc:spChg chg="del">
          <ac:chgData name="Arif Djunaidy" userId="09574fc9-7f2a-46d4-a3fa-f039d963485c" providerId="ADAL" clId="{6CCA3824-4599-418C-AEF0-607586F30C09}" dt="2022-09-14T16:09:09.940" v="85" actId="478"/>
          <ac:spMkLst>
            <pc:docMk/>
            <pc:sldMk cId="0" sldId="370"/>
            <ac:spMk id="16" creationId="{6E9C6624-4313-4AD4-A23F-8806386E9AD9}"/>
          </ac:spMkLst>
        </pc:spChg>
      </pc:sldChg>
      <pc:sldChg chg="delSp mod modTransition modAnim">
        <pc:chgData name="Arif Djunaidy" userId="09574fc9-7f2a-46d4-a3fa-f039d963485c" providerId="ADAL" clId="{6CCA3824-4599-418C-AEF0-607586F30C09}" dt="2022-09-14T16:09:06.666" v="84" actId="478"/>
        <pc:sldMkLst>
          <pc:docMk/>
          <pc:sldMk cId="0" sldId="371"/>
        </pc:sldMkLst>
        <pc:spChg chg="del">
          <ac:chgData name="Arif Djunaidy" userId="09574fc9-7f2a-46d4-a3fa-f039d963485c" providerId="ADAL" clId="{6CCA3824-4599-418C-AEF0-607586F30C09}" dt="2022-09-14T16:09:06.666" v="84" actId="478"/>
          <ac:spMkLst>
            <pc:docMk/>
            <pc:sldMk cId="0" sldId="371"/>
            <ac:spMk id="16" creationId="{6AC29C7A-9077-4E95-9F6A-F5F2E00F6AAF}"/>
          </ac:spMkLst>
        </pc:spChg>
      </pc:sldChg>
      <pc:sldChg chg="delSp mod modTransition modAnim">
        <pc:chgData name="Arif Djunaidy" userId="09574fc9-7f2a-46d4-a3fa-f039d963485c" providerId="ADAL" clId="{6CCA3824-4599-418C-AEF0-607586F30C09}" dt="2022-09-14T16:09:03.521" v="83" actId="478"/>
        <pc:sldMkLst>
          <pc:docMk/>
          <pc:sldMk cId="0" sldId="372"/>
        </pc:sldMkLst>
        <pc:spChg chg="del">
          <ac:chgData name="Arif Djunaidy" userId="09574fc9-7f2a-46d4-a3fa-f039d963485c" providerId="ADAL" clId="{6CCA3824-4599-418C-AEF0-607586F30C09}" dt="2022-09-14T16:09:03.521" v="83" actId="478"/>
          <ac:spMkLst>
            <pc:docMk/>
            <pc:sldMk cId="0" sldId="372"/>
            <ac:spMk id="16" creationId="{CD203877-5194-4E02-9077-CDC0DFFD8EB2}"/>
          </ac:spMkLst>
        </pc:spChg>
      </pc:sldChg>
      <pc:sldChg chg="delSp mod modTransition modAnim">
        <pc:chgData name="Arif Djunaidy" userId="09574fc9-7f2a-46d4-a3fa-f039d963485c" providerId="ADAL" clId="{6CCA3824-4599-418C-AEF0-607586F30C09}" dt="2022-09-14T16:09:00.280" v="82" actId="478"/>
        <pc:sldMkLst>
          <pc:docMk/>
          <pc:sldMk cId="0" sldId="373"/>
        </pc:sldMkLst>
        <pc:spChg chg="del">
          <ac:chgData name="Arif Djunaidy" userId="09574fc9-7f2a-46d4-a3fa-f039d963485c" providerId="ADAL" clId="{6CCA3824-4599-418C-AEF0-607586F30C09}" dt="2022-09-14T16:09:00.280" v="82" actId="478"/>
          <ac:spMkLst>
            <pc:docMk/>
            <pc:sldMk cId="0" sldId="373"/>
            <ac:spMk id="16" creationId="{D56BA24A-EC3E-4A63-8913-C34BBF0E49C7}"/>
          </ac:spMkLst>
        </pc:spChg>
      </pc:sldChg>
      <pc:sldChg chg="modTransition modAnim">
        <pc:chgData name="Arif Djunaidy" userId="09574fc9-7f2a-46d4-a3fa-f039d963485c" providerId="ADAL" clId="{6CCA3824-4599-418C-AEF0-607586F30C09}" dt="2022-09-14T16:08:50.921" v="81"/>
        <pc:sldMkLst>
          <pc:docMk/>
          <pc:sldMk cId="0" sldId="374"/>
        </pc:sldMkLst>
      </pc:sldChg>
      <pc:sldChg chg="addSp delSp modSp mod modTransition modAnim">
        <pc:chgData name="Arif Djunaidy" userId="09574fc9-7f2a-46d4-a3fa-f039d963485c" providerId="ADAL" clId="{6CCA3824-4599-418C-AEF0-607586F30C09}" dt="2022-09-14T16:11:49.626" v="143" actId="478"/>
        <pc:sldMkLst>
          <pc:docMk/>
          <pc:sldMk cId="2249457462" sldId="440"/>
        </pc:sldMkLst>
        <pc:spChg chg="del">
          <ac:chgData name="Arif Djunaidy" userId="09574fc9-7f2a-46d4-a3fa-f039d963485c" providerId="ADAL" clId="{6CCA3824-4599-418C-AEF0-607586F30C09}" dt="2022-09-14T16:11:49.626" v="143" actId="478"/>
          <ac:spMkLst>
            <pc:docMk/>
            <pc:sldMk cId="2249457462" sldId="440"/>
            <ac:spMk id="4" creationId="{537752BE-1E57-4948-B5B8-5C5AAB4A0936}"/>
          </ac:spMkLst>
        </pc:spChg>
        <pc:spChg chg="add del mod">
          <ac:chgData name="Arif Djunaidy" userId="09574fc9-7f2a-46d4-a3fa-f039d963485c" providerId="ADAL" clId="{6CCA3824-4599-418C-AEF0-607586F30C09}" dt="2022-09-14T16:11:47.198" v="142" actId="478"/>
          <ac:spMkLst>
            <pc:docMk/>
            <pc:sldMk cId="2249457462" sldId="440"/>
            <ac:spMk id="6" creationId="{9F3A81DB-81E4-ABFD-8B8A-266E905BCBFC}"/>
          </ac:spMkLst>
        </pc:spChg>
        <pc:spChg chg="add del">
          <ac:chgData name="Arif Djunaidy" userId="09574fc9-7f2a-46d4-a3fa-f039d963485c" providerId="ADAL" clId="{6CCA3824-4599-418C-AEF0-607586F30C09}" dt="2022-09-14T16:11:47.198" v="142" actId="478"/>
          <ac:spMkLst>
            <pc:docMk/>
            <pc:sldMk cId="2249457462" sldId="440"/>
            <ac:spMk id="217090" creationId="{00000000-0000-0000-0000-000000000000}"/>
          </ac:spMkLst>
        </pc:spChg>
      </pc:sldChg>
      <pc:sldMasterChg chg="modTransition modSldLayout">
        <pc:chgData name="Arif Djunaidy" userId="09574fc9-7f2a-46d4-a3fa-f039d963485c" providerId="ADAL" clId="{6CCA3824-4599-418C-AEF0-607586F30C09}" dt="2022-09-14T15:59:42.053" v="16"/>
        <pc:sldMasterMkLst>
          <pc:docMk/>
          <pc:sldMasterMk cId="0" sldId="2147483648"/>
        </pc:sldMasterMkLst>
        <pc:sldLayoutChg chg="modTransition">
          <pc:chgData name="Arif Djunaidy" userId="09574fc9-7f2a-46d4-a3fa-f039d963485c" providerId="ADAL" clId="{6CCA3824-4599-418C-AEF0-607586F30C09}" dt="2022-09-14T15:59:42.053" v="16"/>
          <pc:sldLayoutMkLst>
            <pc:docMk/>
            <pc:sldMasterMk cId="0" sldId="2147483648"/>
            <pc:sldLayoutMk cId="3975272495" sldId="2147483649"/>
          </pc:sldLayoutMkLst>
        </pc:sldLayoutChg>
        <pc:sldLayoutChg chg="modTransition">
          <pc:chgData name="Arif Djunaidy" userId="09574fc9-7f2a-46d4-a3fa-f039d963485c" providerId="ADAL" clId="{6CCA3824-4599-418C-AEF0-607586F30C09}" dt="2022-09-14T15:59:42.053" v="16"/>
          <pc:sldLayoutMkLst>
            <pc:docMk/>
            <pc:sldMasterMk cId="0" sldId="2147483648"/>
            <pc:sldLayoutMk cId="4134852313" sldId="2147483650"/>
          </pc:sldLayoutMkLst>
        </pc:sldLayoutChg>
        <pc:sldLayoutChg chg="modTransition">
          <pc:chgData name="Arif Djunaidy" userId="09574fc9-7f2a-46d4-a3fa-f039d963485c" providerId="ADAL" clId="{6CCA3824-4599-418C-AEF0-607586F30C09}" dt="2022-09-14T15:59:42.053" v="16"/>
          <pc:sldLayoutMkLst>
            <pc:docMk/>
            <pc:sldMasterMk cId="0" sldId="2147483648"/>
            <pc:sldLayoutMk cId="3026609564" sldId="2147483651"/>
          </pc:sldLayoutMkLst>
        </pc:sldLayoutChg>
        <pc:sldLayoutChg chg="modTransition">
          <pc:chgData name="Arif Djunaidy" userId="09574fc9-7f2a-46d4-a3fa-f039d963485c" providerId="ADAL" clId="{6CCA3824-4599-418C-AEF0-607586F30C09}" dt="2022-09-14T15:59:42.053" v="16"/>
          <pc:sldLayoutMkLst>
            <pc:docMk/>
            <pc:sldMasterMk cId="0" sldId="2147483648"/>
            <pc:sldLayoutMk cId="1818743354" sldId="2147483652"/>
          </pc:sldLayoutMkLst>
        </pc:sldLayoutChg>
        <pc:sldLayoutChg chg="modTransition">
          <pc:chgData name="Arif Djunaidy" userId="09574fc9-7f2a-46d4-a3fa-f039d963485c" providerId="ADAL" clId="{6CCA3824-4599-418C-AEF0-607586F30C09}" dt="2022-09-14T15:59:42.053" v="16"/>
          <pc:sldLayoutMkLst>
            <pc:docMk/>
            <pc:sldMasterMk cId="0" sldId="2147483648"/>
            <pc:sldLayoutMk cId="1639945199" sldId="2147483653"/>
          </pc:sldLayoutMkLst>
        </pc:sldLayoutChg>
        <pc:sldLayoutChg chg="modTransition">
          <pc:chgData name="Arif Djunaidy" userId="09574fc9-7f2a-46d4-a3fa-f039d963485c" providerId="ADAL" clId="{6CCA3824-4599-418C-AEF0-607586F30C09}" dt="2022-09-14T15:59:42.053" v="16"/>
          <pc:sldLayoutMkLst>
            <pc:docMk/>
            <pc:sldMasterMk cId="0" sldId="2147483648"/>
            <pc:sldLayoutMk cId="118859767" sldId="2147483654"/>
          </pc:sldLayoutMkLst>
        </pc:sldLayoutChg>
        <pc:sldLayoutChg chg="modTransition">
          <pc:chgData name="Arif Djunaidy" userId="09574fc9-7f2a-46d4-a3fa-f039d963485c" providerId="ADAL" clId="{6CCA3824-4599-418C-AEF0-607586F30C09}" dt="2022-09-14T15:59:42.053" v="16"/>
          <pc:sldLayoutMkLst>
            <pc:docMk/>
            <pc:sldMasterMk cId="0" sldId="2147483648"/>
            <pc:sldLayoutMk cId="3999592076" sldId="2147483655"/>
          </pc:sldLayoutMkLst>
        </pc:sldLayoutChg>
        <pc:sldLayoutChg chg="modTransition">
          <pc:chgData name="Arif Djunaidy" userId="09574fc9-7f2a-46d4-a3fa-f039d963485c" providerId="ADAL" clId="{6CCA3824-4599-418C-AEF0-607586F30C09}" dt="2022-09-14T15:59:42.053" v="16"/>
          <pc:sldLayoutMkLst>
            <pc:docMk/>
            <pc:sldMasterMk cId="0" sldId="2147483648"/>
            <pc:sldLayoutMk cId="498039769" sldId="2147483656"/>
          </pc:sldLayoutMkLst>
        </pc:sldLayoutChg>
        <pc:sldLayoutChg chg="modTransition">
          <pc:chgData name="Arif Djunaidy" userId="09574fc9-7f2a-46d4-a3fa-f039d963485c" providerId="ADAL" clId="{6CCA3824-4599-418C-AEF0-607586F30C09}" dt="2022-09-14T15:59:42.053" v="16"/>
          <pc:sldLayoutMkLst>
            <pc:docMk/>
            <pc:sldMasterMk cId="0" sldId="2147483648"/>
            <pc:sldLayoutMk cId="1573287920" sldId="2147483657"/>
          </pc:sldLayoutMkLst>
        </pc:sldLayoutChg>
        <pc:sldLayoutChg chg="modTransition">
          <pc:chgData name="Arif Djunaidy" userId="09574fc9-7f2a-46d4-a3fa-f039d963485c" providerId="ADAL" clId="{6CCA3824-4599-418C-AEF0-607586F30C09}" dt="2022-09-14T15:59:42.053" v="16"/>
          <pc:sldLayoutMkLst>
            <pc:docMk/>
            <pc:sldMasterMk cId="0" sldId="2147483648"/>
            <pc:sldLayoutMk cId="3190503671" sldId="2147483658"/>
          </pc:sldLayoutMkLst>
        </pc:sldLayoutChg>
        <pc:sldLayoutChg chg="modTransition">
          <pc:chgData name="Arif Djunaidy" userId="09574fc9-7f2a-46d4-a3fa-f039d963485c" providerId="ADAL" clId="{6CCA3824-4599-418C-AEF0-607586F30C09}" dt="2022-09-14T15:59:42.053" v="16"/>
          <pc:sldLayoutMkLst>
            <pc:docMk/>
            <pc:sldMasterMk cId="0" sldId="2147483648"/>
            <pc:sldLayoutMk cId="926999105" sldId="2147483659"/>
          </pc:sldLayoutMkLst>
        </pc:sldLayoutChg>
      </pc:sldMasterChg>
    </pc:docChg>
  </pc:docChgLst>
  <pc:docChgLst>
    <pc:chgData name="Arif Djunaidy" userId="09574fc9-7f2a-46d4-a3fa-f039d963485c" providerId="ADAL" clId="{67C9F311-18B2-41E7-8824-F718F5BFABAB}"/>
    <pc:docChg chg="addSld delSld modSld">
      <pc:chgData name="Arif Djunaidy" userId="09574fc9-7f2a-46d4-a3fa-f039d963485c" providerId="ADAL" clId="{67C9F311-18B2-41E7-8824-F718F5BFABAB}" dt="2022-09-15T01:18:57.114" v="39"/>
      <pc:docMkLst>
        <pc:docMk/>
      </pc:docMkLst>
      <pc:sldChg chg="del">
        <pc:chgData name="Arif Djunaidy" userId="09574fc9-7f2a-46d4-a3fa-f039d963485c" providerId="ADAL" clId="{67C9F311-18B2-41E7-8824-F718F5BFABAB}" dt="2022-09-15T01:17:51.069" v="28" actId="47"/>
        <pc:sldMkLst>
          <pc:docMk/>
          <pc:sldMk cId="3714919155" sldId="256"/>
        </pc:sldMkLst>
      </pc:sldChg>
      <pc:sldChg chg="modSp">
        <pc:chgData name="Arif Djunaidy" userId="09574fc9-7f2a-46d4-a3fa-f039d963485c" providerId="ADAL" clId="{67C9F311-18B2-41E7-8824-F718F5BFABAB}" dt="2022-09-15T01:18:57.114" v="39"/>
        <pc:sldMkLst>
          <pc:docMk/>
          <pc:sldMk cId="0" sldId="305"/>
        </pc:sldMkLst>
        <pc:spChg chg="mod">
          <ac:chgData name="Arif Djunaidy" userId="09574fc9-7f2a-46d4-a3fa-f039d963485c" providerId="ADAL" clId="{67C9F311-18B2-41E7-8824-F718F5BFABAB}" dt="2022-09-15T01:18:57.114" v="39"/>
          <ac:spMkLst>
            <pc:docMk/>
            <pc:sldMk cId="0" sldId="305"/>
            <ac:spMk id="80897" creationId="{1C8EA893-A79E-7F4C-8F0B-A8A66A557047}"/>
          </ac:spMkLst>
        </pc:spChg>
      </pc:sldChg>
      <pc:sldChg chg="modSp mod">
        <pc:chgData name="Arif Djunaidy" userId="09574fc9-7f2a-46d4-a3fa-f039d963485c" providerId="ADAL" clId="{67C9F311-18B2-41E7-8824-F718F5BFABAB}" dt="2022-09-15T01:18:23.007" v="38" actId="20577"/>
        <pc:sldMkLst>
          <pc:docMk/>
          <pc:sldMk cId="0" sldId="310"/>
        </pc:sldMkLst>
        <pc:spChg chg="mod">
          <ac:chgData name="Arif Djunaidy" userId="09574fc9-7f2a-46d4-a3fa-f039d963485c" providerId="ADAL" clId="{67C9F311-18B2-41E7-8824-F718F5BFABAB}" dt="2022-09-15T01:18:23.007" v="38" actId="20577"/>
          <ac:spMkLst>
            <pc:docMk/>
            <pc:sldMk cId="0" sldId="310"/>
            <ac:spMk id="14" creationId="{D588B2B4-3CCA-4241-9759-0BAC8E6476F6}"/>
          </ac:spMkLst>
        </pc:spChg>
      </pc:sldChg>
      <pc:sldChg chg="modSp">
        <pc:chgData name="Arif Djunaidy" userId="09574fc9-7f2a-46d4-a3fa-f039d963485c" providerId="ADAL" clId="{67C9F311-18B2-41E7-8824-F718F5BFABAB}" dt="2022-09-15T01:18:57.114" v="39"/>
        <pc:sldMkLst>
          <pc:docMk/>
          <pc:sldMk cId="0" sldId="313"/>
        </pc:sldMkLst>
        <pc:spChg chg="mod">
          <ac:chgData name="Arif Djunaidy" userId="09574fc9-7f2a-46d4-a3fa-f039d963485c" providerId="ADAL" clId="{67C9F311-18B2-41E7-8824-F718F5BFABAB}" dt="2022-09-15T01:18:57.114" v="39"/>
          <ac:spMkLst>
            <pc:docMk/>
            <pc:sldMk cId="0" sldId="313"/>
            <ac:spMk id="14" creationId="{A4C0FEC4-5A2F-469B-A6B2-2C4200FD9AF4}"/>
          </ac:spMkLst>
        </pc:spChg>
      </pc:sldChg>
      <pc:sldChg chg="modSp">
        <pc:chgData name="Arif Djunaidy" userId="09574fc9-7f2a-46d4-a3fa-f039d963485c" providerId="ADAL" clId="{67C9F311-18B2-41E7-8824-F718F5BFABAB}" dt="2022-09-15T01:18:57.114" v="39"/>
        <pc:sldMkLst>
          <pc:docMk/>
          <pc:sldMk cId="0" sldId="314"/>
        </pc:sldMkLst>
        <pc:spChg chg="mod">
          <ac:chgData name="Arif Djunaidy" userId="09574fc9-7f2a-46d4-a3fa-f039d963485c" providerId="ADAL" clId="{67C9F311-18B2-41E7-8824-F718F5BFABAB}" dt="2022-09-15T01:18:57.114" v="39"/>
          <ac:spMkLst>
            <pc:docMk/>
            <pc:sldMk cId="0" sldId="314"/>
            <ac:spMk id="15" creationId="{6EBC32ED-0C42-4F48-A035-9E431C396123}"/>
          </ac:spMkLst>
        </pc:spChg>
      </pc:sldChg>
      <pc:sldChg chg="modSp">
        <pc:chgData name="Arif Djunaidy" userId="09574fc9-7f2a-46d4-a3fa-f039d963485c" providerId="ADAL" clId="{67C9F311-18B2-41E7-8824-F718F5BFABAB}" dt="2022-09-15T01:18:57.114" v="39"/>
        <pc:sldMkLst>
          <pc:docMk/>
          <pc:sldMk cId="0" sldId="315"/>
        </pc:sldMkLst>
        <pc:spChg chg="mod">
          <ac:chgData name="Arif Djunaidy" userId="09574fc9-7f2a-46d4-a3fa-f039d963485c" providerId="ADAL" clId="{67C9F311-18B2-41E7-8824-F718F5BFABAB}" dt="2022-09-15T01:18:57.114" v="39"/>
          <ac:spMkLst>
            <pc:docMk/>
            <pc:sldMk cId="0" sldId="315"/>
            <ac:spMk id="15" creationId="{2968A81E-918B-42DD-8130-F51AE0C0D632}"/>
          </ac:spMkLst>
        </pc:spChg>
      </pc:sldChg>
      <pc:sldChg chg="modSp">
        <pc:chgData name="Arif Djunaidy" userId="09574fc9-7f2a-46d4-a3fa-f039d963485c" providerId="ADAL" clId="{67C9F311-18B2-41E7-8824-F718F5BFABAB}" dt="2022-09-15T01:18:57.114" v="39"/>
        <pc:sldMkLst>
          <pc:docMk/>
          <pc:sldMk cId="0" sldId="316"/>
        </pc:sldMkLst>
        <pc:spChg chg="mod">
          <ac:chgData name="Arif Djunaidy" userId="09574fc9-7f2a-46d4-a3fa-f039d963485c" providerId="ADAL" clId="{67C9F311-18B2-41E7-8824-F718F5BFABAB}" dt="2022-09-15T01:18:57.114" v="39"/>
          <ac:spMkLst>
            <pc:docMk/>
            <pc:sldMk cId="0" sldId="316"/>
            <ac:spMk id="15" creationId="{3AFCEBC7-708E-42F6-B2C3-44BB186BEC3A}"/>
          </ac:spMkLst>
        </pc:spChg>
      </pc:sldChg>
      <pc:sldChg chg="modSp">
        <pc:chgData name="Arif Djunaidy" userId="09574fc9-7f2a-46d4-a3fa-f039d963485c" providerId="ADAL" clId="{67C9F311-18B2-41E7-8824-F718F5BFABAB}" dt="2022-09-15T01:18:57.114" v="39"/>
        <pc:sldMkLst>
          <pc:docMk/>
          <pc:sldMk cId="0" sldId="317"/>
        </pc:sldMkLst>
        <pc:spChg chg="mod">
          <ac:chgData name="Arif Djunaidy" userId="09574fc9-7f2a-46d4-a3fa-f039d963485c" providerId="ADAL" clId="{67C9F311-18B2-41E7-8824-F718F5BFABAB}" dt="2022-09-15T01:18:57.114" v="39"/>
          <ac:spMkLst>
            <pc:docMk/>
            <pc:sldMk cId="0" sldId="317"/>
            <ac:spMk id="14" creationId="{EAD72B18-B2EA-4771-8771-03AE0F7D229E}"/>
          </ac:spMkLst>
        </pc:spChg>
      </pc:sldChg>
      <pc:sldChg chg="modSp">
        <pc:chgData name="Arif Djunaidy" userId="09574fc9-7f2a-46d4-a3fa-f039d963485c" providerId="ADAL" clId="{67C9F311-18B2-41E7-8824-F718F5BFABAB}" dt="2022-09-15T01:18:57.114" v="39"/>
        <pc:sldMkLst>
          <pc:docMk/>
          <pc:sldMk cId="0" sldId="318"/>
        </pc:sldMkLst>
        <pc:spChg chg="mod">
          <ac:chgData name="Arif Djunaidy" userId="09574fc9-7f2a-46d4-a3fa-f039d963485c" providerId="ADAL" clId="{67C9F311-18B2-41E7-8824-F718F5BFABAB}" dt="2022-09-15T01:18:57.114" v="39"/>
          <ac:spMkLst>
            <pc:docMk/>
            <pc:sldMk cId="0" sldId="318"/>
            <ac:spMk id="14" creationId="{F9C3EF53-ADB3-496A-923E-FBB226FC5D83}"/>
          </ac:spMkLst>
        </pc:spChg>
      </pc:sldChg>
      <pc:sldChg chg="modSp">
        <pc:chgData name="Arif Djunaidy" userId="09574fc9-7f2a-46d4-a3fa-f039d963485c" providerId="ADAL" clId="{67C9F311-18B2-41E7-8824-F718F5BFABAB}" dt="2022-09-15T01:18:57.114" v="39"/>
        <pc:sldMkLst>
          <pc:docMk/>
          <pc:sldMk cId="0" sldId="320"/>
        </pc:sldMkLst>
        <pc:spChg chg="mod">
          <ac:chgData name="Arif Djunaidy" userId="09574fc9-7f2a-46d4-a3fa-f039d963485c" providerId="ADAL" clId="{67C9F311-18B2-41E7-8824-F718F5BFABAB}" dt="2022-09-15T01:18:57.114" v="39"/>
          <ac:spMkLst>
            <pc:docMk/>
            <pc:sldMk cId="0" sldId="320"/>
            <ac:spMk id="15" creationId="{3A8C7315-4CC4-4494-B6E5-6CEA5D27CF7D}"/>
          </ac:spMkLst>
        </pc:spChg>
      </pc:sldChg>
      <pc:sldChg chg="modSp">
        <pc:chgData name="Arif Djunaidy" userId="09574fc9-7f2a-46d4-a3fa-f039d963485c" providerId="ADAL" clId="{67C9F311-18B2-41E7-8824-F718F5BFABAB}" dt="2022-09-15T01:18:57.114" v="39"/>
        <pc:sldMkLst>
          <pc:docMk/>
          <pc:sldMk cId="0" sldId="321"/>
        </pc:sldMkLst>
        <pc:spChg chg="mod">
          <ac:chgData name="Arif Djunaidy" userId="09574fc9-7f2a-46d4-a3fa-f039d963485c" providerId="ADAL" clId="{67C9F311-18B2-41E7-8824-F718F5BFABAB}" dt="2022-09-15T01:18:57.114" v="39"/>
          <ac:spMkLst>
            <pc:docMk/>
            <pc:sldMk cId="0" sldId="321"/>
            <ac:spMk id="14" creationId="{6C574888-C082-4D84-B34E-17078CEBFE26}"/>
          </ac:spMkLst>
        </pc:spChg>
      </pc:sldChg>
      <pc:sldChg chg="modSp">
        <pc:chgData name="Arif Djunaidy" userId="09574fc9-7f2a-46d4-a3fa-f039d963485c" providerId="ADAL" clId="{67C9F311-18B2-41E7-8824-F718F5BFABAB}" dt="2022-09-15T01:18:57.114" v="39"/>
        <pc:sldMkLst>
          <pc:docMk/>
          <pc:sldMk cId="0" sldId="322"/>
        </pc:sldMkLst>
        <pc:spChg chg="mod">
          <ac:chgData name="Arif Djunaidy" userId="09574fc9-7f2a-46d4-a3fa-f039d963485c" providerId="ADAL" clId="{67C9F311-18B2-41E7-8824-F718F5BFABAB}" dt="2022-09-15T01:18:57.114" v="39"/>
          <ac:spMkLst>
            <pc:docMk/>
            <pc:sldMk cId="0" sldId="322"/>
            <ac:spMk id="15" creationId="{B0E9FE9E-33A3-49A0-957F-820F1A4259F4}"/>
          </ac:spMkLst>
        </pc:spChg>
      </pc:sldChg>
      <pc:sldChg chg="modSp">
        <pc:chgData name="Arif Djunaidy" userId="09574fc9-7f2a-46d4-a3fa-f039d963485c" providerId="ADAL" clId="{67C9F311-18B2-41E7-8824-F718F5BFABAB}" dt="2022-09-15T01:18:57.114" v="39"/>
        <pc:sldMkLst>
          <pc:docMk/>
          <pc:sldMk cId="0" sldId="323"/>
        </pc:sldMkLst>
        <pc:spChg chg="mod">
          <ac:chgData name="Arif Djunaidy" userId="09574fc9-7f2a-46d4-a3fa-f039d963485c" providerId="ADAL" clId="{67C9F311-18B2-41E7-8824-F718F5BFABAB}" dt="2022-09-15T01:18:57.114" v="39"/>
          <ac:spMkLst>
            <pc:docMk/>
            <pc:sldMk cId="0" sldId="323"/>
            <ac:spMk id="14" creationId="{C3A4FB5A-2624-478E-BA26-E2CA91FABB95}"/>
          </ac:spMkLst>
        </pc:spChg>
      </pc:sldChg>
      <pc:sldChg chg="modSp">
        <pc:chgData name="Arif Djunaidy" userId="09574fc9-7f2a-46d4-a3fa-f039d963485c" providerId="ADAL" clId="{67C9F311-18B2-41E7-8824-F718F5BFABAB}" dt="2022-09-15T01:18:57.114" v="39"/>
        <pc:sldMkLst>
          <pc:docMk/>
          <pc:sldMk cId="0" sldId="324"/>
        </pc:sldMkLst>
        <pc:spChg chg="mod">
          <ac:chgData name="Arif Djunaidy" userId="09574fc9-7f2a-46d4-a3fa-f039d963485c" providerId="ADAL" clId="{67C9F311-18B2-41E7-8824-F718F5BFABAB}" dt="2022-09-15T01:18:57.114" v="39"/>
          <ac:spMkLst>
            <pc:docMk/>
            <pc:sldMk cId="0" sldId="324"/>
            <ac:spMk id="14" creationId="{4B2F0617-2706-4ED9-B2EF-1455DB0E5649}"/>
          </ac:spMkLst>
        </pc:spChg>
      </pc:sldChg>
      <pc:sldChg chg="modSp">
        <pc:chgData name="Arif Djunaidy" userId="09574fc9-7f2a-46d4-a3fa-f039d963485c" providerId="ADAL" clId="{67C9F311-18B2-41E7-8824-F718F5BFABAB}" dt="2022-09-15T01:18:57.114" v="39"/>
        <pc:sldMkLst>
          <pc:docMk/>
          <pc:sldMk cId="0" sldId="325"/>
        </pc:sldMkLst>
        <pc:spChg chg="mod">
          <ac:chgData name="Arif Djunaidy" userId="09574fc9-7f2a-46d4-a3fa-f039d963485c" providerId="ADAL" clId="{67C9F311-18B2-41E7-8824-F718F5BFABAB}" dt="2022-09-15T01:18:57.114" v="39"/>
          <ac:spMkLst>
            <pc:docMk/>
            <pc:sldMk cId="0" sldId="325"/>
            <ac:spMk id="14" creationId="{8644A06E-A807-4E32-8F21-00038F6BC416}"/>
          </ac:spMkLst>
        </pc:spChg>
      </pc:sldChg>
      <pc:sldChg chg="modSp">
        <pc:chgData name="Arif Djunaidy" userId="09574fc9-7f2a-46d4-a3fa-f039d963485c" providerId="ADAL" clId="{67C9F311-18B2-41E7-8824-F718F5BFABAB}" dt="2022-09-15T01:18:57.114" v="39"/>
        <pc:sldMkLst>
          <pc:docMk/>
          <pc:sldMk cId="0" sldId="326"/>
        </pc:sldMkLst>
        <pc:spChg chg="mod">
          <ac:chgData name="Arif Djunaidy" userId="09574fc9-7f2a-46d4-a3fa-f039d963485c" providerId="ADAL" clId="{67C9F311-18B2-41E7-8824-F718F5BFABAB}" dt="2022-09-15T01:18:57.114" v="39"/>
          <ac:spMkLst>
            <pc:docMk/>
            <pc:sldMk cId="0" sldId="326"/>
            <ac:spMk id="15" creationId="{04FD0F99-1D3F-4007-A402-C31D02DE881B}"/>
          </ac:spMkLst>
        </pc:spChg>
      </pc:sldChg>
      <pc:sldChg chg="modSp">
        <pc:chgData name="Arif Djunaidy" userId="09574fc9-7f2a-46d4-a3fa-f039d963485c" providerId="ADAL" clId="{67C9F311-18B2-41E7-8824-F718F5BFABAB}" dt="2022-09-15T01:18:57.114" v="39"/>
        <pc:sldMkLst>
          <pc:docMk/>
          <pc:sldMk cId="0" sldId="327"/>
        </pc:sldMkLst>
        <pc:spChg chg="mod">
          <ac:chgData name="Arif Djunaidy" userId="09574fc9-7f2a-46d4-a3fa-f039d963485c" providerId="ADAL" clId="{67C9F311-18B2-41E7-8824-F718F5BFABAB}" dt="2022-09-15T01:18:57.114" v="39"/>
          <ac:spMkLst>
            <pc:docMk/>
            <pc:sldMk cId="0" sldId="327"/>
            <ac:spMk id="15" creationId="{7579D936-93AD-497F-B9E4-041886B68238}"/>
          </ac:spMkLst>
        </pc:spChg>
      </pc:sldChg>
      <pc:sldChg chg="modSp">
        <pc:chgData name="Arif Djunaidy" userId="09574fc9-7f2a-46d4-a3fa-f039d963485c" providerId="ADAL" clId="{67C9F311-18B2-41E7-8824-F718F5BFABAB}" dt="2022-09-15T01:18:57.114" v="39"/>
        <pc:sldMkLst>
          <pc:docMk/>
          <pc:sldMk cId="0" sldId="328"/>
        </pc:sldMkLst>
        <pc:spChg chg="mod">
          <ac:chgData name="Arif Djunaidy" userId="09574fc9-7f2a-46d4-a3fa-f039d963485c" providerId="ADAL" clId="{67C9F311-18B2-41E7-8824-F718F5BFABAB}" dt="2022-09-15T01:18:57.114" v="39"/>
          <ac:spMkLst>
            <pc:docMk/>
            <pc:sldMk cId="0" sldId="328"/>
            <ac:spMk id="14" creationId="{E8EA2D7A-A76D-42C2-9E89-2928915A55F5}"/>
          </ac:spMkLst>
        </pc:spChg>
      </pc:sldChg>
      <pc:sldChg chg="modSp">
        <pc:chgData name="Arif Djunaidy" userId="09574fc9-7f2a-46d4-a3fa-f039d963485c" providerId="ADAL" clId="{67C9F311-18B2-41E7-8824-F718F5BFABAB}" dt="2022-09-15T01:18:57.114" v="39"/>
        <pc:sldMkLst>
          <pc:docMk/>
          <pc:sldMk cId="0" sldId="329"/>
        </pc:sldMkLst>
        <pc:spChg chg="mod">
          <ac:chgData name="Arif Djunaidy" userId="09574fc9-7f2a-46d4-a3fa-f039d963485c" providerId="ADAL" clId="{67C9F311-18B2-41E7-8824-F718F5BFABAB}" dt="2022-09-15T01:18:57.114" v="39"/>
          <ac:spMkLst>
            <pc:docMk/>
            <pc:sldMk cId="0" sldId="329"/>
            <ac:spMk id="14" creationId="{0EABE82C-72AA-439C-B103-664975F70A8C}"/>
          </ac:spMkLst>
        </pc:spChg>
      </pc:sldChg>
      <pc:sldChg chg="modSp">
        <pc:chgData name="Arif Djunaidy" userId="09574fc9-7f2a-46d4-a3fa-f039d963485c" providerId="ADAL" clId="{67C9F311-18B2-41E7-8824-F718F5BFABAB}" dt="2022-09-15T01:18:57.114" v="39"/>
        <pc:sldMkLst>
          <pc:docMk/>
          <pc:sldMk cId="0" sldId="330"/>
        </pc:sldMkLst>
        <pc:spChg chg="mod">
          <ac:chgData name="Arif Djunaidy" userId="09574fc9-7f2a-46d4-a3fa-f039d963485c" providerId="ADAL" clId="{67C9F311-18B2-41E7-8824-F718F5BFABAB}" dt="2022-09-15T01:18:57.114" v="39"/>
          <ac:spMkLst>
            <pc:docMk/>
            <pc:sldMk cId="0" sldId="330"/>
            <ac:spMk id="14" creationId="{6A55BB4E-6567-4E1B-AE0E-45E1055EECAB}"/>
          </ac:spMkLst>
        </pc:spChg>
      </pc:sldChg>
      <pc:sldChg chg="modSp">
        <pc:chgData name="Arif Djunaidy" userId="09574fc9-7f2a-46d4-a3fa-f039d963485c" providerId="ADAL" clId="{67C9F311-18B2-41E7-8824-F718F5BFABAB}" dt="2022-09-15T01:18:57.114" v="39"/>
        <pc:sldMkLst>
          <pc:docMk/>
          <pc:sldMk cId="0" sldId="331"/>
        </pc:sldMkLst>
        <pc:spChg chg="mod">
          <ac:chgData name="Arif Djunaidy" userId="09574fc9-7f2a-46d4-a3fa-f039d963485c" providerId="ADAL" clId="{67C9F311-18B2-41E7-8824-F718F5BFABAB}" dt="2022-09-15T01:18:57.114" v="39"/>
          <ac:spMkLst>
            <pc:docMk/>
            <pc:sldMk cId="0" sldId="331"/>
            <ac:spMk id="14" creationId="{C5AD3B9D-5F26-4D42-B944-FBDD7A8BCD8F}"/>
          </ac:spMkLst>
        </pc:spChg>
      </pc:sldChg>
      <pc:sldChg chg="modSp">
        <pc:chgData name="Arif Djunaidy" userId="09574fc9-7f2a-46d4-a3fa-f039d963485c" providerId="ADAL" clId="{67C9F311-18B2-41E7-8824-F718F5BFABAB}" dt="2022-09-15T01:18:57.114" v="39"/>
        <pc:sldMkLst>
          <pc:docMk/>
          <pc:sldMk cId="0" sldId="332"/>
        </pc:sldMkLst>
        <pc:spChg chg="mod">
          <ac:chgData name="Arif Djunaidy" userId="09574fc9-7f2a-46d4-a3fa-f039d963485c" providerId="ADAL" clId="{67C9F311-18B2-41E7-8824-F718F5BFABAB}" dt="2022-09-15T01:18:57.114" v="39"/>
          <ac:spMkLst>
            <pc:docMk/>
            <pc:sldMk cId="0" sldId="332"/>
            <ac:spMk id="15" creationId="{53325984-0795-4E75-964E-61366BB13A4E}"/>
          </ac:spMkLst>
        </pc:spChg>
      </pc:sldChg>
      <pc:sldChg chg="modSp">
        <pc:chgData name="Arif Djunaidy" userId="09574fc9-7f2a-46d4-a3fa-f039d963485c" providerId="ADAL" clId="{67C9F311-18B2-41E7-8824-F718F5BFABAB}" dt="2022-09-15T01:18:57.114" v="39"/>
        <pc:sldMkLst>
          <pc:docMk/>
          <pc:sldMk cId="0" sldId="333"/>
        </pc:sldMkLst>
        <pc:spChg chg="mod">
          <ac:chgData name="Arif Djunaidy" userId="09574fc9-7f2a-46d4-a3fa-f039d963485c" providerId="ADAL" clId="{67C9F311-18B2-41E7-8824-F718F5BFABAB}" dt="2022-09-15T01:18:57.114" v="39"/>
          <ac:spMkLst>
            <pc:docMk/>
            <pc:sldMk cId="0" sldId="333"/>
            <ac:spMk id="14" creationId="{550AEC4C-7F44-442A-ACAC-ABF455ED7002}"/>
          </ac:spMkLst>
        </pc:spChg>
      </pc:sldChg>
      <pc:sldChg chg="modSp">
        <pc:chgData name="Arif Djunaidy" userId="09574fc9-7f2a-46d4-a3fa-f039d963485c" providerId="ADAL" clId="{67C9F311-18B2-41E7-8824-F718F5BFABAB}" dt="2022-09-15T01:18:57.114" v="39"/>
        <pc:sldMkLst>
          <pc:docMk/>
          <pc:sldMk cId="0" sldId="334"/>
        </pc:sldMkLst>
        <pc:spChg chg="mod">
          <ac:chgData name="Arif Djunaidy" userId="09574fc9-7f2a-46d4-a3fa-f039d963485c" providerId="ADAL" clId="{67C9F311-18B2-41E7-8824-F718F5BFABAB}" dt="2022-09-15T01:18:57.114" v="39"/>
          <ac:spMkLst>
            <pc:docMk/>
            <pc:sldMk cId="0" sldId="334"/>
            <ac:spMk id="14" creationId="{E3602C04-A358-481F-A162-40B432E512DA}"/>
          </ac:spMkLst>
        </pc:spChg>
      </pc:sldChg>
      <pc:sldChg chg="modSp">
        <pc:chgData name="Arif Djunaidy" userId="09574fc9-7f2a-46d4-a3fa-f039d963485c" providerId="ADAL" clId="{67C9F311-18B2-41E7-8824-F718F5BFABAB}" dt="2022-09-15T01:18:57.114" v="39"/>
        <pc:sldMkLst>
          <pc:docMk/>
          <pc:sldMk cId="0" sldId="335"/>
        </pc:sldMkLst>
        <pc:spChg chg="mod">
          <ac:chgData name="Arif Djunaidy" userId="09574fc9-7f2a-46d4-a3fa-f039d963485c" providerId="ADAL" clId="{67C9F311-18B2-41E7-8824-F718F5BFABAB}" dt="2022-09-15T01:18:57.114" v="39"/>
          <ac:spMkLst>
            <pc:docMk/>
            <pc:sldMk cId="0" sldId="335"/>
            <ac:spMk id="14" creationId="{A63212FE-29E9-41E4-815C-FACE86BF91C0}"/>
          </ac:spMkLst>
        </pc:spChg>
      </pc:sldChg>
      <pc:sldChg chg="modSp">
        <pc:chgData name="Arif Djunaidy" userId="09574fc9-7f2a-46d4-a3fa-f039d963485c" providerId="ADAL" clId="{67C9F311-18B2-41E7-8824-F718F5BFABAB}" dt="2022-09-15T01:18:57.114" v="39"/>
        <pc:sldMkLst>
          <pc:docMk/>
          <pc:sldMk cId="0" sldId="336"/>
        </pc:sldMkLst>
        <pc:spChg chg="mod">
          <ac:chgData name="Arif Djunaidy" userId="09574fc9-7f2a-46d4-a3fa-f039d963485c" providerId="ADAL" clId="{67C9F311-18B2-41E7-8824-F718F5BFABAB}" dt="2022-09-15T01:18:57.114" v="39"/>
          <ac:spMkLst>
            <pc:docMk/>
            <pc:sldMk cId="0" sldId="336"/>
            <ac:spMk id="14" creationId="{251C4C1E-6395-412C-AEAF-5BD02E3627A8}"/>
          </ac:spMkLst>
        </pc:spChg>
      </pc:sldChg>
      <pc:sldChg chg="modSp">
        <pc:chgData name="Arif Djunaidy" userId="09574fc9-7f2a-46d4-a3fa-f039d963485c" providerId="ADAL" clId="{67C9F311-18B2-41E7-8824-F718F5BFABAB}" dt="2022-09-15T01:18:57.114" v="39"/>
        <pc:sldMkLst>
          <pc:docMk/>
          <pc:sldMk cId="0" sldId="337"/>
        </pc:sldMkLst>
        <pc:spChg chg="mod">
          <ac:chgData name="Arif Djunaidy" userId="09574fc9-7f2a-46d4-a3fa-f039d963485c" providerId="ADAL" clId="{67C9F311-18B2-41E7-8824-F718F5BFABAB}" dt="2022-09-15T01:18:57.114" v="39"/>
          <ac:spMkLst>
            <pc:docMk/>
            <pc:sldMk cId="0" sldId="337"/>
            <ac:spMk id="14" creationId="{7CC33825-B7FB-40FE-A861-E61DBF15314F}"/>
          </ac:spMkLst>
        </pc:spChg>
      </pc:sldChg>
      <pc:sldChg chg="modSp">
        <pc:chgData name="Arif Djunaidy" userId="09574fc9-7f2a-46d4-a3fa-f039d963485c" providerId="ADAL" clId="{67C9F311-18B2-41E7-8824-F718F5BFABAB}" dt="2022-09-15T01:18:57.114" v="39"/>
        <pc:sldMkLst>
          <pc:docMk/>
          <pc:sldMk cId="0" sldId="338"/>
        </pc:sldMkLst>
        <pc:spChg chg="mod">
          <ac:chgData name="Arif Djunaidy" userId="09574fc9-7f2a-46d4-a3fa-f039d963485c" providerId="ADAL" clId="{67C9F311-18B2-41E7-8824-F718F5BFABAB}" dt="2022-09-15T01:18:57.114" v="39"/>
          <ac:spMkLst>
            <pc:docMk/>
            <pc:sldMk cId="0" sldId="338"/>
            <ac:spMk id="14" creationId="{D9972E53-B6CF-4150-BAC2-389C3EAB50B6}"/>
          </ac:spMkLst>
        </pc:spChg>
      </pc:sldChg>
      <pc:sldChg chg="modSp">
        <pc:chgData name="Arif Djunaidy" userId="09574fc9-7f2a-46d4-a3fa-f039d963485c" providerId="ADAL" clId="{67C9F311-18B2-41E7-8824-F718F5BFABAB}" dt="2022-09-15T01:18:57.114" v="39"/>
        <pc:sldMkLst>
          <pc:docMk/>
          <pc:sldMk cId="0" sldId="339"/>
        </pc:sldMkLst>
        <pc:spChg chg="mod">
          <ac:chgData name="Arif Djunaidy" userId="09574fc9-7f2a-46d4-a3fa-f039d963485c" providerId="ADAL" clId="{67C9F311-18B2-41E7-8824-F718F5BFABAB}" dt="2022-09-15T01:18:57.114" v="39"/>
          <ac:spMkLst>
            <pc:docMk/>
            <pc:sldMk cId="0" sldId="339"/>
            <ac:spMk id="14" creationId="{C3174544-1F28-49F1-9A1B-00BB1C459CBA}"/>
          </ac:spMkLst>
        </pc:spChg>
      </pc:sldChg>
      <pc:sldChg chg="modSp">
        <pc:chgData name="Arif Djunaidy" userId="09574fc9-7f2a-46d4-a3fa-f039d963485c" providerId="ADAL" clId="{67C9F311-18B2-41E7-8824-F718F5BFABAB}" dt="2022-09-15T01:18:57.114" v="39"/>
        <pc:sldMkLst>
          <pc:docMk/>
          <pc:sldMk cId="0" sldId="340"/>
        </pc:sldMkLst>
        <pc:spChg chg="mod">
          <ac:chgData name="Arif Djunaidy" userId="09574fc9-7f2a-46d4-a3fa-f039d963485c" providerId="ADAL" clId="{67C9F311-18B2-41E7-8824-F718F5BFABAB}" dt="2022-09-15T01:18:57.114" v="39"/>
          <ac:spMkLst>
            <pc:docMk/>
            <pc:sldMk cId="0" sldId="340"/>
            <ac:spMk id="14" creationId="{E5707179-9B47-4C28-9487-16F53BF9A07B}"/>
          </ac:spMkLst>
        </pc:spChg>
      </pc:sldChg>
      <pc:sldChg chg="modSp">
        <pc:chgData name="Arif Djunaidy" userId="09574fc9-7f2a-46d4-a3fa-f039d963485c" providerId="ADAL" clId="{67C9F311-18B2-41E7-8824-F718F5BFABAB}" dt="2022-09-15T01:18:57.114" v="39"/>
        <pc:sldMkLst>
          <pc:docMk/>
          <pc:sldMk cId="0" sldId="341"/>
        </pc:sldMkLst>
        <pc:spChg chg="mod">
          <ac:chgData name="Arif Djunaidy" userId="09574fc9-7f2a-46d4-a3fa-f039d963485c" providerId="ADAL" clId="{67C9F311-18B2-41E7-8824-F718F5BFABAB}" dt="2022-09-15T01:18:57.114" v="39"/>
          <ac:spMkLst>
            <pc:docMk/>
            <pc:sldMk cId="0" sldId="341"/>
            <ac:spMk id="14" creationId="{B0054D05-AADC-41E1-B0C1-B78632FC057C}"/>
          </ac:spMkLst>
        </pc:spChg>
      </pc:sldChg>
      <pc:sldChg chg="modSp">
        <pc:chgData name="Arif Djunaidy" userId="09574fc9-7f2a-46d4-a3fa-f039d963485c" providerId="ADAL" clId="{67C9F311-18B2-41E7-8824-F718F5BFABAB}" dt="2022-09-15T01:18:57.114" v="39"/>
        <pc:sldMkLst>
          <pc:docMk/>
          <pc:sldMk cId="0" sldId="342"/>
        </pc:sldMkLst>
        <pc:spChg chg="mod">
          <ac:chgData name="Arif Djunaidy" userId="09574fc9-7f2a-46d4-a3fa-f039d963485c" providerId="ADAL" clId="{67C9F311-18B2-41E7-8824-F718F5BFABAB}" dt="2022-09-15T01:18:57.114" v="39"/>
          <ac:spMkLst>
            <pc:docMk/>
            <pc:sldMk cId="0" sldId="342"/>
            <ac:spMk id="14" creationId="{A01DF477-6AF0-438A-8B7A-BB17B1A2B253}"/>
          </ac:spMkLst>
        </pc:spChg>
      </pc:sldChg>
      <pc:sldChg chg="modSp">
        <pc:chgData name="Arif Djunaidy" userId="09574fc9-7f2a-46d4-a3fa-f039d963485c" providerId="ADAL" clId="{67C9F311-18B2-41E7-8824-F718F5BFABAB}" dt="2022-09-15T01:18:57.114" v="39"/>
        <pc:sldMkLst>
          <pc:docMk/>
          <pc:sldMk cId="0" sldId="343"/>
        </pc:sldMkLst>
        <pc:spChg chg="mod">
          <ac:chgData name="Arif Djunaidy" userId="09574fc9-7f2a-46d4-a3fa-f039d963485c" providerId="ADAL" clId="{67C9F311-18B2-41E7-8824-F718F5BFABAB}" dt="2022-09-15T01:18:57.114" v="39"/>
          <ac:spMkLst>
            <pc:docMk/>
            <pc:sldMk cId="0" sldId="343"/>
            <ac:spMk id="14" creationId="{603968D8-44EF-489C-9610-356F36651897}"/>
          </ac:spMkLst>
        </pc:spChg>
      </pc:sldChg>
      <pc:sldChg chg="modSp">
        <pc:chgData name="Arif Djunaidy" userId="09574fc9-7f2a-46d4-a3fa-f039d963485c" providerId="ADAL" clId="{67C9F311-18B2-41E7-8824-F718F5BFABAB}" dt="2022-09-15T01:18:57.114" v="39"/>
        <pc:sldMkLst>
          <pc:docMk/>
          <pc:sldMk cId="0" sldId="344"/>
        </pc:sldMkLst>
        <pc:spChg chg="mod">
          <ac:chgData name="Arif Djunaidy" userId="09574fc9-7f2a-46d4-a3fa-f039d963485c" providerId="ADAL" clId="{67C9F311-18B2-41E7-8824-F718F5BFABAB}" dt="2022-09-15T01:18:57.114" v="39"/>
          <ac:spMkLst>
            <pc:docMk/>
            <pc:sldMk cId="0" sldId="344"/>
            <ac:spMk id="14" creationId="{A2048CC0-D3F1-460D-81DC-C61F1AD2A0B2}"/>
          </ac:spMkLst>
        </pc:spChg>
      </pc:sldChg>
      <pc:sldChg chg="modSp">
        <pc:chgData name="Arif Djunaidy" userId="09574fc9-7f2a-46d4-a3fa-f039d963485c" providerId="ADAL" clId="{67C9F311-18B2-41E7-8824-F718F5BFABAB}" dt="2022-09-15T01:18:57.114" v="39"/>
        <pc:sldMkLst>
          <pc:docMk/>
          <pc:sldMk cId="0" sldId="345"/>
        </pc:sldMkLst>
        <pc:spChg chg="mod">
          <ac:chgData name="Arif Djunaidy" userId="09574fc9-7f2a-46d4-a3fa-f039d963485c" providerId="ADAL" clId="{67C9F311-18B2-41E7-8824-F718F5BFABAB}" dt="2022-09-15T01:18:57.114" v="39"/>
          <ac:spMkLst>
            <pc:docMk/>
            <pc:sldMk cId="0" sldId="345"/>
            <ac:spMk id="14" creationId="{91BDF2AD-CBE4-4778-AFE5-57E9F8AEEE53}"/>
          </ac:spMkLst>
        </pc:spChg>
      </pc:sldChg>
      <pc:sldChg chg="modSp">
        <pc:chgData name="Arif Djunaidy" userId="09574fc9-7f2a-46d4-a3fa-f039d963485c" providerId="ADAL" clId="{67C9F311-18B2-41E7-8824-F718F5BFABAB}" dt="2022-09-15T01:18:57.114" v="39"/>
        <pc:sldMkLst>
          <pc:docMk/>
          <pc:sldMk cId="0" sldId="346"/>
        </pc:sldMkLst>
        <pc:spChg chg="mod">
          <ac:chgData name="Arif Djunaidy" userId="09574fc9-7f2a-46d4-a3fa-f039d963485c" providerId="ADAL" clId="{67C9F311-18B2-41E7-8824-F718F5BFABAB}" dt="2022-09-15T01:18:57.114" v="39"/>
          <ac:spMkLst>
            <pc:docMk/>
            <pc:sldMk cId="0" sldId="346"/>
            <ac:spMk id="14" creationId="{8EDB3AF9-7512-4AEC-8FB8-608241681644}"/>
          </ac:spMkLst>
        </pc:spChg>
      </pc:sldChg>
      <pc:sldChg chg="modSp">
        <pc:chgData name="Arif Djunaidy" userId="09574fc9-7f2a-46d4-a3fa-f039d963485c" providerId="ADAL" clId="{67C9F311-18B2-41E7-8824-F718F5BFABAB}" dt="2022-09-15T01:18:57.114" v="39"/>
        <pc:sldMkLst>
          <pc:docMk/>
          <pc:sldMk cId="0" sldId="347"/>
        </pc:sldMkLst>
        <pc:spChg chg="mod">
          <ac:chgData name="Arif Djunaidy" userId="09574fc9-7f2a-46d4-a3fa-f039d963485c" providerId="ADAL" clId="{67C9F311-18B2-41E7-8824-F718F5BFABAB}" dt="2022-09-15T01:18:57.114" v="39"/>
          <ac:spMkLst>
            <pc:docMk/>
            <pc:sldMk cId="0" sldId="347"/>
            <ac:spMk id="14" creationId="{10D841E6-2D7F-4EA3-9E4C-CBEB6AEED06F}"/>
          </ac:spMkLst>
        </pc:spChg>
      </pc:sldChg>
      <pc:sldChg chg="modSp">
        <pc:chgData name="Arif Djunaidy" userId="09574fc9-7f2a-46d4-a3fa-f039d963485c" providerId="ADAL" clId="{67C9F311-18B2-41E7-8824-F718F5BFABAB}" dt="2022-09-15T01:18:57.114" v="39"/>
        <pc:sldMkLst>
          <pc:docMk/>
          <pc:sldMk cId="0" sldId="348"/>
        </pc:sldMkLst>
        <pc:spChg chg="mod">
          <ac:chgData name="Arif Djunaidy" userId="09574fc9-7f2a-46d4-a3fa-f039d963485c" providerId="ADAL" clId="{67C9F311-18B2-41E7-8824-F718F5BFABAB}" dt="2022-09-15T01:18:57.114" v="39"/>
          <ac:spMkLst>
            <pc:docMk/>
            <pc:sldMk cId="0" sldId="348"/>
            <ac:spMk id="14" creationId="{605DEFBF-1421-4022-AEB1-C3EA26467C5E}"/>
          </ac:spMkLst>
        </pc:spChg>
      </pc:sldChg>
      <pc:sldChg chg="modSp">
        <pc:chgData name="Arif Djunaidy" userId="09574fc9-7f2a-46d4-a3fa-f039d963485c" providerId="ADAL" clId="{67C9F311-18B2-41E7-8824-F718F5BFABAB}" dt="2022-09-15T01:18:57.114" v="39"/>
        <pc:sldMkLst>
          <pc:docMk/>
          <pc:sldMk cId="0" sldId="349"/>
        </pc:sldMkLst>
        <pc:spChg chg="mod">
          <ac:chgData name="Arif Djunaidy" userId="09574fc9-7f2a-46d4-a3fa-f039d963485c" providerId="ADAL" clId="{67C9F311-18B2-41E7-8824-F718F5BFABAB}" dt="2022-09-15T01:18:57.114" v="39"/>
          <ac:spMkLst>
            <pc:docMk/>
            <pc:sldMk cId="0" sldId="349"/>
            <ac:spMk id="14" creationId="{3F3C184B-ABB1-49DF-B98D-13837F77EC62}"/>
          </ac:spMkLst>
        </pc:spChg>
      </pc:sldChg>
      <pc:sldChg chg="modSp">
        <pc:chgData name="Arif Djunaidy" userId="09574fc9-7f2a-46d4-a3fa-f039d963485c" providerId="ADAL" clId="{67C9F311-18B2-41E7-8824-F718F5BFABAB}" dt="2022-09-15T01:18:57.114" v="39"/>
        <pc:sldMkLst>
          <pc:docMk/>
          <pc:sldMk cId="0" sldId="350"/>
        </pc:sldMkLst>
        <pc:spChg chg="mod">
          <ac:chgData name="Arif Djunaidy" userId="09574fc9-7f2a-46d4-a3fa-f039d963485c" providerId="ADAL" clId="{67C9F311-18B2-41E7-8824-F718F5BFABAB}" dt="2022-09-15T01:18:57.114" v="39"/>
          <ac:spMkLst>
            <pc:docMk/>
            <pc:sldMk cId="0" sldId="350"/>
            <ac:spMk id="14" creationId="{FFE273BF-72EF-4007-BB47-D6B3A92BB780}"/>
          </ac:spMkLst>
        </pc:spChg>
      </pc:sldChg>
      <pc:sldChg chg="modSp">
        <pc:chgData name="Arif Djunaidy" userId="09574fc9-7f2a-46d4-a3fa-f039d963485c" providerId="ADAL" clId="{67C9F311-18B2-41E7-8824-F718F5BFABAB}" dt="2022-09-15T01:18:57.114" v="39"/>
        <pc:sldMkLst>
          <pc:docMk/>
          <pc:sldMk cId="0" sldId="351"/>
        </pc:sldMkLst>
        <pc:spChg chg="mod">
          <ac:chgData name="Arif Djunaidy" userId="09574fc9-7f2a-46d4-a3fa-f039d963485c" providerId="ADAL" clId="{67C9F311-18B2-41E7-8824-F718F5BFABAB}" dt="2022-09-15T01:18:57.114" v="39"/>
          <ac:spMkLst>
            <pc:docMk/>
            <pc:sldMk cId="0" sldId="351"/>
            <ac:spMk id="14" creationId="{7647E495-D70A-4D77-9A37-9BBDCDCEBBE2}"/>
          </ac:spMkLst>
        </pc:spChg>
      </pc:sldChg>
      <pc:sldChg chg="modSp">
        <pc:chgData name="Arif Djunaidy" userId="09574fc9-7f2a-46d4-a3fa-f039d963485c" providerId="ADAL" clId="{67C9F311-18B2-41E7-8824-F718F5BFABAB}" dt="2022-09-15T01:18:57.114" v="39"/>
        <pc:sldMkLst>
          <pc:docMk/>
          <pc:sldMk cId="0" sldId="352"/>
        </pc:sldMkLst>
        <pc:spChg chg="mod">
          <ac:chgData name="Arif Djunaidy" userId="09574fc9-7f2a-46d4-a3fa-f039d963485c" providerId="ADAL" clId="{67C9F311-18B2-41E7-8824-F718F5BFABAB}" dt="2022-09-15T01:18:57.114" v="39"/>
          <ac:spMkLst>
            <pc:docMk/>
            <pc:sldMk cId="0" sldId="352"/>
            <ac:spMk id="14" creationId="{AC995073-36E7-4BB4-8E54-10E983880A80}"/>
          </ac:spMkLst>
        </pc:spChg>
      </pc:sldChg>
      <pc:sldChg chg="modSp">
        <pc:chgData name="Arif Djunaidy" userId="09574fc9-7f2a-46d4-a3fa-f039d963485c" providerId="ADAL" clId="{67C9F311-18B2-41E7-8824-F718F5BFABAB}" dt="2022-09-15T01:18:57.114" v="39"/>
        <pc:sldMkLst>
          <pc:docMk/>
          <pc:sldMk cId="0" sldId="353"/>
        </pc:sldMkLst>
        <pc:spChg chg="mod">
          <ac:chgData name="Arif Djunaidy" userId="09574fc9-7f2a-46d4-a3fa-f039d963485c" providerId="ADAL" clId="{67C9F311-18B2-41E7-8824-F718F5BFABAB}" dt="2022-09-15T01:18:57.114" v="39"/>
          <ac:spMkLst>
            <pc:docMk/>
            <pc:sldMk cId="0" sldId="353"/>
            <ac:spMk id="14" creationId="{105AB98E-946F-422F-A935-FD10B3907D60}"/>
          </ac:spMkLst>
        </pc:spChg>
      </pc:sldChg>
      <pc:sldChg chg="modSp">
        <pc:chgData name="Arif Djunaidy" userId="09574fc9-7f2a-46d4-a3fa-f039d963485c" providerId="ADAL" clId="{67C9F311-18B2-41E7-8824-F718F5BFABAB}" dt="2022-09-15T01:18:57.114" v="39"/>
        <pc:sldMkLst>
          <pc:docMk/>
          <pc:sldMk cId="0" sldId="354"/>
        </pc:sldMkLst>
        <pc:spChg chg="mod">
          <ac:chgData name="Arif Djunaidy" userId="09574fc9-7f2a-46d4-a3fa-f039d963485c" providerId="ADAL" clId="{67C9F311-18B2-41E7-8824-F718F5BFABAB}" dt="2022-09-15T01:18:57.114" v="39"/>
          <ac:spMkLst>
            <pc:docMk/>
            <pc:sldMk cId="0" sldId="354"/>
            <ac:spMk id="14" creationId="{EC92F6E8-76C1-442C-8E8D-D57E4E0B1067}"/>
          </ac:spMkLst>
        </pc:spChg>
      </pc:sldChg>
      <pc:sldChg chg="modSp">
        <pc:chgData name="Arif Djunaidy" userId="09574fc9-7f2a-46d4-a3fa-f039d963485c" providerId="ADAL" clId="{67C9F311-18B2-41E7-8824-F718F5BFABAB}" dt="2022-09-15T01:18:57.114" v="39"/>
        <pc:sldMkLst>
          <pc:docMk/>
          <pc:sldMk cId="0" sldId="355"/>
        </pc:sldMkLst>
        <pc:spChg chg="mod">
          <ac:chgData name="Arif Djunaidy" userId="09574fc9-7f2a-46d4-a3fa-f039d963485c" providerId="ADAL" clId="{67C9F311-18B2-41E7-8824-F718F5BFABAB}" dt="2022-09-15T01:18:57.114" v="39"/>
          <ac:spMkLst>
            <pc:docMk/>
            <pc:sldMk cId="0" sldId="355"/>
            <ac:spMk id="14" creationId="{D4F20912-CF93-4575-AB96-E3CBAE85D772}"/>
          </ac:spMkLst>
        </pc:spChg>
      </pc:sldChg>
      <pc:sldChg chg="modSp">
        <pc:chgData name="Arif Djunaidy" userId="09574fc9-7f2a-46d4-a3fa-f039d963485c" providerId="ADAL" clId="{67C9F311-18B2-41E7-8824-F718F5BFABAB}" dt="2022-09-15T01:18:57.114" v="39"/>
        <pc:sldMkLst>
          <pc:docMk/>
          <pc:sldMk cId="0" sldId="356"/>
        </pc:sldMkLst>
        <pc:spChg chg="mod">
          <ac:chgData name="Arif Djunaidy" userId="09574fc9-7f2a-46d4-a3fa-f039d963485c" providerId="ADAL" clId="{67C9F311-18B2-41E7-8824-F718F5BFABAB}" dt="2022-09-15T01:18:57.114" v="39"/>
          <ac:spMkLst>
            <pc:docMk/>
            <pc:sldMk cId="0" sldId="356"/>
            <ac:spMk id="14" creationId="{BE97A8D7-5683-4D41-B416-D30300DE41AC}"/>
          </ac:spMkLst>
        </pc:spChg>
      </pc:sldChg>
      <pc:sldChg chg="modSp">
        <pc:chgData name="Arif Djunaidy" userId="09574fc9-7f2a-46d4-a3fa-f039d963485c" providerId="ADAL" clId="{67C9F311-18B2-41E7-8824-F718F5BFABAB}" dt="2022-09-15T01:18:57.114" v="39"/>
        <pc:sldMkLst>
          <pc:docMk/>
          <pc:sldMk cId="0" sldId="357"/>
        </pc:sldMkLst>
        <pc:spChg chg="mod">
          <ac:chgData name="Arif Djunaidy" userId="09574fc9-7f2a-46d4-a3fa-f039d963485c" providerId="ADAL" clId="{67C9F311-18B2-41E7-8824-F718F5BFABAB}" dt="2022-09-15T01:18:57.114" v="39"/>
          <ac:spMkLst>
            <pc:docMk/>
            <pc:sldMk cId="0" sldId="357"/>
            <ac:spMk id="14" creationId="{FBB572BB-AB6D-4132-8948-779DFAF86F31}"/>
          </ac:spMkLst>
        </pc:spChg>
      </pc:sldChg>
      <pc:sldChg chg="modSp">
        <pc:chgData name="Arif Djunaidy" userId="09574fc9-7f2a-46d4-a3fa-f039d963485c" providerId="ADAL" clId="{67C9F311-18B2-41E7-8824-F718F5BFABAB}" dt="2022-09-15T01:18:57.114" v="39"/>
        <pc:sldMkLst>
          <pc:docMk/>
          <pc:sldMk cId="0" sldId="358"/>
        </pc:sldMkLst>
        <pc:spChg chg="mod">
          <ac:chgData name="Arif Djunaidy" userId="09574fc9-7f2a-46d4-a3fa-f039d963485c" providerId="ADAL" clId="{67C9F311-18B2-41E7-8824-F718F5BFABAB}" dt="2022-09-15T01:18:57.114" v="39"/>
          <ac:spMkLst>
            <pc:docMk/>
            <pc:sldMk cId="0" sldId="358"/>
            <ac:spMk id="14" creationId="{CC52900F-9B68-4383-B01F-9504E764D401}"/>
          </ac:spMkLst>
        </pc:spChg>
      </pc:sldChg>
      <pc:sldChg chg="modSp">
        <pc:chgData name="Arif Djunaidy" userId="09574fc9-7f2a-46d4-a3fa-f039d963485c" providerId="ADAL" clId="{67C9F311-18B2-41E7-8824-F718F5BFABAB}" dt="2022-09-15T01:18:57.114" v="39"/>
        <pc:sldMkLst>
          <pc:docMk/>
          <pc:sldMk cId="0" sldId="359"/>
        </pc:sldMkLst>
        <pc:spChg chg="mod">
          <ac:chgData name="Arif Djunaidy" userId="09574fc9-7f2a-46d4-a3fa-f039d963485c" providerId="ADAL" clId="{67C9F311-18B2-41E7-8824-F718F5BFABAB}" dt="2022-09-15T01:18:57.114" v="39"/>
          <ac:spMkLst>
            <pc:docMk/>
            <pc:sldMk cId="0" sldId="359"/>
            <ac:spMk id="14" creationId="{22D935A6-D0F2-4ED1-A64E-16FFA363F581}"/>
          </ac:spMkLst>
        </pc:spChg>
      </pc:sldChg>
      <pc:sldChg chg="modSp">
        <pc:chgData name="Arif Djunaidy" userId="09574fc9-7f2a-46d4-a3fa-f039d963485c" providerId="ADAL" clId="{67C9F311-18B2-41E7-8824-F718F5BFABAB}" dt="2022-09-15T01:18:57.114" v="39"/>
        <pc:sldMkLst>
          <pc:docMk/>
          <pc:sldMk cId="0" sldId="360"/>
        </pc:sldMkLst>
        <pc:spChg chg="mod">
          <ac:chgData name="Arif Djunaidy" userId="09574fc9-7f2a-46d4-a3fa-f039d963485c" providerId="ADAL" clId="{67C9F311-18B2-41E7-8824-F718F5BFABAB}" dt="2022-09-15T01:18:57.114" v="39"/>
          <ac:spMkLst>
            <pc:docMk/>
            <pc:sldMk cId="0" sldId="360"/>
            <ac:spMk id="14" creationId="{454ABF1D-77A5-4F47-9D34-31D2DD1F1348}"/>
          </ac:spMkLst>
        </pc:spChg>
      </pc:sldChg>
      <pc:sldChg chg="modSp">
        <pc:chgData name="Arif Djunaidy" userId="09574fc9-7f2a-46d4-a3fa-f039d963485c" providerId="ADAL" clId="{67C9F311-18B2-41E7-8824-F718F5BFABAB}" dt="2022-09-15T01:18:57.114" v="39"/>
        <pc:sldMkLst>
          <pc:docMk/>
          <pc:sldMk cId="0" sldId="362"/>
        </pc:sldMkLst>
        <pc:spChg chg="mod">
          <ac:chgData name="Arif Djunaidy" userId="09574fc9-7f2a-46d4-a3fa-f039d963485c" providerId="ADAL" clId="{67C9F311-18B2-41E7-8824-F718F5BFABAB}" dt="2022-09-15T01:18:57.114" v="39"/>
          <ac:spMkLst>
            <pc:docMk/>
            <pc:sldMk cId="0" sldId="362"/>
            <ac:spMk id="14" creationId="{1CDCC864-E405-4BF9-8596-7B3C45B21A71}"/>
          </ac:spMkLst>
        </pc:spChg>
      </pc:sldChg>
      <pc:sldChg chg="modSp">
        <pc:chgData name="Arif Djunaidy" userId="09574fc9-7f2a-46d4-a3fa-f039d963485c" providerId="ADAL" clId="{67C9F311-18B2-41E7-8824-F718F5BFABAB}" dt="2022-09-15T01:18:57.114" v="39"/>
        <pc:sldMkLst>
          <pc:docMk/>
          <pc:sldMk cId="0" sldId="363"/>
        </pc:sldMkLst>
        <pc:spChg chg="mod">
          <ac:chgData name="Arif Djunaidy" userId="09574fc9-7f2a-46d4-a3fa-f039d963485c" providerId="ADAL" clId="{67C9F311-18B2-41E7-8824-F718F5BFABAB}" dt="2022-09-15T01:18:57.114" v="39"/>
          <ac:spMkLst>
            <pc:docMk/>
            <pc:sldMk cId="0" sldId="363"/>
            <ac:spMk id="14" creationId="{3DEB9D2D-B1B4-4DDE-A9EF-5CE453CE0B50}"/>
          </ac:spMkLst>
        </pc:spChg>
      </pc:sldChg>
      <pc:sldChg chg="modSp">
        <pc:chgData name="Arif Djunaidy" userId="09574fc9-7f2a-46d4-a3fa-f039d963485c" providerId="ADAL" clId="{67C9F311-18B2-41E7-8824-F718F5BFABAB}" dt="2022-09-15T01:18:57.114" v="39"/>
        <pc:sldMkLst>
          <pc:docMk/>
          <pc:sldMk cId="0" sldId="364"/>
        </pc:sldMkLst>
        <pc:spChg chg="mod">
          <ac:chgData name="Arif Djunaidy" userId="09574fc9-7f2a-46d4-a3fa-f039d963485c" providerId="ADAL" clId="{67C9F311-18B2-41E7-8824-F718F5BFABAB}" dt="2022-09-15T01:18:57.114" v="39"/>
          <ac:spMkLst>
            <pc:docMk/>
            <pc:sldMk cId="0" sldId="364"/>
            <ac:spMk id="14" creationId="{94CB9293-65B0-4449-A500-379357A98E48}"/>
          </ac:spMkLst>
        </pc:spChg>
      </pc:sldChg>
      <pc:sldChg chg="modSp">
        <pc:chgData name="Arif Djunaidy" userId="09574fc9-7f2a-46d4-a3fa-f039d963485c" providerId="ADAL" clId="{67C9F311-18B2-41E7-8824-F718F5BFABAB}" dt="2022-09-15T01:18:57.114" v="39"/>
        <pc:sldMkLst>
          <pc:docMk/>
          <pc:sldMk cId="0" sldId="365"/>
        </pc:sldMkLst>
        <pc:spChg chg="mod">
          <ac:chgData name="Arif Djunaidy" userId="09574fc9-7f2a-46d4-a3fa-f039d963485c" providerId="ADAL" clId="{67C9F311-18B2-41E7-8824-F718F5BFABAB}" dt="2022-09-15T01:18:57.114" v="39"/>
          <ac:spMkLst>
            <pc:docMk/>
            <pc:sldMk cId="0" sldId="365"/>
            <ac:spMk id="14" creationId="{2ADE20AF-96C3-48BF-A87C-1C34E0F7A001}"/>
          </ac:spMkLst>
        </pc:spChg>
      </pc:sldChg>
      <pc:sldChg chg="modSp">
        <pc:chgData name="Arif Djunaidy" userId="09574fc9-7f2a-46d4-a3fa-f039d963485c" providerId="ADAL" clId="{67C9F311-18B2-41E7-8824-F718F5BFABAB}" dt="2022-09-15T01:18:57.114" v="39"/>
        <pc:sldMkLst>
          <pc:docMk/>
          <pc:sldMk cId="0" sldId="366"/>
        </pc:sldMkLst>
        <pc:spChg chg="mod">
          <ac:chgData name="Arif Djunaidy" userId="09574fc9-7f2a-46d4-a3fa-f039d963485c" providerId="ADAL" clId="{67C9F311-18B2-41E7-8824-F718F5BFABAB}" dt="2022-09-15T01:18:57.114" v="39"/>
          <ac:spMkLst>
            <pc:docMk/>
            <pc:sldMk cId="0" sldId="366"/>
            <ac:spMk id="14" creationId="{8CB6B11C-B0B7-42BC-A66E-70CB9BF0993F}"/>
          </ac:spMkLst>
        </pc:spChg>
      </pc:sldChg>
      <pc:sldChg chg="modSp">
        <pc:chgData name="Arif Djunaidy" userId="09574fc9-7f2a-46d4-a3fa-f039d963485c" providerId="ADAL" clId="{67C9F311-18B2-41E7-8824-F718F5BFABAB}" dt="2022-09-15T01:18:57.114" v="39"/>
        <pc:sldMkLst>
          <pc:docMk/>
          <pc:sldMk cId="0" sldId="367"/>
        </pc:sldMkLst>
        <pc:spChg chg="mod">
          <ac:chgData name="Arif Djunaidy" userId="09574fc9-7f2a-46d4-a3fa-f039d963485c" providerId="ADAL" clId="{67C9F311-18B2-41E7-8824-F718F5BFABAB}" dt="2022-09-15T01:18:57.114" v="39"/>
          <ac:spMkLst>
            <pc:docMk/>
            <pc:sldMk cId="0" sldId="367"/>
            <ac:spMk id="14" creationId="{04F78FF3-EB6D-4CC6-9510-5F15EF48364F}"/>
          </ac:spMkLst>
        </pc:spChg>
      </pc:sldChg>
      <pc:sldChg chg="modSp">
        <pc:chgData name="Arif Djunaidy" userId="09574fc9-7f2a-46d4-a3fa-f039d963485c" providerId="ADAL" clId="{67C9F311-18B2-41E7-8824-F718F5BFABAB}" dt="2022-09-15T01:18:57.114" v="39"/>
        <pc:sldMkLst>
          <pc:docMk/>
          <pc:sldMk cId="0" sldId="368"/>
        </pc:sldMkLst>
        <pc:spChg chg="mod">
          <ac:chgData name="Arif Djunaidy" userId="09574fc9-7f2a-46d4-a3fa-f039d963485c" providerId="ADAL" clId="{67C9F311-18B2-41E7-8824-F718F5BFABAB}" dt="2022-09-15T01:18:57.114" v="39"/>
          <ac:spMkLst>
            <pc:docMk/>
            <pc:sldMk cId="0" sldId="368"/>
            <ac:spMk id="14" creationId="{9301E6A7-2BD1-4170-B515-EBB6CC653869}"/>
          </ac:spMkLst>
        </pc:spChg>
        <pc:spChg chg="mod">
          <ac:chgData name="Arif Djunaidy" userId="09574fc9-7f2a-46d4-a3fa-f039d963485c" providerId="ADAL" clId="{67C9F311-18B2-41E7-8824-F718F5BFABAB}" dt="2022-09-15T01:18:57.114" v="39"/>
          <ac:spMkLst>
            <pc:docMk/>
            <pc:sldMk cId="0" sldId="368"/>
            <ac:spMk id="73734" creationId="{0DBF4895-2F5D-8E4C-BCC6-20DA3133DB2E}"/>
          </ac:spMkLst>
        </pc:spChg>
      </pc:sldChg>
      <pc:sldChg chg="modSp">
        <pc:chgData name="Arif Djunaidy" userId="09574fc9-7f2a-46d4-a3fa-f039d963485c" providerId="ADAL" clId="{67C9F311-18B2-41E7-8824-F718F5BFABAB}" dt="2022-09-15T01:18:57.114" v="39"/>
        <pc:sldMkLst>
          <pc:docMk/>
          <pc:sldMk cId="0" sldId="369"/>
        </pc:sldMkLst>
        <pc:spChg chg="mod">
          <ac:chgData name="Arif Djunaidy" userId="09574fc9-7f2a-46d4-a3fa-f039d963485c" providerId="ADAL" clId="{67C9F311-18B2-41E7-8824-F718F5BFABAB}" dt="2022-09-15T01:18:57.114" v="39"/>
          <ac:spMkLst>
            <pc:docMk/>
            <pc:sldMk cId="0" sldId="369"/>
            <ac:spMk id="14" creationId="{EB6164DD-C4B3-4DDF-A6B3-BD5BEF4E0CD9}"/>
          </ac:spMkLst>
        </pc:spChg>
      </pc:sldChg>
      <pc:sldChg chg="modSp">
        <pc:chgData name="Arif Djunaidy" userId="09574fc9-7f2a-46d4-a3fa-f039d963485c" providerId="ADAL" clId="{67C9F311-18B2-41E7-8824-F718F5BFABAB}" dt="2022-09-15T01:18:57.114" v="39"/>
        <pc:sldMkLst>
          <pc:docMk/>
          <pc:sldMk cId="0" sldId="370"/>
        </pc:sldMkLst>
        <pc:spChg chg="mod">
          <ac:chgData name="Arif Djunaidy" userId="09574fc9-7f2a-46d4-a3fa-f039d963485c" providerId="ADAL" clId="{67C9F311-18B2-41E7-8824-F718F5BFABAB}" dt="2022-09-15T01:18:57.114" v="39"/>
          <ac:spMkLst>
            <pc:docMk/>
            <pc:sldMk cId="0" sldId="370"/>
            <ac:spMk id="14" creationId="{34EDC942-8952-4661-A6B1-C9857D7A35A2}"/>
          </ac:spMkLst>
        </pc:spChg>
      </pc:sldChg>
      <pc:sldChg chg="modSp">
        <pc:chgData name="Arif Djunaidy" userId="09574fc9-7f2a-46d4-a3fa-f039d963485c" providerId="ADAL" clId="{67C9F311-18B2-41E7-8824-F718F5BFABAB}" dt="2022-09-15T01:18:57.114" v="39"/>
        <pc:sldMkLst>
          <pc:docMk/>
          <pc:sldMk cId="0" sldId="371"/>
        </pc:sldMkLst>
        <pc:spChg chg="mod">
          <ac:chgData name="Arif Djunaidy" userId="09574fc9-7f2a-46d4-a3fa-f039d963485c" providerId="ADAL" clId="{67C9F311-18B2-41E7-8824-F718F5BFABAB}" dt="2022-09-15T01:18:57.114" v="39"/>
          <ac:spMkLst>
            <pc:docMk/>
            <pc:sldMk cId="0" sldId="371"/>
            <ac:spMk id="14" creationId="{52B728C3-9449-4A98-B0A4-008046E5D3E4}"/>
          </ac:spMkLst>
        </pc:spChg>
      </pc:sldChg>
      <pc:sldChg chg="modSp">
        <pc:chgData name="Arif Djunaidy" userId="09574fc9-7f2a-46d4-a3fa-f039d963485c" providerId="ADAL" clId="{67C9F311-18B2-41E7-8824-F718F5BFABAB}" dt="2022-09-15T01:18:57.114" v="39"/>
        <pc:sldMkLst>
          <pc:docMk/>
          <pc:sldMk cId="0" sldId="372"/>
        </pc:sldMkLst>
        <pc:spChg chg="mod">
          <ac:chgData name="Arif Djunaidy" userId="09574fc9-7f2a-46d4-a3fa-f039d963485c" providerId="ADAL" clId="{67C9F311-18B2-41E7-8824-F718F5BFABAB}" dt="2022-09-15T01:18:57.114" v="39"/>
          <ac:spMkLst>
            <pc:docMk/>
            <pc:sldMk cId="0" sldId="372"/>
            <ac:spMk id="14" creationId="{EFCF9613-0B32-4F03-B28C-341D50FDF35B}"/>
          </ac:spMkLst>
        </pc:spChg>
      </pc:sldChg>
      <pc:sldChg chg="modSp">
        <pc:chgData name="Arif Djunaidy" userId="09574fc9-7f2a-46d4-a3fa-f039d963485c" providerId="ADAL" clId="{67C9F311-18B2-41E7-8824-F718F5BFABAB}" dt="2022-09-15T01:18:57.114" v="39"/>
        <pc:sldMkLst>
          <pc:docMk/>
          <pc:sldMk cId="0" sldId="373"/>
        </pc:sldMkLst>
        <pc:spChg chg="mod">
          <ac:chgData name="Arif Djunaidy" userId="09574fc9-7f2a-46d4-a3fa-f039d963485c" providerId="ADAL" clId="{67C9F311-18B2-41E7-8824-F718F5BFABAB}" dt="2022-09-15T01:18:57.114" v="39"/>
          <ac:spMkLst>
            <pc:docMk/>
            <pc:sldMk cId="0" sldId="373"/>
            <ac:spMk id="14" creationId="{FD4A5A86-CAAC-4707-8340-43BD9DFB3974}"/>
          </ac:spMkLst>
        </pc:spChg>
      </pc:sldChg>
      <pc:sldChg chg="modSp">
        <pc:chgData name="Arif Djunaidy" userId="09574fc9-7f2a-46d4-a3fa-f039d963485c" providerId="ADAL" clId="{67C9F311-18B2-41E7-8824-F718F5BFABAB}" dt="2022-09-15T01:18:57.114" v="39"/>
        <pc:sldMkLst>
          <pc:docMk/>
          <pc:sldMk cId="0" sldId="374"/>
        </pc:sldMkLst>
        <pc:spChg chg="mod">
          <ac:chgData name="Arif Djunaidy" userId="09574fc9-7f2a-46d4-a3fa-f039d963485c" providerId="ADAL" clId="{67C9F311-18B2-41E7-8824-F718F5BFABAB}" dt="2022-09-15T01:18:57.114" v="39"/>
          <ac:spMkLst>
            <pc:docMk/>
            <pc:sldMk cId="0" sldId="374"/>
            <ac:spMk id="14" creationId="{07F9FEE4-EC2B-4E03-A6B5-C700A2FEB1E7}"/>
          </ac:spMkLst>
        </pc:spChg>
      </pc:sldChg>
      <pc:sldChg chg="modSp add mod modTransition">
        <pc:chgData name="Arif Djunaidy" userId="09574fc9-7f2a-46d4-a3fa-f039d963485c" providerId="ADAL" clId="{67C9F311-18B2-41E7-8824-F718F5BFABAB}" dt="2022-09-15T01:17:06.113" v="27" actId="20577"/>
        <pc:sldMkLst>
          <pc:docMk/>
          <pc:sldMk cId="2998654157" sldId="431"/>
        </pc:sldMkLst>
        <pc:spChg chg="mod">
          <ac:chgData name="Arif Djunaidy" userId="09574fc9-7f2a-46d4-a3fa-f039d963485c" providerId="ADAL" clId="{67C9F311-18B2-41E7-8824-F718F5BFABAB}" dt="2022-09-15T01:17:06.113" v="27" actId="20577"/>
          <ac:spMkLst>
            <pc:docMk/>
            <pc:sldMk cId="2998654157" sldId="431"/>
            <ac:spMk id="15367" creationId="{1E294020-F402-CC42-9D63-5EA15A9CFC7A}"/>
          </ac:spMkLst>
        </pc:spChg>
      </pc:sldChg>
      <pc:sldChg chg="modSp">
        <pc:chgData name="Arif Djunaidy" userId="09574fc9-7f2a-46d4-a3fa-f039d963485c" providerId="ADAL" clId="{67C9F311-18B2-41E7-8824-F718F5BFABAB}" dt="2022-09-15T01:18:57.114" v="39"/>
        <pc:sldMkLst>
          <pc:docMk/>
          <pc:sldMk cId="2249457462" sldId="440"/>
        </pc:sldMkLst>
        <pc:spChg chg="mod">
          <ac:chgData name="Arif Djunaidy" userId="09574fc9-7f2a-46d4-a3fa-f039d963485c" providerId="ADAL" clId="{67C9F311-18B2-41E7-8824-F718F5BFABAB}" dt="2022-09-15T01:18:57.114" v="39"/>
          <ac:spMkLst>
            <pc:docMk/>
            <pc:sldMk cId="2249457462" sldId="440"/>
            <ac:spMk id="9" creationId="{44AA4382-9A57-4404-8BEB-E89D4D40AD01}"/>
          </ac:spMkLst>
        </pc:spChg>
      </pc:sldChg>
    </pc:docChg>
  </pc:docChgLst>
  <pc:docChgLst>
    <pc:chgData name="131633403@staff.integra.its.ac.id" userId="09574fc9-7f2a-46d4-a3fa-f039d963485c" providerId="ADAL" clId="{3422820B-4155-4353-8EA5-059FF9A44B37}"/>
    <pc:docChg chg="undo custSel addSld delSld modSld sldOrd modMainMaster">
      <pc:chgData name="131633403@staff.integra.its.ac.id" userId="09574fc9-7f2a-46d4-a3fa-f039d963485c" providerId="ADAL" clId="{3422820B-4155-4353-8EA5-059FF9A44B37}" dt="2021-09-12T14:32:20.483" v="767"/>
      <pc:docMkLst>
        <pc:docMk/>
      </pc:docMkLst>
      <pc:sldChg chg="add del modTransition">
        <pc:chgData name="131633403@staff.integra.its.ac.id" userId="09574fc9-7f2a-46d4-a3fa-f039d963485c" providerId="ADAL" clId="{3422820B-4155-4353-8EA5-059FF9A44B37}" dt="2021-09-12T12:50:57.987" v="335"/>
        <pc:sldMkLst>
          <pc:docMk/>
          <pc:sldMk cId="0" sldId="305"/>
        </pc:sldMkLst>
      </pc:sldChg>
      <pc:sldChg chg="addSp delSp modSp mod modTransition delAnim modAnim">
        <pc:chgData name="131633403@staff.integra.its.ac.id" userId="09574fc9-7f2a-46d4-a3fa-f039d963485c" providerId="ADAL" clId="{3422820B-4155-4353-8EA5-059FF9A44B37}" dt="2021-09-12T14:21:43.547" v="705"/>
        <pc:sldMkLst>
          <pc:docMk/>
          <pc:sldMk cId="0" sldId="310"/>
        </pc:sldMkLst>
        <pc:spChg chg="add del mod ord modVis">
          <ac:chgData name="131633403@staff.integra.its.ac.id" userId="09574fc9-7f2a-46d4-a3fa-f039d963485c" providerId="ADAL" clId="{3422820B-4155-4353-8EA5-059FF9A44B37}" dt="2021-09-12T12:36:45.003" v="308" actId="478"/>
          <ac:spMkLst>
            <pc:docMk/>
            <pc:sldMk cId="0" sldId="310"/>
            <ac:spMk id="2" creationId="{B1E87190-B86D-4900-849B-4866FADD7B37}"/>
          </ac:spMkLst>
        </pc:spChg>
        <pc:spChg chg="add del mod ord">
          <ac:chgData name="131633403@staff.integra.its.ac.id" userId="09574fc9-7f2a-46d4-a3fa-f039d963485c" providerId="ADAL" clId="{3422820B-4155-4353-8EA5-059FF9A44B37}" dt="2021-09-12T12:53:13.038" v="339" actId="478"/>
          <ac:spMkLst>
            <pc:docMk/>
            <pc:sldMk cId="0" sldId="310"/>
            <ac:spMk id="3" creationId="{9BE08025-FA62-4A04-9831-A62A6090E15B}"/>
          </ac:spMkLst>
        </pc:spChg>
        <pc:spChg chg="add del mod ord modVis">
          <ac:chgData name="131633403@staff.integra.its.ac.id" userId="09574fc9-7f2a-46d4-a3fa-f039d963485c" providerId="ADAL" clId="{3422820B-4155-4353-8EA5-059FF9A44B37}" dt="2021-09-12T13:26:52.474" v="473" actId="478"/>
          <ac:spMkLst>
            <pc:docMk/>
            <pc:sldMk cId="0" sldId="310"/>
            <ac:spMk id="4" creationId="{EF210EF8-D782-46EE-A30F-547BDD3A579B}"/>
          </ac:spMkLst>
        </pc:spChg>
        <pc:spChg chg="add del mod ord">
          <ac:chgData name="131633403@staff.integra.its.ac.id" userId="09574fc9-7f2a-46d4-a3fa-f039d963485c" providerId="ADAL" clId="{3422820B-4155-4353-8EA5-059FF9A44B37}" dt="2021-09-12T13:42:54.289" v="501" actId="478"/>
          <ac:spMkLst>
            <pc:docMk/>
            <pc:sldMk cId="0" sldId="310"/>
            <ac:spMk id="5" creationId="{732667C8-06B8-4EFA-9B0C-FF7540D4E8CE}"/>
          </ac:spMkLst>
        </pc:spChg>
        <pc:spChg chg="add del mod ord">
          <ac:chgData name="131633403@staff.integra.its.ac.id" userId="09574fc9-7f2a-46d4-a3fa-f039d963485c" providerId="ADAL" clId="{3422820B-4155-4353-8EA5-059FF9A44B37}" dt="2021-09-12T14:05:45.561" v="600" actId="478"/>
          <ac:spMkLst>
            <pc:docMk/>
            <pc:sldMk cId="0" sldId="310"/>
            <ac:spMk id="6" creationId="{BCB2519C-F103-406A-A281-01BBEA2B0912}"/>
          </ac:spMkLst>
        </pc:spChg>
        <pc:spChg chg="add del mod ord modVis">
          <ac:chgData name="131633403@staff.integra.its.ac.id" userId="09574fc9-7f2a-46d4-a3fa-f039d963485c" providerId="ADAL" clId="{3422820B-4155-4353-8EA5-059FF9A44B37}" dt="2021-09-12T13:25:24.456" v="470" actId="478"/>
          <ac:spMkLst>
            <pc:docMk/>
            <pc:sldMk cId="0" sldId="310"/>
            <ac:spMk id="15" creationId="{E6718012-A6E5-4744-AFA1-DC2234C99468}"/>
          </ac:spMkLst>
        </pc:spChg>
        <pc:spChg chg="add del mod">
          <ac:chgData name="131633403@staff.integra.its.ac.id" userId="09574fc9-7f2a-46d4-a3fa-f039d963485c" providerId="ADAL" clId="{3422820B-4155-4353-8EA5-059FF9A44B37}" dt="2021-09-12T14:20:58.900" v="701"/>
          <ac:spMkLst>
            <pc:docMk/>
            <pc:sldMk cId="0" sldId="310"/>
            <ac:spMk id="16" creationId="{D011D53A-D393-444A-BC73-C95E51DE507D}"/>
          </ac:spMkLst>
        </pc:spChg>
        <pc:spChg chg="add mod">
          <ac:chgData name="131633403@staff.integra.its.ac.id" userId="09574fc9-7f2a-46d4-a3fa-f039d963485c" providerId="ADAL" clId="{3422820B-4155-4353-8EA5-059FF9A44B37}" dt="2021-09-12T14:21:12.632" v="703" actId="1076"/>
          <ac:spMkLst>
            <pc:docMk/>
            <pc:sldMk cId="0" sldId="310"/>
            <ac:spMk id="17" creationId="{CB19452A-CFAB-4356-A152-1CBA32C8737D}"/>
          </ac:spMkLst>
        </pc:spChg>
        <pc:spChg chg="mod">
          <ac:chgData name="131633403@staff.integra.its.ac.id" userId="09574fc9-7f2a-46d4-a3fa-f039d963485c" providerId="ADAL" clId="{3422820B-4155-4353-8EA5-059FF9A44B37}" dt="2021-09-12T14:20:58.326" v="700" actId="1076"/>
          <ac:spMkLst>
            <pc:docMk/>
            <pc:sldMk cId="0" sldId="310"/>
            <ac:spMk id="17411" creationId="{ED6033E0-71D2-F74B-AAC3-9D2EDC6E2B7F}"/>
          </ac:spMkLst>
        </pc:spChg>
        <pc:spChg chg="mod">
          <ac:chgData name="131633403@staff.integra.its.ac.id" userId="09574fc9-7f2a-46d4-a3fa-f039d963485c" providerId="ADAL" clId="{3422820B-4155-4353-8EA5-059FF9A44B37}" dt="2021-09-12T10:16:52.100" v="273" actId="962"/>
          <ac:spMkLst>
            <pc:docMk/>
            <pc:sldMk cId="0" sldId="310"/>
            <ac:spMk id="17415" creationId="{84303F0F-F012-704E-A558-4A866E4CBBAB}"/>
          </ac:spMkLst>
        </pc:spChg>
        <pc:grpChg chg="mod">
          <ac:chgData name="131633403@staff.integra.its.ac.id" userId="09574fc9-7f2a-46d4-a3fa-f039d963485c" providerId="ADAL" clId="{3422820B-4155-4353-8EA5-059FF9A44B37}" dt="2021-09-12T10:16:52.100" v="273" actId="962"/>
          <ac:grpSpMkLst>
            <pc:docMk/>
            <pc:sldMk cId="0" sldId="310"/>
            <ac:grpSpMk id="9" creationId="{7F72A021-88DD-4748-A574-984B59F02963}"/>
          </ac:grpSpMkLst>
        </pc:grpChg>
      </pc:sldChg>
      <pc:sldChg chg="addSp delSp modSp mod modTransition delAnim modAnim">
        <pc:chgData name="131633403@staff.integra.its.ac.id" userId="09574fc9-7f2a-46d4-a3fa-f039d963485c" providerId="ADAL" clId="{3422820B-4155-4353-8EA5-059FF9A44B37}" dt="2021-09-12T14:21:52.741" v="706"/>
        <pc:sldMkLst>
          <pc:docMk/>
          <pc:sldMk cId="0" sldId="313"/>
        </pc:sldMkLst>
        <pc:spChg chg="add del mod ord">
          <ac:chgData name="131633403@staff.integra.its.ac.id" userId="09574fc9-7f2a-46d4-a3fa-f039d963485c" providerId="ADAL" clId="{3422820B-4155-4353-8EA5-059FF9A44B37}" dt="2021-09-12T13:27:27.023" v="474" actId="478"/>
          <ac:spMkLst>
            <pc:docMk/>
            <pc:sldMk cId="0" sldId="313"/>
            <ac:spMk id="15" creationId="{236C217E-C84A-42E7-9AD4-8F606D5E2AF2}"/>
          </ac:spMkLst>
        </pc:spChg>
        <pc:spChg chg="add del mod">
          <ac:chgData name="131633403@staff.integra.its.ac.id" userId="09574fc9-7f2a-46d4-a3fa-f039d963485c" providerId="ADAL" clId="{3422820B-4155-4353-8EA5-059FF9A44B37}" dt="2021-09-12T14:06:42.845" v="607" actId="478"/>
          <ac:spMkLst>
            <pc:docMk/>
            <pc:sldMk cId="0" sldId="313"/>
            <ac:spMk id="16" creationId="{945342FF-5577-4EC6-BD64-C03196067F67}"/>
          </ac:spMkLst>
        </pc:spChg>
        <pc:spChg chg="add mod">
          <ac:chgData name="131633403@staff.integra.its.ac.id" userId="09574fc9-7f2a-46d4-a3fa-f039d963485c" providerId="ADAL" clId="{3422820B-4155-4353-8EA5-059FF9A44B37}" dt="2021-09-12T14:21:52.741" v="706"/>
          <ac:spMkLst>
            <pc:docMk/>
            <pc:sldMk cId="0" sldId="313"/>
            <ac:spMk id="17" creationId="{A4D6A86B-2A05-4E1E-BFC8-354E48F55EC5}"/>
          </ac:spMkLst>
        </pc:spChg>
        <pc:spChg chg="mod">
          <ac:chgData name="131633403@staff.integra.its.ac.id" userId="09574fc9-7f2a-46d4-a3fa-f039d963485c" providerId="ADAL" clId="{3422820B-4155-4353-8EA5-059FF9A44B37}" dt="2021-09-12T10:27:23.318" v="303" actId="1076"/>
          <ac:spMkLst>
            <pc:docMk/>
            <pc:sldMk cId="0" sldId="313"/>
            <ac:spMk id="18435" creationId="{65B4468B-C7C5-A84F-A9A3-BA1D33D3CBD2}"/>
          </ac:spMkLst>
        </pc:spChg>
        <pc:spChg chg="mod">
          <ac:chgData name="131633403@staff.integra.its.ac.id" userId="09574fc9-7f2a-46d4-a3fa-f039d963485c" providerId="ADAL" clId="{3422820B-4155-4353-8EA5-059FF9A44B37}" dt="2021-09-12T07:56:13.047" v="30" actId="255"/>
          <ac:spMkLst>
            <pc:docMk/>
            <pc:sldMk cId="0" sldId="313"/>
            <ac:spMk id="18439" creationId="{1956BEF7-02C1-1746-8F1B-788B73D2B131}"/>
          </ac:spMkLst>
        </pc:spChg>
      </pc:sldChg>
      <pc:sldChg chg="addSp delSp modSp mod modTransition delAnim modAnim">
        <pc:chgData name="131633403@staff.integra.its.ac.id" userId="09574fc9-7f2a-46d4-a3fa-f039d963485c" providerId="ADAL" clId="{3422820B-4155-4353-8EA5-059FF9A44B37}" dt="2021-09-12T14:25:52.710" v="707"/>
        <pc:sldMkLst>
          <pc:docMk/>
          <pc:sldMk cId="0" sldId="314"/>
        </pc:sldMkLst>
        <pc:spChg chg="add del mod">
          <ac:chgData name="131633403@staff.integra.its.ac.id" userId="09574fc9-7f2a-46d4-a3fa-f039d963485c" providerId="ADAL" clId="{3422820B-4155-4353-8EA5-059FF9A44B37}" dt="2021-09-12T14:06:50.643" v="609" actId="478"/>
          <ac:spMkLst>
            <pc:docMk/>
            <pc:sldMk cId="0" sldId="314"/>
            <ac:spMk id="16" creationId="{B40730F4-6E17-43C4-9D07-778226E66F38}"/>
          </ac:spMkLst>
        </pc:spChg>
        <pc:spChg chg="add mod">
          <ac:chgData name="131633403@staff.integra.its.ac.id" userId="09574fc9-7f2a-46d4-a3fa-f039d963485c" providerId="ADAL" clId="{3422820B-4155-4353-8EA5-059FF9A44B37}" dt="2021-09-12T14:25:52.710" v="707"/>
          <ac:spMkLst>
            <pc:docMk/>
            <pc:sldMk cId="0" sldId="314"/>
            <ac:spMk id="17" creationId="{94028760-6244-45C2-85CC-EC2C5E157AE1}"/>
          </ac:spMkLst>
        </pc:spChg>
      </pc:sldChg>
      <pc:sldChg chg="addSp delSp modSp mod modTransition delAnim modAnim">
        <pc:chgData name="131633403@staff.integra.its.ac.id" userId="09574fc9-7f2a-46d4-a3fa-f039d963485c" providerId="ADAL" clId="{3422820B-4155-4353-8EA5-059FF9A44B37}" dt="2021-09-12T14:25:55.897" v="708"/>
        <pc:sldMkLst>
          <pc:docMk/>
          <pc:sldMk cId="0" sldId="315"/>
        </pc:sldMkLst>
        <pc:spChg chg="add del mod">
          <ac:chgData name="131633403@staff.integra.its.ac.id" userId="09574fc9-7f2a-46d4-a3fa-f039d963485c" providerId="ADAL" clId="{3422820B-4155-4353-8EA5-059FF9A44B37}" dt="2021-09-12T14:06:53.799" v="610" actId="478"/>
          <ac:spMkLst>
            <pc:docMk/>
            <pc:sldMk cId="0" sldId="315"/>
            <ac:spMk id="16" creationId="{EB16B3FB-5D69-4DEB-AC84-B5098A934E8E}"/>
          </ac:spMkLst>
        </pc:spChg>
        <pc:spChg chg="add mod">
          <ac:chgData name="131633403@staff.integra.its.ac.id" userId="09574fc9-7f2a-46d4-a3fa-f039d963485c" providerId="ADAL" clId="{3422820B-4155-4353-8EA5-059FF9A44B37}" dt="2021-09-12T14:25:55.897" v="708"/>
          <ac:spMkLst>
            <pc:docMk/>
            <pc:sldMk cId="0" sldId="315"/>
            <ac:spMk id="17" creationId="{F5C27E07-904C-4A55-B1AF-F0DC3A741323}"/>
          </ac:spMkLst>
        </pc:spChg>
      </pc:sldChg>
      <pc:sldChg chg="addSp delSp modSp mod modTransition delAnim modAnim">
        <pc:chgData name="131633403@staff.integra.its.ac.id" userId="09574fc9-7f2a-46d4-a3fa-f039d963485c" providerId="ADAL" clId="{3422820B-4155-4353-8EA5-059FF9A44B37}" dt="2021-09-12T14:25:59.764" v="709"/>
        <pc:sldMkLst>
          <pc:docMk/>
          <pc:sldMk cId="0" sldId="316"/>
        </pc:sldMkLst>
        <pc:spChg chg="add del mod">
          <ac:chgData name="131633403@staff.integra.its.ac.id" userId="09574fc9-7f2a-46d4-a3fa-f039d963485c" providerId="ADAL" clId="{3422820B-4155-4353-8EA5-059FF9A44B37}" dt="2021-09-12T14:06:56.789" v="611" actId="478"/>
          <ac:spMkLst>
            <pc:docMk/>
            <pc:sldMk cId="0" sldId="316"/>
            <ac:spMk id="16" creationId="{7FA78037-F3F9-433E-9285-8D86A14C4698}"/>
          </ac:spMkLst>
        </pc:spChg>
        <pc:spChg chg="add mod">
          <ac:chgData name="131633403@staff.integra.its.ac.id" userId="09574fc9-7f2a-46d4-a3fa-f039d963485c" providerId="ADAL" clId="{3422820B-4155-4353-8EA5-059FF9A44B37}" dt="2021-09-12T14:25:59.764" v="709"/>
          <ac:spMkLst>
            <pc:docMk/>
            <pc:sldMk cId="0" sldId="316"/>
            <ac:spMk id="17" creationId="{5F5EA621-380D-41D1-B56A-90E2B9E8959F}"/>
          </ac:spMkLst>
        </pc:spChg>
        <pc:graphicFrameChg chg="modGraphic">
          <ac:chgData name="131633403@staff.integra.its.ac.id" userId="09574fc9-7f2a-46d4-a3fa-f039d963485c" providerId="ADAL" clId="{3422820B-4155-4353-8EA5-059FF9A44B37}" dt="2021-09-12T07:57:41.686" v="31" actId="114"/>
          <ac:graphicFrameMkLst>
            <pc:docMk/>
            <pc:sldMk cId="0" sldId="316"/>
            <ac:graphicFrameMk id="10" creationId="{68CD0772-CBD9-5A4A-BDC5-FD2AFA7B1A56}"/>
          </ac:graphicFrameMkLst>
        </pc:graphicFrameChg>
      </pc:sldChg>
      <pc:sldChg chg="addSp delSp modSp mod modTransition delAnim modAnim">
        <pc:chgData name="131633403@staff.integra.its.ac.id" userId="09574fc9-7f2a-46d4-a3fa-f039d963485c" providerId="ADAL" clId="{3422820B-4155-4353-8EA5-059FF9A44B37}" dt="2021-09-12T14:26:10.148" v="712"/>
        <pc:sldMkLst>
          <pc:docMk/>
          <pc:sldMk cId="0" sldId="317"/>
        </pc:sldMkLst>
        <pc:spChg chg="add del mod">
          <ac:chgData name="131633403@staff.integra.its.ac.id" userId="09574fc9-7f2a-46d4-a3fa-f039d963485c" providerId="ADAL" clId="{3422820B-4155-4353-8EA5-059FF9A44B37}" dt="2021-09-12T14:06:59.112" v="612" actId="478"/>
          <ac:spMkLst>
            <pc:docMk/>
            <pc:sldMk cId="0" sldId="317"/>
            <ac:spMk id="15" creationId="{9330DF8B-A768-4812-9FD9-60AE22F7352F}"/>
          </ac:spMkLst>
        </pc:spChg>
        <pc:spChg chg="add mod">
          <ac:chgData name="131633403@staff.integra.its.ac.id" userId="09574fc9-7f2a-46d4-a3fa-f039d963485c" providerId="ADAL" clId="{3422820B-4155-4353-8EA5-059FF9A44B37}" dt="2021-09-12T14:26:02.688" v="710"/>
          <ac:spMkLst>
            <pc:docMk/>
            <pc:sldMk cId="0" sldId="317"/>
            <ac:spMk id="16" creationId="{0F550803-DDA1-4A6F-BCEF-9C37F32B5066}"/>
          </ac:spMkLst>
        </pc:spChg>
        <pc:spChg chg="add del mod">
          <ac:chgData name="131633403@staff.integra.its.ac.id" userId="09574fc9-7f2a-46d4-a3fa-f039d963485c" providerId="ADAL" clId="{3422820B-4155-4353-8EA5-059FF9A44B37}" dt="2021-09-12T14:26:10.148" v="712"/>
          <ac:spMkLst>
            <pc:docMk/>
            <pc:sldMk cId="0" sldId="317"/>
            <ac:spMk id="17" creationId="{04D8F0ED-0744-4FB2-A1FD-0D7A4E09DFD6}"/>
          </ac:spMkLst>
        </pc:spChg>
        <pc:spChg chg="mod">
          <ac:chgData name="131633403@staff.integra.its.ac.id" userId="09574fc9-7f2a-46d4-a3fa-f039d963485c" providerId="ADAL" clId="{3422820B-4155-4353-8EA5-059FF9A44B37}" dt="2021-09-12T07:58:07.718" v="33" actId="20577"/>
          <ac:spMkLst>
            <pc:docMk/>
            <pc:sldMk cId="0" sldId="317"/>
            <ac:spMk id="22535" creationId="{CEACF946-0407-0A45-AAA2-4ACE8127D28B}"/>
          </ac:spMkLst>
        </pc:spChg>
      </pc:sldChg>
      <pc:sldChg chg="addSp delSp modSp mod modTransition delAnim modAnim">
        <pc:chgData name="131633403@staff.integra.its.ac.id" userId="09574fc9-7f2a-46d4-a3fa-f039d963485c" providerId="ADAL" clId="{3422820B-4155-4353-8EA5-059FF9A44B37}" dt="2021-09-12T14:26:12.568" v="713"/>
        <pc:sldMkLst>
          <pc:docMk/>
          <pc:sldMk cId="0" sldId="318"/>
        </pc:sldMkLst>
        <pc:spChg chg="add del mod">
          <ac:chgData name="131633403@staff.integra.its.ac.id" userId="09574fc9-7f2a-46d4-a3fa-f039d963485c" providerId="ADAL" clId="{3422820B-4155-4353-8EA5-059FF9A44B37}" dt="2021-09-12T14:07:03.247" v="613" actId="478"/>
          <ac:spMkLst>
            <pc:docMk/>
            <pc:sldMk cId="0" sldId="318"/>
            <ac:spMk id="15" creationId="{09FF0231-7E64-4809-B907-953DF6F908BA}"/>
          </ac:spMkLst>
        </pc:spChg>
        <pc:spChg chg="add mod">
          <ac:chgData name="131633403@staff.integra.its.ac.id" userId="09574fc9-7f2a-46d4-a3fa-f039d963485c" providerId="ADAL" clId="{3422820B-4155-4353-8EA5-059FF9A44B37}" dt="2021-09-12T14:26:12.568" v="713"/>
          <ac:spMkLst>
            <pc:docMk/>
            <pc:sldMk cId="0" sldId="318"/>
            <ac:spMk id="16" creationId="{3A68214C-0AB6-4477-BFAF-6BC03619318E}"/>
          </ac:spMkLst>
        </pc:spChg>
      </pc:sldChg>
      <pc:sldChg chg="addSp delSp modSp mod modTransition delAnim modAnim">
        <pc:chgData name="131633403@staff.integra.its.ac.id" userId="09574fc9-7f2a-46d4-a3fa-f039d963485c" providerId="ADAL" clId="{3422820B-4155-4353-8EA5-059FF9A44B37}" dt="2021-09-12T14:26:15.505" v="714"/>
        <pc:sldMkLst>
          <pc:docMk/>
          <pc:sldMk cId="0" sldId="320"/>
        </pc:sldMkLst>
        <pc:spChg chg="add del mod">
          <ac:chgData name="131633403@staff.integra.its.ac.id" userId="09574fc9-7f2a-46d4-a3fa-f039d963485c" providerId="ADAL" clId="{3422820B-4155-4353-8EA5-059FF9A44B37}" dt="2021-09-12T14:07:05.510" v="614" actId="478"/>
          <ac:spMkLst>
            <pc:docMk/>
            <pc:sldMk cId="0" sldId="320"/>
            <ac:spMk id="16" creationId="{8C9CE79F-1B47-4360-8C45-7AC51142BD52}"/>
          </ac:spMkLst>
        </pc:spChg>
        <pc:spChg chg="add mod">
          <ac:chgData name="131633403@staff.integra.its.ac.id" userId="09574fc9-7f2a-46d4-a3fa-f039d963485c" providerId="ADAL" clId="{3422820B-4155-4353-8EA5-059FF9A44B37}" dt="2021-09-12T14:26:15.505" v="714"/>
          <ac:spMkLst>
            <pc:docMk/>
            <pc:sldMk cId="0" sldId="320"/>
            <ac:spMk id="17" creationId="{2D2A63BB-AE3D-462C-8A16-E6CF97B78A90}"/>
          </ac:spMkLst>
        </pc:spChg>
      </pc:sldChg>
      <pc:sldChg chg="addSp delSp modSp mod modTransition delAnim modAnim">
        <pc:chgData name="131633403@staff.integra.its.ac.id" userId="09574fc9-7f2a-46d4-a3fa-f039d963485c" providerId="ADAL" clId="{3422820B-4155-4353-8EA5-059FF9A44B37}" dt="2021-09-12T14:26:17.874" v="715"/>
        <pc:sldMkLst>
          <pc:docMk/>
          <pc:sldMk cId="0" sldId="321"/>
        </pc:sldMkLst>
        <pc:spChg chg="add del mod">
          <ac:chgData name="131633403@staff.integra.its.ac.id" userId="09574fc9-7f2a-46d4-a3fa-f039d963485c" providerId="ADAL" clId="{3422820B-4155-4353-8EA5-059FF9A44B37}" dt="2021-09-12T14:07:08.571" v="615" actId="478"/>
          <ac:spMkLst>
            <pc:docMk/>
            <pc:sldMk cId="0" sldId="321"/>
            <ac:spMk id="15" creationId="{FC486C4F-673A-45C0-83C1-E4C6AAF484CD}"/>
          </ac:spMkLst>
        </pc:spChg>
        <pc:spChg chg="add mod">
          <ac:chgData name="131633403@staff.integra.its.ac.id" userId="09574fc9-7f2a-46d4-a3fa-f039d963485c" providerId="ADAL" clId="{3422820B-4155-4353-8EA5-059FF9A44B37}" dt="2021-09-12T14:26:17.874" v="715"/>
          <ac:spMkLst>
            <pc:docMk/>
            <pc:sldMk cId="0" sldId="321"/>
            <ac:spMk id="16" creationId="{4FF9858A-8E5D-47E4-8951-46E863277AB5}"/>
          </ac:spMkLst>
        </pc:spChg>
      </pc:sldChg>
      <pc:sldChg chg="addSp delSp modSp mod modTransition delAnim modAnim">
        <pc:chgData name="131633403@staff.integra.its.ac.id" userId="09574fc9-7f2a-46d4-a3fa-f039d963485c" providerId="ADAL" clId="{3422820B-4155-4353-8EA5-059FF9A44B37}" dt="2021-09-12T14:26:27.450" v="718"/>
        <pc:sldMkLst>
          <pc:docMk/>
          <pc:sldMk cId="0" sldId="322"/>
        </pc:sldMkLst>
        <pc:spChg chg="add del mod">
          <ac:chgData name="131633403@staff.integra.its.ac.id" userId="09574fc9-7f2a-46d4-a3fa-f039d963485c" providerId="ADAL" clId="{3422820B-4155-4353-8EA5-059FF9A44B37}" dt="2021-09-12T14:07:17.597" v="618" actId="478"/>
          <ac:spMkLst>
            <pc:docMk/>
            <pc:sldMk cId="0" sldId="322"/>
            <ac:spMk id="16" creationId="{31C5CFF9-E2FC-4FDF-A403-0A2EA5BE12AE}"/>
          </ac:spMkLst>
        </pc:spChg>
        <pc:spChg chg="add mod">
          <ac:chgData name="131633403@staff.integra.its.ac.id" userId="09574fc9-7f2a-46d4-a3fa-f039d963485c" providerId="ADAL" clId="{3422820B-4155-4353-8EA5-059FF9A44B37}" dt="2021-09-12T14:26:27.450" v="718"/>
          <ac:spMkLst>
            <pc:docMk/>
            <pc:sldMk cId="0" sldId="322"/>
            <ac:spMk id="17" creationId="{1C56A732-B995-4DEC-8E9C-4E395649BFDB}"/>
          </ac:spMkLst>
        </pc:spChg>
      </pc:sldChg>
      <pc:sldChg chg="addSp delSp modSp mod modTransition delAnim modAnim">
        <pc:chgData name="131633403@staff.integra.its.ac.id" userId="09574fc9-7f2a-46d4-a3fa-f039d963485c" providerId="ADAL" clId="{3422820B-4155-4353-8EA5-059FF9A44B37}" dt="2021-09-12T14:26:20.916" v="716"/>
        <pc:sldMkLst>
          <pc:docMk/>
          <pc:sldMk cId="0" sldId="323"/>
        </pc:sldMkLst>
        <pc:spChg chg="add del mod">
          <ac:chgData name="131633403@staff.integra.its.ac.id" userId="09574fc9-7f2a-46d4-a3fa-f039d963485c" providerId="ADAL" clId="{3422820B-4155-4353-8EA5-059FF9A44B37}" dt="2021-09-12T14:07:10.746" v="616" actId="478"/>
          <ac:spMkLst>
            <pc:docMk/>
            <pc:sldMk cId="0" sldId="323"/>
            <ac:spMk id="15" creationId="{EAAA5FFB-0142-4E2C-A57C-D2F83D79172B}"/>
          </ac:spMkLst>
        </pc:spChg>
        <pc:spChg chg="add mod">
          <ac:chgData name="131633403@staff.integra.its.ac.id" userId="09574fc9-7f2a-46d4-a3fa-f039d963485c" providerId="ADAL" clId="{3422820B-4155-4353-8EA5-059FF9A44B37}" dt="2021-09-12T14:26:20.916" v="716"/>
          <ac:spMkLst>
            <pc:docMk/>
            <pc:sldMk cId="0" sldId="323"/>
            <ac:spMk id="16" creationId="{481BC868-1D68-474B-8153-E8A664F58ADB}"/>
          </ac:spMkLst>
        </pc:spChg>
      </pc:sldChg>
      <pc:sldChg chg="addSp delSp modSp mod modTransition delAnim modAnim">
        <pc:chgData name="131633403@staff.integra.its.ac.id" userId="09574fc9-7f2a-46d4-a3fa-f039d963485c" providerId="ADAL" clId="{3422820B-4155-4353-8EA5-059FF9A44B37}" dt="2021-09-12T14:26:23.819" v="717"/>
        <pc:sldMkLst>
          <pc:docMk/>
          <pc:sldMk cId="0" sldId="324"/>
        </pc:sldMkLst>
        <pc:spChg chg="add del mod">
          <ac:chgData name="131633403@staff.integra.its.ac.id" userId="09574fc9-7f2a-46d4-a3fa-f039d963485c" providerId="ADAL" clId="{3422820B-4155-4353-8EA5-059FF9A44B37}" dt="2021-09-12T14:07:13.155" v="617" actId="478"/>
          <ac:spMkLst>
            <pc:docMk/>
            <pc:sldMk cId="0" sldId="324"/>
            <ac:spMk id="15" creationId="{E50D40C2-14BE-49EE-911F-2345ED628C5D}"/>
          </ac:spMkLst>
        </pc:spChg>
        <pc:spChg chg="add mod">
          <ac:chgData name="131633403@staff.integra.its.ac.id" userId="09574fc9-7f2a-46d4-a3fa-f039d963485c" providerId="ADAL" clId="{3422820B-4155-4353-8EA5-059FF9A44B37}" dt="2021-09-12T14:26:23.819" v="717"/>
          <ac:spMkLst>
            <pc:docMk/>
            <pc:sldMk cId="0" sldId="324"/>
            <ac:spMk id="16" creationId="{28CCCEE5-E17B-4D1F-9530-AC3EF15F151F}"/>
          </ac:spMkLst>
        </pc:spChg>
      </pc:sldChg>
      <pc:sldChg chg="addSp delSp modSp mod modTransition delAnim modAnim">
        <pc:chgData name="131633403@staff.integra.its.ac.id" userId="09574fc9-7f2a-46d4-a3fa-f039d963485c" providerId="ADAL" clId="{3422820B-4155-4353-8EA5-059FF9A44B37}" dt="2021-09-12T14:29:44.421" v="719"/>
        <pc:sldMkLst>
          <pc:docMk/>
          <pc:sldMk cId="0" sldId="325"/>
        </pc:sldMkLst>
        <pc:spChg chg="add del mod">
          <ac:chgData name="131633403@staff.integra.its.ac.id" userId="09574fc9-7f2a-46d4-a3fa-f039d963485c" providerId="ADAL" clId="{3422820B-4155-4353-8EA5-059FF9A44B37}" dt="2021-09-12T14:07:19.824" v="619" actId="478"/>
          <ac:spMkLst>
            <pc:docMk/>
            <pc:sldMk cId="0" sldId="325"/>
            <ac:spMk id="15" creationId="{2121BA2F-637D-413D-8699-79CF5DE6BE75}"/>
          </ac:spMkLst>
        </pc:spChg>
        <pc:spChg chg="add mod">
          <ac:chgData name="131633403@staff.integra.its.ac.id" userId="09574fc9-7f2a-46d4-a3fa-f039d963485c" providerId="ADAL" clId="{3422820B-4155-4353-8EA5-059FF9A44B37}" dt="2021-09-12T14:29:44.421" v="719"/>
          <ac:spMkLst>
            <pc:docMk/>
            <pc:sldMk cId="0" sldId="325"/>
            <ac:spMk id="16" creationId="{A9AA4634-53FC-4A0E-8E49-6CE7AEAF8335}"/>
          </ac:spMkLst>
        </pc:spChg>
      </pc:sldChg>
      <pc:sldChg chg="addSp delSp modSp mod modTransition delAnim modAnim">
        <pc:chgData name="131633403@staff.integra.its.ac.id" userId="09574fc9-7f2a-46d4-a3fa-f039d963485c" providerId="ADAL" clId="{3422820B-4155-4353-8EA5-059FF9A44B37}" dt="2021-09-12T14:29:46.873" v="720"/>
        <pc:sldMkLst>
          <pc:docMk/>
          <pc:sldMk cId="0" sldId="326"/>
        </pc:sldMkLst>
        <pc:spChg chg="add del mod">
          <ac:chgData name="131633403@staff.integra.its.ac.id" userId="09574fc9-7f2a-46d4-a3fa-f039d963485c" providerId="ADAL" clId="{3422820B-4155-4353-8EA5-059FF9A44B37}" dt="2021-09-12T14:07:25.650" v="620" actId="478"/>
          <ac:spMkLst>
            <pc:docMk/>
            <pc:sldMk cId="0" sldId="326"/>
            <ac:spMk id="16" creationId="{E8C65039-A529-4FFA-9925-7013411F8976}"/>
          </ac:spMkLst>
        </pc:spChg>
        <pc:spChg chg="add mod">
          <ac:chgData name="131633403@staff.integra.its.ac.id" userId="09574fc9-7f2a-46d4-a3fa-f039d963485c" providerId="ADAL" clId="{3422820B-4155-4353-8EA5-059FF9A44B37}" dt="2021-09-12T14:29:46.873" v="720"/>
          <ac:spMkLst>
            <pc:docMk/>
            <pc:sldMk cId="0" sldId="326"/>
            <ac:spMk id="17" creationId="{31E99D7A-93DB-4F0D-BA6E-CD9210E6358F}"/>
          </ac:spMkLst>
        </pc:spChg>
      </pc:sldChg>
      <pc:sldChg chg="addSp delSp modSp mod modTransition delAnim modAnim">
        <pc:chgData name="131633403@staff.integra.its.ac.id" userId="09574fc9-7f2a-46d4-a3fa-f039d963485c" providerId="ADAL" clId="{3422820B-4155-4353-8EA5-059FF9A44B37}" dt="2021-09-12T14:29:57.172" v="722"/>
        <pc:sldMkLst>
          <pc:docMk/>
          <pc:sldMk cId="0" sldId="327"/>
        </pc:sldMkLst>
        <pc:spChg chg="add del mod">
          <ac:chgData name="131633403@staff.integra.its.ac.id" userId="09574fc9-7f2a-46d4-a3fa-f039d963485c" providerId="ADAL" clId="{3422820B-4155-4353-8EA5-059FF9A44B37}" dt="2021-09-12T14:07:32.850" v="622" actId="478"/>
          <ac:spMkLst>
            <pc:docMk/>
            <pc:sldMk cId="0" sldId="327"/>
            <ac:spMk id="16" creationId="{42452B36-7A04-4592-A309-DE74B883DE57}"/>
          </ac:spMkLst>
        </pc:spChg>
        <pc:spChg chg="add mod">
          <ac:chgData name="131633403@staff.integra.its.ac.id" userId="09574fc9-7f2a-46d4-a3fa-f039d963485c" providerId="ADAL" clId="{3422820B-4155-4353-8EA5-059FF9A44B37}" dt="2021-09-12T14:29:57.172" v="722"/>
          <ac:spMkLst>
            <pc:docMk/>
            <pc:sldMk cId="0" sldId="327"/>
            <ac:spMk id="17" creationId="{DB3DBC77-C492-43CA-8714-CCA7D6D0D274}"/>
          </ac:spMkLst>
        </pc:spChg>
      </pc:sldChg>
      <pc:sldChg chg="addSp delSp modSp mod modTransition delAnim modAnim">
        <pc:chgData name="131633403@staff.integra.its.ac.id" userId="09574fc9-7f2a-46d4-a3fa-f039d963485c" providerId="ADAL" clId="{3422820B-4155-4353-8EA5-059FF9A44B37}" dt="2021-09-12T14:29:52.683" v="721"/>
        <pc:sldMkLst>
          <pc:docMk/>
          <pc:sldMk cId="0" sldId="328"/>
        </pc:sldMkLst>
        <pc:spChg chg="add del mod">
          <ac:chgData name="131633403@staff.integra.its.ac.id" userId="09574fc9-7f2a-46d4-a3fa-f039d963485c" providerId="ADAL" clId="{3422820B-4155-4353-8EA5-059FF9A44B37}" dt="2021-09-12T14:07:29.588" v="621" actId="478"/>
          <ac:spMkLst>
            <pc:docMk/>
            <pc:sldMk cId="0" sldId="328"/>
            <ac:spMk id="15" creationId="{517775B8-000E-4565-B868-BAF028926C15}"/>
          </ac:spMkLst>
        </pc:spChg>
        <pc:spChg chg="add mod">
          <ac:chgData name="131633403@staff.integra.its.ac.id" userId="09574fc9-7f2a-46d4-a3fa-f039d963485c" providerId="ADAL" clId="{3422820B-4155-4353-8EA5-059FF9A44B37}" dt="2021-09-12T14:29:52.683" v="721"/>
          <ac:spMkLst>
            <pc:docMk/>
            <pc:sldMk cId="0" sldId="328"/>
            <ac:spMk id="16" creationId="{4D035E7A-9FBB-4EF9-814F-11D11D66A42A}"/>
          </ac:spMkLst>
        </pc:spChg>
      </pc:sldChg>
      <pc:sldChg chg="addSp delSp modSp mod modTransition delAnim modAnim">
        <pc:chgData name="131633403@staff.integra.its.ac.id" userId="09574fc9-7f2a-46d4-a3fa-f039d963485c" providerId="ADAL" clId="{3422820B-4155-4353-8EA5-059FF9A44B37}" dt="2021-09-12T14:30:24.458" v="723"/>
        <pc:sldMkLst>
          <pc:docMk/>
          <pc:sldMk cId="0" sldId="329"/>
        </pc:sldMkLst>
        <pc:spChg chg="add del mod">
          <ac:chgData name="131633403@staff.integra.its.ac.id" userId="09574fc9-7f2a-46d4-a3fa-f039d963485c" providerId="ADAL" clId="{3422820B-4155-4353-8EA5-059FF9A44B37}" dt="2021-09-12T14:07:34.594" v="623" actId="478"/>
          <ac:spMkLst>
            <pc:docMk/>
            <pc:sldMk cId="0" sldId="329"/>
            <ac:spMk id="15" creationId="{1CA05239-B8B3-4A84-A43A-E283E6E8AEDB}"/>
          </ac:spMkLst>
        </pc:spChg>
        <pc:spChg chg="add mod">
          <ac:chgData name="131633403@staff.integra.its.ac.id" userId="09574fc9-7f2a-46d4-a3fa-f039d963485c" providerId="ADAL" clId="{3422820B-4155-4353-8EA5-059FF9A44B37}" dt="2021-09-12T14:30:24.458" v="723"/>
          <ac:spMkLst>
            <pc:docMk/>
            <pc:sldMk cId="0" sldId="329"/>
            <ac:spMk id="16" creationId="{BE6B9E26-38E9-4898-971D-E86365464BF8}"/>
          </ac:spMkLst>
        </pc:spChg>
      </pc:sldChg>
      <pc:sldChg chg="addSp delSp modSp mod modTransition delAnim modAnim">
        <pc:chgData name="131633403@staff.integra.its.ac.id" userId="09574fc9-7f2a-46d4-a3fa-f039d963485c" providerId="ADAL" clId="{3422820B-4155-4353-8EA5-059FF9A44B37}" dt="2021-09-12T14:30:28.834" v="724"/>
        <pc:sldMkLst>
          <pc:docMk/>
          <pc:sldMk cId="0" sldId="330"/>
        </pc:sldMkLst>
        <pc:spChg chg="add del mod">
          <ac:chgData name="131633403@staff.integra.its.ac.id" userId="09574fc9-7f2a-46d4-a3fa-f039d963485c" providerId="ADAL" clId="{3422820B-4155-4353-8EA5-059FF9A44B37}" dt="2021-09-12T14:07:36.617" v="624" actId="478"/>
          <ac:spMkLst>
            <pc:docMk/>
            <pc:sldMk cId="0" sldId="330"/>
            <ac:spMk id="15" creationId="{3EA6DBC2-1FC7-47F0-9A1E-799A8739DA87}"/>
          </ac:spMkLst>
        </pc:spChg>
        <pc:spChg chg="add mod">
          <ac:chgData name="131633403@staff.integra.its.ac.id" userId="09574fc9-7f2a-46d4-a3fa-f039d963485c" providerId="ADAL" clId="{3422820B-4155-4353-8EA5-059FF9A44B37}" dt="2021-09-12T14:30:28.834" v="724"/>
          <ac:spMkLst>
            <pc:docMk/>
            <pc:sldMk cId="0" sldId="330"/>
            <ac:spMk id="16" creationId="{C61E1D5C-0729-41D0-958E-A69669FEF643}"/>
          </ac:spMkLst>
        </pc:spChg>
      </pc:sldChg>
      <pc:sldChg chg="addSp delSp modSp mod modTransition delAnim modAnim">
        <pc:chgData name="131633403@staff.integra.its.ac.id" userId="09574fc9-7f2a-46d4-a3fa-f039d963485c" providerId="ADAL" clId="{3422820B-4155-4353-8EA5-059FF9A44B37}" dt="2021-09-12T14:30:31.018" v="725"/>
        <pc:sldMkLst>
          <pc:docMk/>
          <pc:sldMk cId="0" sldId="331"/>
        </pc:sldMkLst>
        <pc:spChg chg="add del mod">
          <ac:chgData name="131633403@staff.integra.its.ac.id" userId="09574fc9-7f2a-46d4-a3fa-f039d963485c" providerId="ADAL" clId="{3422820B-4155-4353-8EA5-059FF9A44B37}" dt="2021-09-12T14:07:38.768" v="625" actId="478"/>
          <ac:spMkLst>
            <pc:docMk/>
            <pc:sldMk cId="0" sldId="331"/>
            <ac:spMk id="15" creationId="{1A0413C4-6833-4DED-8E7F-4C1B9D82BD7C}"/>
          </ac:spMkLst>
        </pc:spChg>
        <pc:spChg chg="add mod">
          <ac:chgData name="131633403@staff.integra.its.ac.id" userId="09574fc9-7f2a-46d4-a3fa-f039d963485c" providerId="ADAL" clId="{3422820B-4155-4353-8EA5-059FF9A44B37}" dt="2021-09-12T14:30:31.018" v="725"/>
          <ac:spMkLst>
            <pc:docMk/>
            <pc:sldMk cId="0" sldId="331"/>
            <ac:spMk id="16" creationId="{532BEDFB-C460-4514-A0C8-1F154879238B}"/>
          </ac:spMkLst>
        </pc:spChg>
      </pc:sldChg>
      <pc:sldChg chg="addSp delSp modSp mod modTransition delAnim modAnim">
        <pc:chgData name="131633403@staff.integra.its.ac.id" userId="09574fc9-7f2a-46d4-a3fa-f039d963485c" providerId="ADAL" clId="{3422820B-4155-4353-8EA5-059FF9A44B37}" dt="2021-09-12T14:30:33.842" v="726"/>
        <pc:sldMkLst>
          <pc:docMk/>
          <pc:sldMk cId="0" sldId="332"/>
        </pc:sldMkLst>
        <pc:spChg chg="add del mod">
          <ac:chgData name="131633403@staff.integra.its.ac.id" userId="09574fc9-7f2a-46d4-a3fa-f039d963485c" providerId="ADAL" clId="{3422820B-4155-4353-8EA5-059FF9A44B37}" dt="2021-09-12T14:07:41.978" v="626" actId="478"/>
          <ac:spMkLst>
            <pc:docMk/>
            <pc:sldMk cId="0" sldId="332"/>
            <ac:spMk id="16" creationId="{3B77D8F0-73D9-42F3-8D9F-38D8E702F3BE}"/>
          </ac:spMkLst>
        </pc:spChg>
        <pc:spChg chg="add mod">
          <ac:chgData name="131633403@staff.integra.its.ac.id" userId="09574fc9-7f2a-46d4-a3fa-f039d963485c" providerId="ADAL" clId="{3422820B-4155-4353-8EA5-059FF9A44B37}" dt="2021-09-12T14:30:33.842" v="726"/>
          <ac:spMkLst>
            <pc:docMk/>
            <pc:sldMk cId="0" sldId="332"/>
            <ac:spMk id="17" creationId="{239BC4F5-6845-4944-9D14-122EC50082F2}"/>
          </ac:spMkLst>
        </pc:spChg>
      </pc:sldChg>
      <pc:sldChg chg="addSp delSp modSp mod modTransition delAnim modAnim">
        <pc:chgData name="131633403@staff.integra.its.ac.id" userId="09574fc9-7f2a-46d4-a3fa-f039d963485c" providerId="ADAL" clId="{3422820B-4155-4353-8EA5-059FF9A44B37}" dt="2021-09-12T14:30:36.014" v="727"/>
        <pc:sldMkLst>
          <pc:docMk/>
          <pc:sldMk cId="0" sldId="333"/>
        </pc:sldMkLst>
        <pc:spChg chg="add del mod">
          <ac:chgData name="131633403@staff.integra.its.ac.id" userId="09574fc9-7f2a-46d4-a3fa-f039d963485c" providerId="ADAL" clId="{3422820B-4155-4353-8EA5-059FF9A44B37}" dt="2021-09-12T14:07:44.213" v="627" actId="478"/>
          <ac:spMkLst>
            <pc:docMk/>
            <pc:sldMk cId="0" sldId="333"/>
            <ac:spMk id="15" creationId="{32A9330C-773C-4C1F-A838-A6950B9D92CD}"/>
          </ac:spMkLst>
        </pc:spChg>
        <pc:spChg chg="add mod">
          <ac:chgData name="131633403@staff.integra.its.ac.id" userId="09574fc9-7f2a-46d4-a3fa-f039d963485c" providerId="ADAL" clId="{3422820B-4155-4353-8EA5-059FF9A44B37}" dt="2021-09-12T14:30:36.014" v="727"/>
          <ac:spMkLst>
            <pc:docMk/>
            <pc:sldMk cId="0" sldId="333"/>
            <ac:spMk id="16" creationId="{E3641A9F-EFEF-4402-8212-FED774DE4E56}"/>
          </ac:spMkLst>
        </pc:spChg>
      </pc:sldChg>
      <pc:sldChg chg="addSp delSp modSp mod modTransition delAnim modAnim">
        <pc:chgData name="131633403@staff.integra.its.ac.id" userId="09574fc9-7f2a-46d4-a3fa-f039d963485c" providerId="ADAL" clId="{3422820B-4155-4353-8EA5-059FF9A44B37}" dt="2021-09-12T14:30:39.379" v="728"/>
        <pc:sldMkLst>
          <pc:docMk/>
          <pc:sldMk cId="0" sldId="334"/>
        </pc:sldMkLst>
        <pc:spChg chg="add del">
          <ac:chgData name="131633403@staff.integra.its.ac.id" userId="09574fc9-7f2a-46d4-a3fa-f039d963485c" providerId="ADAL" clId="{3422820B-4155-4353-8EA5-059FF9A44B37}" dt="2021-09-12T08:02:46.803" v="36" actId="22"/>
          <ac:spMkLst>
            <pc:docMk/>
            <pc:sldMk cId="0" sldId="334"/>
            <ac:spMk id="15" creationId="{214C7036-88F0-4CE8-9D64-69FEA7AFD8A8}"/>
          </ac:spMkLst>
        </pc:spChg>
        <pc:spChg chg="add del mod">
          <ac:chgData name="131633403@staff.integra.its.ac.id" userId="09574fc9-7f2a-46d4-a3fa-f039d963485c" providerId="ADAL" clId="{3422820B-4155-4353-8EA5-059FF9A44B37}" dt="2021-09-12T14:07:46.196" v="628" actId="478"/>
          <ac:spMkLst>
            <pc:docMk/>
            <pc:sldMk cId="0" sldId="334"/>
            <ac:spMk id="15" creationId="{8081EFA3-9722-465C-9A73-F65DA5A800A5}"/>
          </ac:spMkLst>
        </pc:spChg>
        <pc:spChg chg="add mod">
          <ac:chgData name="131633403@staff.integra.its.ac.id" userId="09574fc9-7f2a-46d4-a3fa-f039d963485c" providerId="ADAL" clId="{3422820B-4155-4353-8EA5-059FF9A44B37}" dt="2021-09-12T14:30:39.379" v="728"/>
          <ac:spMkLst>
            <pc:docMk/>
            <pc:sldMk cId="0" sldId="334"/>
            <ac:spMk id="16" creationId="{3985A959-70D8-42CB-B406-5ADB7AF8A5B6}"/>
          </ac:spMkLst>
        </pc:spChg>
      </pc:sldChg>
      <pc:sldChg chg="addSp delSp modSp add del mod modTransition delAnim modAnim">
        <pc:chgData name="131633403@staff.integra.its.ac.id" userId="09574fc9-7f2a-46d4-a3fa-f039d963485c" providerId="ADAL" clId="{3422820B-4155-4353-8EA5-059FF9A44B37}" dt="2021-09-12T14:30:44.182" v="729"/>
        <pc:sldMkLst>
          <pc:docMk/>
          <pc:sldMk cId="0" sldId="335"/>
        </pc:sldMkLst>
        <pc:spChg chg="add del mod">
          <ac:chgData name="131633403@staff.integra.its.ac.id" userId="09574fc9-7f2a-46d4-a3fa-f039d963485c" providerId="ADAL" clId="{3422820B-4155-4353-8EA5-059FF9A44B37}" dt="2021-09-12T14:07:48.961" v="629" actId="478"/>
          <ac:spMkLst>
            <pc:docMk/>
            <pc:sldMk cId="0" sldId="335"/>
            <ac:spMk id="15" creationId="{580A0AAD-07E7-44FA-8604-BA9390EA2F12}"/>
          </ac:spMkLst>
        </pc:spChg>
        <pc:spChg chg="add mod">
          <ac:chgData name="131633403@staff.integra.its.ac.id" userId="09574fc9-7f2a-46d4-a3fa-f039d963485c" providerId="ADAL" clId="{3422820B-4155-4353-8EA5-059FF9A44B37}" dt="2021-09-12T14:30:44.182" v="729"/>
          <ac:spMkLst>
            <pc:docMk/>
            <pc:sldMk cId="0" sldId="335"/>
            <ac:spMk id="16" creationId="{B185C9E3-481A-45FA-98AA-C44F377634E9}"/>
          </ac:spMkLst>
        </pc:spChg>
      </pc:sldChg>
      <pc:sldChg chg="addSp delSp modSp add del mod modTransition delAnim modAnim">
        <pc:chgData name="131633403@staff.integra.its.ac.id" userId="09574fc9-7f2a-46d4-a3fa-f039d963485c" providerId="ADAL" clId="{3422820B-4155-4353-8EA5-059FF9A44B37}" dt="2021-09-12T14:30:50.586" v="730"/>
        <pc:sldMkLst>
          <pc:docMk/>
          <pc:sldMk cId="0" sldId="336"/>
        </pc:sldMkLst>
        <pc:spChg chg="add del mod">
          <ac:chgData name="131633403@staff.integra.its.ac.id" userId="09574fc9-7f2a-46d4-a3fa-f039d963485c" providerId="ADAL" clId="{3422820B-4155-4353-8EA5-059FF9A44B37}" dt="2021-09-12T14:07:50.705" v="630" actId="478"/>
          <ac:spMkLst>
            <pc:docMk/>
            <pc:sldMk cId="0" sldId="336"/>
            <ac:spMk id="15" creationId="{3017C887-7C51-4B2A-9628-1C6609D026A3}"/>
          </ac:spMkLst>
        </pc:spChg>
        <pc:spChg chg="add mod">
          <ac:chgData name="131633403@staff.integra.its.ac.id" userId="09574fc9-7f2a-46d4-a3fa-f039d963485c" providerId="ADAL" clId="{3422820B-4155-4353-8EA5-059FF9A44B37}" dt="2021-09-12T14:30:50.586" v="730"/>
          <ac:spMkLst>
            <pc:docMk/>
            <pc:sldMk cId="0" sldId="336"/>
            <ac:spMk id="16" creationId="{3C41D9AF-7DF4-4258-969F-6FDD17462808}"/>
          </ac:spMkLst>
        </pc:spChg>
      </pc:sldChg>
      <pc:sldChg chg="addSp delSp modSp add del mod modTransition delAnim modAnim">
        <pc:chgData name="131633403@staff.integra.its.ac.id" userId="09574fc9-7f2a-46d4-a3fa-f039d963485c" providerId="ADAL" clId="{3422820B-4155-4353-8EA5-059FF9A44B37}" dt="2021-09-12T14:30:53.379" v="731"/>
        <pc:sldMkLst>
          <pc:docMk/>
          <pc:sldMk cId="0" sldId="337"/>
        </pc:sldMkLst>
        <pc:spChg chg="add del mod">
          <ac:chgData name="131633403@staff.integra.its.ac.id" userId="09574fc9-7f2a-46d4-a3fa-f039d963485c" providerId="ADAL" clId="{3422820B-4155-4353-8EA5-059FF9A44B37}" dt="2021-09-12T14:07:52.499" v="631" actId="478"/>
          <ac:spMkLst>
            <pc:docMk/>
            <pc:sldMk cId="0" sldId="337"/>
            <ac:spMk id="15" creationId="{963BF6BD-203D-4E51-A6B2-20E18FA91638}"/>
          </ac:spMkLst>
        </pc:spChg>
        <pc:spChg chg="add mod">
          <ac:chgData name="131633403@staff.integra.its.ac.id" userId="09574fc9-7f2a-46d4-a3fa-f039d963485c" providerId="ADAL" clId="{3422820B-4155-4353-8EA5-059FF9A44B37}" dt="2021-09-12T14:30:53.379" v="731"/>
          <ac:spMkLst>
            <pc:docMk/>
            <pc:sldMk cId="0" sldId="337"/>
            <ac:spMk id="16" creationId="{258C7974-A069-48C2-BAD5-32ABF1421393}"/>
          </ac:spMkLst>
        </pc:spChg>
      </pc:sldChg>
      <pc:sldChg chg="addSp delSp modSp add del mod ord modTransition delAnim modAnim">
        <pc:chgData name="131633403@staff.integra.its.ac.id" userId="09574fc9-7f2a-46d4-a3fa-f039d963485c" providerId="ADAL" clId="{3422820B-4155-4353-8EA5-059FF9A44B37}" dt="2021-09-12T14:30:57.330" v="732"/>
        <pc:sldMkLst>
          <pc:docMk/>
          <pc:sldMk cId="0" sldId="338"/>
        </pc:sldMkLst>
        <pc:spChg chg="add del mod">
          <ac:chgData name="131633403@staff.integra.its.ac.id" userId="09574fc9-7f2a-46d4-a3fa-f039d963485c" providerId="ADAL" clId="{3422820B-4155-4353-8EA5-059FF9A44B37}" dt="2021-09-12T14:07:55.657" v="632" actId="478"/>
          <ac:spMkLst>
            <pc:docMk/>
            <pc:sldMk cId="0" sldId="338"/>
            <ac:spMk id="15" creationId="{8190A081-6388-4F8E-9C91-247D38CDA3FC}"/>
          </ac:spMkLst>
        </pc:spChg>
        <pc:spChg chg="add mod">
          <ac:chgData name="131633403@staff.integra.its.ac.id" userId="09574fc9-7f2a-46d4-a3fa-f039d963485c" providerId="ADAL" clId="{3422820B-4155-4353-8EA5-059FF9A44B37}" dt="2021-09-12T14:30:57.330" v="732"/>
          <ac:spMkLst>
            <pc:docMk/>
            <pc:sldMk cId="0" sldId="338"/>
            <ac:spMk id="16" creationId="{CB7208D5-6C51-437E-9E0B-DAF977B85ECB}"/>
          </ac:spMkLst>
        </pc:spChg>
      </pc:sldChg>
      <pc:sldChg chg="addSp delSp modSp add del mod modTransition delAnim modAnim">
        <pc:chgData name="131633403@staff.integra.its.ac.id" userId="09574fc9-7f2a-46d4-a3fa-f039d963485c" providerId="ADAL" clId="{3422820B-4155-4353-8EA5-059FF9A44B37}" dt="2021-09-12T14:30:59.533" v="733"/>
        <pc:sldMkLst>
          <pc:docMk/>
          <pc:sldMk cId="0" sldId="339"/>
        </pc:sldMkLst>
        <pc:spChg chg="add del mod">
          <ac:chgData name="131633403@staff.integra.its.ac.id" userId="09574fc9-7f2a-46d4-a3fa-f039d963485c" providerId="ADAL" clId="{3422820B-4155-4353-8EA5-059FF9A44B37}" dt="2021-09-12T14:07:57.814" v="633" actId="478"/>
          <ac:spMkLst>
            <pc:docMk/>
            <pc:sldMk cId="0" sldId="339"/>
            <ac:spMk id="15" creationId="{9E7D4C8F-F9BA-404E-96BA-FE04AE625F5B}"/>
          </ac:spMkLst>
        </pc:spChg>
        <pc:spChg chg="add mod">
          <ac:chgData name="131633403@staff.integra.its.ac.id" userId="09574fc9-7f2a-46d4-a3fa-f039d963485c" providerId="ADAL" clId="{3422820B-4155-4353-8EA5-059FF9A44B37}" dt="2021-09-12T14:30:59.533" v="733"/>
          <ac:spMkLst>
            <pc:docMk/>
            <pc:sldMk cId="0" sldId="339"/>
            <ac:spMk id="16" creationId="{7EC896FA-1E19-4CD4-9F06-0D9021DFCFB6}"/>
          </ac:spMkLst>
        </pc:spChg>
      </pc:sldChg>
      <pc:sldChg chg="addSp delSp modSp add del mod modTransition delAnim modAnim">
        <pc:chgData name="131633403@staff.integra.its.ac.id" userId="09574fc9-7f2a-46d4-a3fa-f039d963485c" providerId="ADAL" clId="{3422820B-4155-4353-8EA5-059FF9A44B37}" dt="2021-09-12T14:31:01.821" v="734"/>
        <pc:sldMkLst>
          <pc:docMk/>
          <pc:sldMk cId="0" sldId="340"/>
        </pc:sldMkLst>
        <pc:spChg chg="add del mod">
          <ac:chgData name="131633403@staff.integra.its.ac.id" userId="09574fc9-7f2a-46d4-a3fa-f039d963485c" providerId="ADAL" clId="{3422820B-4155-4353-8EA5-059FF9A44B37}" dt="2021-09-12T14:08:00.431" v="634" actId="478"/>
          <ac:spMkLst>
            <pc:docMk/>
            <pc:sldMk cId="0" sldId="340"/>
            <ac:spMk id="15" creationId="{9B98C23B-7E38-4BD7-AE5A-49D74064FFBA}"/>
          </ac:spMkLst>
        </pc:spChg>
        <pc:spChg chg="add mod">
          <ac:chgData name="131633403@staff.integra.its.ac.id" userId="09574fc9-7f2a-46d4-a3fa-f039d963485c" providerId="ADAL" clId="{3422820B-4155-4353-8EA5-059FF9A44B37}" dt="2021-09-12T14:31:01.821" v="734"/>
          <ac:spMkLst>
            <pc:docMk/>
            <pc:sldMk cId="0" sldId="340"/>
            <ac:spMk id="16" creationId="{99E00790-1DF4-436A-9E37-A767D676FAD6}"/>
          </ac:spMkLst>
        </pc:spChg>
      </pc:sldChg>
      <pc:sldChg chg="addSp delSp modSp add del mod modTransition delAnim modAnim">
        <pc:chgData name="131633403@staff.integra.its.ac.id" userId="09574fc9-7f2a-46d4-a3fa-f039d963485c" providerId="ADAL" clId="{3422820B-4155-4353-8EA5-059FF9A44B37}" dt="2021-09-12T14:31:06.358" v="736"/>
        <pc:sldMkLst>
          <pc:docMk/>
          <pc:sldMk cId="0" sldId="341"/>
        </pc:sldMkLst>
        <pc:spChg chg="add del mod">
          <ac:chgData name="131633403@staff.integra.its.ac.id" userId="09574fc9-7f2a-46d4-a3fa-f039d963485c" providerId="ADAL" clId="{3422820B-4155-4353-8EA5-059FF9A44B37}" dt="2021-09-12T14:08:03.953" v="636" actId="478"/>
          <ac:spMkLst>
            <pc:docMk/>
            <pc:sldMk cId="0" sldId="341"/>
            <ac:spMk id="15" creationId="{FFC91C9A-518D-4A69-8051-4BAFF2762FCE}"/>
          </ac:spMkLst>
        </pc:spChg>
        <pc:spChg chg="add mod">
          <ac:chgData name="131633403@staff.integra.its.ac.id" userId="09574fc9-7f2a-46d4-a3fa-f039d963485c" providerId="ADAL" clId="{3422820B-4155-4353-8EA5-059FF9A44B37}" dt="2021-09-12T14:31:06.358" v="736"/>
          <ac:spMkLst>
            <pc:docMk/>
            <pc:sldMk cId="0" sldId="341"/>
            <ac:spMk id="16" creationId="{DB0DBDAF-DECE-46C3-AF09-3F18ED953432}"/>
          </ac:spMkLst>
        </pc:spChg>
      </pc:sldChg>
      <pc:sldChg chg="addSp delSp modSp add del mod modTransition delAnim modAnim">
        <pc:chgData name="131633403@staff.integra.its.ac.id" userId="09574fc9-7f2a-46d4-a3fa-f039d963485c" providerId="ADAL" clId="{3422820B-4155-4353-8EA5-059FF9A44B37}" dt="2021-09-12T14:31:04.245" v="735"/>
        <pc:sldMkLst>
          <pc:docMk/>
          <pc:sldMk cId="0" sldId="342"/>
        </pc:sldMkLst>
        <pc:spChg chg="add del mod">
          <ac:chgData name="131633403@staff.integra.its.ac.id" userId="09574fc9-7f2a-46d4-a3fa-f039d963485c" providerId="ADAL" clId="{3422820B-4155-4353-8EA5-059FF9A44B37}" dt="2021-09-12T14:08:02.152" v="635" actId="478"/>
          <ac:spMkLst>
            <pc:docMk/>
            <pc:sldMk cId="0" sldId="342"/>
            <ac:spMk id="15" creationId="{6CDA74B9-18AF-46C8-A87C-D0EEE0BD7CD0}"/>
          </ac:spMkLst>
        </pc:spChg>
        <pc:spChg chg="add mod">
          <ac:chgData name="131633403@staff.integra.its.ac.id" userId="09574fc9-7f2a-46d4-a3fa-f039d963485c" providerId="ADAL" clId="{3422820B-4155-4353-8EA5-059FF9A44B37}" dt="2021-09-12T14:31:04.245" v="735"/>
          <ac:spMkLst>
            <pc:docMk/>
            <pc:sldMk cId="0" sldId="342"/>
            <ac:spMk id="16" creationId="{A57F868E-6C49-48F3-A7AC-FEBF254E8053}"/>
          </ac:spMkLst>
        </pc:spChg>
      </pc:sldChg>
      <pc:sldChg chg="addSp delSp modSp add del mod modTransition delAnim modAnim">
        <pc:chgData name="131633403@staff.integra.its.ac.id" userId="09574fc9-7f2a-46d4-a3fa-f039d963485c" providerId="ADAL" clId="{3422820B-4155-4353-8EA5-059FF9A44B37}" dt="2021-09-12T14:31:08.867" v="737"/>
        <pc:sldMkLst>
          <pc:docMk/>
          <pc:sldMk cId="0" sldId="343"/>
        </pc:sldMkLst>
        <pc:spChg chg="add del mod">
          <ac:chgData name="131633403@staff.integra.its.ac.id" userId="09574fc9-7f2a-46d4-a3fa-f039d963485c" providerId="ADAL" clId="{3422820B-4155-4353-8EA5-059FF9A44B37}" dt="2021-09-12T14:08:07.273" v="637" actId="478"/>
          <ac:spMkLst>
            <pc:docMk/>
            <pc:sldMk cId="0" sldId="343"/>
            <ac:spMk id="15" creationId="{C93F240A-F9C5-4612-920E-0E511C774284}"/>
          </ac:spMkLst>
        </pc:spChg>
        <pc:spChg chg="add mod">
          <ac:chgData name="131633403@staff.integra.its.ac.id" userId="09574fc9-7f2a-46d4-a3fa-f039d963485c" providerId="ADAL" clId="{3422820B-4155-4353-8EA5-059FF9A44B37}" dt="2021-09-12T14:31:08.867" v="737"/>
          <ac:spMkLst>
            <pc:docMk/>
            <pc:sldMk cId="0" sldId="343"/>
            <ac:spMk id="16" creationId="{84181BAE-533E-4995-99AA-DAE83F60AC89}"/>
          </ac:spMkLst>
        </pc:spChg>
      </pc:sldChg>
      <pc:sldChg chg="addSp delSp modSp add del mod modTransition delAnim modAnim">
        <pc:chgData name="131633403@staff.integra.its.ac.id" userId="09574fc9-7f2a-46d4-a3fa-f039d963485c" providerId="ADAL" clId="{3422820B-4155-4353-8EA5-059FF9A44B37}" dt="2021-09-12T14:31:11.503" v="738"/>
        <pc:sldMkLst>
          <pc:docMk/>
          <pc:sldMk cId="0" sldId="344"/>
        </pc:sldMkLst>
        <pc:spChg chg="add del mod">
          <ac:chgData name="131633403@staff.integra.its.ac.id" userId="09574fc9-7f2a-46d4-a3fa-f039d963485c" providerId="ADAL" clId="{3422820B-4155-4353-8EA5-059FF9A44B37}" dt="2021-09-12T14:08:09.404" v="638" actId="478"/>
          <ac:spMkLst>
            <pc:docMk/>
            <pc:sldMk cId="0" sldId="344"/>
            <ac:spMk id="15" creationId="{A898782E-4A20-4E56-8011-8B640CE2B199}"/>
          </ac:spMkLst>
        </pc:spChg>
        <pc:spChg chg="add mod">
          <ac:chgData name="131633403@staff.integra.its.ac.id" userId="09574fc9-7f2a-46d4-a3fa-f039d963485c" providerId="ADAL" clId="{3422820B-4155-4353-8EA5-059FF9A44B37}" dt="2021-09-12T14:31:11.503" v="738"/>
          <ac:spMkLst>
            <pc:docMk/>
            <pc:sldMk cId="0" sldId="344"/>
            <ac:spMk id="16" creationId="{3951709E-07FE-4B02-8C65-5049793C4210}"/>
          </ac:spMkLst>
        </pc:spChg>
      </pc:sldChg>
      <pc:sldChg chg="addSp delSp modSp add del mod modTransition delAnim modAnim">
        <pc:chgData name="131633403@staff.integra.its.ac.id" userId="09574fc9-7f2a-46d4-a3fa-f039d963485c" providerId="ADAL" clId="{3422820B-4155-4353-8EA5-059FF9A44B37}" dt="2021-09-12T14:31:14.688" v="739"/>
        <pc:sldMkLst>
          <pc:docMk/>
          <pc:sldMk cId="0" sldId="345"/>
        </pc:sldMkLst>
        <pc:spChg chg="add del mod">
          <ac:chgData name="131633403@staff.integra.its.ac.id" userId="09574fc9-7f2a-46d4-a3fa-f039d963485c" providerId="ADAL" clId="{3422820B-4155-4353-8EA5-059FF9A44B37}" dt="2021-09-12T14:08:12.134" v="639" actId="478"/>
          <ac:spMkLst>
            <pc:docMk/>
            <pc:sldMk cId="0" sldId="345"/>
            <ac:spMk id="15" creationId="{BFBD4604-7C79-48E9-B11A-093BF654D776}"/>
          </ac:spMkLst>
        </pc:spChg>
        <pc:spChg chg="add mod">
          <ac:chgData name="131633403@staff.integra.its.ac.id" userId="09574fc9-7f2a-46d4-a3fa-f039d963485c" providerId="ADAL" clId="{3422820B-4155-4353-8EA5-059FF9A44B37}" dt="2021-09-12T14:31:14.688" v="739"/>
          <ac:spMkLst>
            <pc:docMk/>
            <pc:sldMk cId="0" sldId="345"/>
            <ac:spMk id="16" creationId="{1C20EF50-19B8-4298-BD18-4A8044FD6FF0}"/>
          </ac:spMkLst>
        </pc:spChg>
      </pc:sldChg>
      <pc:sldChg chg="addSp delSp modSp add del mod modTransition delAnim modAnim">
        <pc:chgData name="131633403@staff.integra.its.ac.id" userId="09574fc9-7f2a-46d4-a3fa-f039d963485c" providerId="ADAL" clId="{3422820B-4155-4353-8EA5-059FF9A44B37}" dt="2021-09-12T14:31:16.841" v="740"/>
        <pc:sldMkLst>
          <pc:docMk/>
          <pc:sldMk cId="0" sldId="346"/>
        </pc:sldMkLst>
        <pc:spChg chg="add del mod">
          <ac:chgData name="131633403@staff.integra.its.ac.id" userId="09574fc9-7f2a-46d4-a3fa-f039d963485c" providerId="ADAL" clId="{3422820B-4155-4353-8EA5-059FF9A44B37}" dt="2021-09-12T14:08:13.881" v="640" actId="478"/>
          <ac:spMkLst>
            <pc:docMk/>
            <pc:sldMk cId="0" sldId="346"/>
            <ac:spMk id="15" creationId="{D770B70A-2B49-4DF3-8B58-73E53214973C}"/>
          </ac:spMkLst>
        </pc:spChg>
        <pc:spChg chg="add mod">
          <ac:chgData name="131633403@staff.integra.its.ac.id" userId="09574fc9-7f2a-46d4-a3fa-f039d963485c" providerId="ADAL" clId="{3422820B-4155-4353-8EA5-059FF9A44B37}" dt="2021-09-12T14:31:16.841" v="740"/>
          <ac:spMkLst>
            <pc:docMk/>
            <pc:sldMk cId="0" sldId="346"/>
            <ac:spMk id="16" creationId="{7973FB12-CBA1-4FE6-B508-AAAE5D389099}"/>
          </ac:spMkLst>
        </pc:spChg>
      </pc:sldChg>
      <pc:sldChg chg="addSp delSp modSp add del mod modTransition delAnim modAnim">
        <pc:chgData name="131633403@staff.integra.its.ac.id" userId="09574fc9-7f2a-46d4-a3fa-f039d963485c" providerId="ADAL" clId="{3422820B-4155-4353-8EA5-059FF9A44B37}" dt="2021-09-12T14:31:21.319" v="741"/>
        <pc:sldMkLst>
          <pc:docMk/>
          <pc:sldMk cId="0" sldId="347"/>
        </pc:sldMkLst>
        <pc:spChg chg="add del mod">
          <ac:chgData name="131633403@staff.integra.its.ac.id" userId="09574fc9-7f2a-46d4-a3fa-f039d963485c" providerId="ADAL" clId="{3422820B-4155-4353-8EA5-059FF9A44B37}" dt="2021-09-12T14:08:15.835" v="641" actId="478"/>
          <ac:spMkLst>
            <pc:docMk/>
            <pc:sldMk cId="0" sldId="347"/>
            <ac:spMk id="15" creationId="{3EACC3BC-3557-4F3A-9FBB-906AB8154B35}"/>
          </ac:spMkLst>
        </pc:spChg>
        <pc:spChg chg="add mod">
          <ac:chgData name="131633403@staff.integra.its.ac.id" userId="09574fc9-7f2a-46d4-a3fa-f039d963485c" providerId="ADAL" clId="{3422820B-4155-4353-8EA5-059FF9A44B37}" dt="2021-09-12T14:31:21.319" v="741"/>
          <ac:spMkLst>
            <pc:docMk/>
            <pc:sldMk cId="0" sldId="347"/>
            <ac:spMk id="16" creationId="{ABE0AA03-28C7-4447-8087-1A6EFC8AA49A}"/>
          </ac:spMkLst>
        </pc:spChg>
      </pc:sldChg>
      <pc:sldChg chg="addSp delSp modSp add del mod modTransition delAnim modAnim">
        <pc:chgData name="131633403@staff.integra.its.ac.id" userId="09574fc9-7f2a-46d4-a3fa-f039d963485c" providerId="ADAL" clId="{3422820B-4155-4353-8EA5-059FF9A44B37}" dt="2021-09-12T14:31:24.142" v="742"/>
        <pc:sldMkLst>
          <pc:docMk/>
          <pc:sldMk cId="0" sldId="348"/>
        </pc:sldMkLst>
        <pc:spChg chg="add del mod">
          <ac:chgData name="131633403@staff.integra.its.ac.id" userId="09574fc9-7f2a-46d4-a3fa-f039d963485c" providerId="ADAL" clId="{3422820B-4155-4353-8EA5-059FF9A44B37}" dt="2021-09-12T14:08:18.560" v="642" actId="478"/>
          <ac:spMkLst>
            <pc:docMk/>
            <pc:sldMk cId="0" sldId="348"/>
            <ac:spMk id="15" creationId="{B48DFD97-19DF-4536-8E5E-71D54C34ED4C}"/>
          </ac:spMkLst>
        </pc:spChg>
        <pc:spChg chg="add mod">
          <ac:chgData name="131633403@staff.integra.its.ac.id" userId="09574fc9-7f2a-46d4-a3fa-f039d963485c" providerId="ADAL" clId="{3422820B-4155-4353-8EA5-059FF9A44B37}" dt="2021-09-12T14:31:24.142" v="742"/>
          <ac:spMkLst>
            <pc:docMk/>
            <pc:sldMk cId="0" sldId="348"/>
            <ac:spMk id="16" creationId="{7A59C66C-FF83-4BE2-9741-9DC6F5BE4546}"/>
          </ac:spMkLst>
        </pc:spChg>
      </pc:sldChg>
      <pc:sldChg chg="addSp delSp modSp add del mod modTransition delAnim modAnim">
        <pc:chgData name="131633403@staff.integra.its.ac.id" userId="09574fc9-7f2a-46d4-a3fa-f039d963485c" providerId="ADAL" clId="{3422820B-4155-4353-8EA5-059FF9A44B37}" dt="2021-09-12T14:31:26.031" v="743"/>
        <pc:sldMkLst>
          <pc:docMk/>
          <pc:sldMk cId="0" sldId="349"/>
        </pc:sldMkLst>
        <pc:spChg chg="add del mod">
          <ac:chgData name="131633403@staff.integra.its.ac.id" userId="09574fc9-7f2a-46d4-a3fa-f039d963485c" providerId="ADAL" clId="{3422820B-4155-4353-8EA5-059FF9A44B37}" dt="2021-09-12T14:08:20.886" v="643" actId="478"/>
          <ac:spMkLst>
            <pc:docMk/>
            <pc:sldMk cId="0" sldId="349"/>
            <ac:spMk id="15" creationId="{E768DEEF-9779-416E-BCDC-4748DDD6F3FC}"/>
          </ac:spMkLst>
        </pc:spChg>
        <pc:spChg chg="add mod">
          <ac:chgData name="131633403@staff.integra.its.ac.id" userId="09574fc9-7f2a-46d4-a3fa-f039d963485c" providerId="ADAL" clId="{3422820B-4155-4353-8EA5-059FF9A44B37}" dt="2021-09-12T14:31:26.031" v="743"/>
          <ac:spMkLst>
            <pc:docMk/>
            <pc:sldMk cId="0" sldId="349"/>
            <ac:spMk id="16" creationId="{60C187AD-27A7-44CF-882C-3DA276D17710}"/>
          </ac:spMkLst>
        </pc:spChg>
      </pc:sldChg>
      <pc:sldChg chg="addSp delSp modSp add del mod modTransition delAnim modAnim">
        <pc:chgData name="131633403@staff.integra.its.ac.id" userId="09574fc9-7f2a-46d4-a3fa-f039d963485c" providerId="ADAL" clId="{3422820B-4155-4353-8EA5-059FF9A44B37}" dt="2021-09-12T14:31:28.040" v="744"/>
        <pc:sldMkLst>
          <pc:docMk/>
          <pc:sldMk cId="0" sldId="350"/>
        </pc:sldMkLst>
        <pc:spChg chg="add del mod">
          <ac:chgData name="131633403@staff.integra.its.ac.id" userId="09574fc9-7f2a-46d4-a3fa-f039d963485c" providerId="ADAL" clId="{3422820B-4155-4353-8EA5-059FF9A44B37}" dt="2021-09-12T14:08:24.415" v="644" actId="478"/>
          <ac:spMkLst>
            <pc:docMk/>
            <pc:sldMk cId="0" sldId="350"/>
            <ac:spMk id="15" creationId="{BC075248-8122-4DBB-8569-625A718AB1A9}"/>
          </ac:spMkLst>
        </pc:spChg>
        <pc:spChg chg="add mod">
          <ac:chgData name="131633403@staff.integra.its.ac.id" userId="09574fc9-7f2a-46d4-a3fa-f039d963485c" providerId="ADAL" clId="{3422820B-4155-4353-8EA5-059FF9A44B37}" dt="2021-09-12T14:31:28.040" v="744"/>
          <ac:spMkLst>
            <pc:docMk/>
            <pc:sldMk cId="0" sldId="350"/>
            <ac:spMk id="16" creationId="{EA06C3EE-2E51-4464-9D99-5ED99D69C183}"/>
          </ac:spMkLst>
        </pc:spChg>
      </pc:sldChg>
      <pc:sldChg chg="addSp delSp modSp add del mod modTransition delAnim modAnim">
        <pc:chgData name="131633403@staff.integra.its.ac.id" userId="09574fc9-7f2a-46d4-a3fa-f039d963485c" providerId="ADAL" clId="{3422820B-4155-4353-8EA5-059FF9A44B37}" dt="2021-09-12T14:31:31.422" v="745"/>
        <pc:sldMkLst>
          <pc:docMk/>
          <pc:sldMk cId="0" sldId="351"/>
        </pc:sldMkLst>
        <pc:spChg chg="add del mod">
          <ac:chgData name="131633403@staff.integra.its.ac.id" userId="09574fc9-7f2a-46d4-a3fa-f039d963485c" providerId="ADAL" clId="{3422820B-4155-4353-8EA5-059FF9A44B37}" dt="2021-09-12T14:08:27.186" v="645" actId="478"/>
          <ac:spMkLst>
            <pc:docMk/>
            <pc:sldMk cId="0" sldId="351"/>
            <ac:spMk id="15" creationId="{C154C320-7993-4CB1-BA31-C03C80C498DD}"/>
          </ac:spMkLst>
        </pc:spChg>
        <pc:spChg chg="add mod">
          <ac:chgData name="131633403@staff.integra.its.ac.id" userId="09574fc9-7f2a-46d4-a3fa-f039d963485c" providerId="ADAL" clId="{3422820B-4155-4353-8EA5-059FF9A44B37}" dt="2021-09-12T14:31:31.422" v="745"/>
          <ac:spMkLst>
            <pc:docMk/>
            <pc:sldMk cId="0" sldId="351"/>
            <ac:spMk id="16" creationId="{CD44AD84-04BA-42D9-A1BF-0A758D8DBBAA}"/>
          </ac:spMkLst>
        </pc:spChg>
      </pc:sldChg>
      <pc:sldChg chg="addSp delSp modSp add del mod modTransition delAnim modAnim">
        <pc:chgData name="131633403@staff.integra.its.ac.id" userId="09574fc9-7f2a-46d4-a3fa-f039d963485c" providerId="ADAL" clId="{3422820B-4155-4353-8EA5-059FF9A44B37}" dt="2021-09-12T14:31:35.172" v="747"/>
        <pc:sldMkLst>
          <pc:docMk/>
          <pc:sldMk cId="0" sldId="352"/>
        </pc:sldMkLst>
        <pc:spChg chg="add del mod">
          <ac:chgData name="131633403@staff.integra.its.ac.id" userId="09574fc9-7f2a-46d4-a3fa-f039d963485c" providerId="ADAL" clId="{3422820B-4155-4353-8EA5-059FF9A44B37}" dt="2021-09-12T14:08:32.013" v="647" actId="478"/>
          <ac:spMkLst>
            <pc:docMk/>
            <pc:sldMk cId="0" sldId="352"/>
            <ac:spMk id="15" creationId="{24A94F85-C186-4D6C-B4DC-C128CEA7A028}"/>
          </ac:spMkLst>
        </pc:spChg>
        <pc:spChg chg="add mod">
          <ac:chgData name="131633403@staff.integra.its.ac.id" userId="09574fc9-7f2a-46d4-a3fa-f039d963485c" providerId="ADAL" clId="{3422820B-4155-4353-8EA5-059FF9A44B37}" dt="2021-09-12T14:31:35.172" v="747"/>
          <ac:spMkLst>
            <pc:docMk/>
            <pc:sldMk cId="0" sldId="352"/>
            <ac:spMk id="16" creationId="{530A8790-BA24-4090-8B87-BDC7A1F5D119}"/>
          </ac:spMkLst>
        </pc:spChg>
      </pc:sldChg>
      <pc:sldChg chg="addSp delSp modSp add del mod modTransition delAnim modAnim">
        <pc:chgData name="131633403@staff.integra.its.ac.id" userId="09574fc9-7f2a-46d4-a3fa-f039d963485c" providerId="ADAL" clId="{3422820B-4155-4353-8EA5-059FF9A44B37}" dt="2021-09-12T14:31:33.219" v="746"/>
        <pc:sldMkLst>
          <pc:docMk/>
          <pc:sldMk cId="0" sldId="353"/>
        </pc:sldMkLst>
        <pc:spChg chg="add del mod">
          <ac:chgData name="131633403@staff.integra.its.ac.id" userId="09574fc9-7f2a-46d4-a3fa-f039d963485c" providerId="ADAL" clId="{3422820B-4155-4353-8EA5-059FF9A44B37}" dt="2021-09-12T14:08:29.104" v="646" actId="478"/>
          <ac:spMkLst>
            <pc:docMk/>
            <pc:sldMk cId="0" sldId="353"/>
            <ac:spMk id="15" creationId="{B71A595E-FA49-4870-A5B7-D0C675FBC802}"/>
          </ac:spMkLst>
        </pc:spChg>
        <pc:spChg chg="add mod">
          <ac:chgData name="131633403@staff.integra.its.ac.id" userId="09574fc9-7f2a-46d4-a3fa-f039d963485c" providerId="ADAL" clId="{3422820B-4155-4353-8EA5-059FF9A44B37}" dt="2021-09-12T14:31:33.219" v="746"/>
          <ac:spMkLst>
            <pc:docMk/>
            <pc:sldMk cId="0" sldId="353"/>
            <ac:spMk id="16" creationId="{29C2C9C7-802E-4E74-B43D-358AD3EE4329}"/>
          </ac:spMkLst>
        </pc:spChg>
      </pc:sldChg>
      <pc:sldChg chg="addSp delSp modSp add del mod modTransition delAnim modAnim">
        <pc:chgData name="131633403@staff.integra.its.ac.id" userId="09574fc9-7f2a-46d4-a3fa-f039d963485c" providerId="ADAL" clId="{3422820B-4155-4353-8EA5-059FF9A44B37}" dt="2021-09-12T14:31:37.767" v="748"/>
        <pc:sldMkLst>
          <pc:docMk/>
          <pc:sldMk cId="0" sldId="354"/>
        </pc:sldMkLst>
        <pc:spChg chg="add del mod">
          <ac:chgData name="131633403@staff.integra.its.ac.id" userId="09574fc9-7f2a-46d4-a3fa-f039d963485c" providerId="ADAL" clId="{3422820B-4155-4353-8EA5-059FF9A44B37}" dt="2021-09-12T14:08:37.054" v="648" actId="478"/>
          <ac:spMkLst>
            <pc:docMk/>
            <pc:sldMk cId="0" sldId="354"/>
            <ac:spMk id="15" creationId="{BECBF86C-D016-4AA2-A974-CDC6413931D5}"/>
          </ac:spMkLst>
        </pc:spChg>
        <pc:spChg chg="add mod">
          <ac:chgData name="131633403@staff.integra.its.ac.id" userId="09574fc9-7f2a-46d4-a3fa-f039d963485c" providerId="ADAL" clId="{3422820B-4155-4353-8EA5-059FF9A44B37}" dt="2021-09-12T14:31:37.767" v="748"/>
          <ac:spMkLst>
            <pc:docMk/>
            <pc:sldMk cId="0" sldId="354"/>
            <ac:spMk id="16" creationId="{A7C42F7B-2CF6-462C-8D9A-79DE33523B00}"/>
          </ac:spMkLst>
        </pc:spChg>
      </pc:sldChg>
      <pc:sldChg chg="addSp delSp modSp add del mod modTransition delAnim modAnim">
        <pc:chgData name="131633403@staff.integra.its.ac.id" userId="09574fc9-7f2a-46d4-a3fa-f039d963485c" providerId="ADAL" clId="{3422820B-4155-4353-8EA5-059FF9A44B37}" dt="2021-09-12T14:31:39.689" v="749"/>
        <pc:sldMkLst>
          <pc:docMk/>
          <pc:sldMk cId="0" sldId="355"/>
        </pc:sldMkLst>
        <pc:spChg chg="add del mod">
          <ac:chgData name="131633403@staff.integra.its.ac.id" userId="09574fc9-7f2a-46d4-a3fa-f039d963485c" providerId="ADAL" clId="{3422820B-4155-4353-8EA5-059FF9A44B37}" dt="2021-09-12T14:08:39.851" v="649" actId="478"/>
          <ac:spMkLst>
            <pc:docMk/>
            <pc:sldMk cId="0" sldId="355"/>
            <ac:spMk id="15" creationId="{BA12CD9C-F6A1-41E7-87FB-E647C1A5174F}"/>
          </ac:spMkLst>
        </pc:spChg>
        <pc:spChg chg="add mod">
          <ac:chgData name="131633403@staff.integra.its.ac.id" userId="09574fc9-7f2a-46d4-a3fa-f039d963485c" providerId="ADAL" clId="{3422820B-4155-4353-8EA5-059FF9A44B37}" dt="2021-09-12T14:31:39.689" v="749"/>
          <ac:spMkLst>
            <pc:docMk/>
            <pc:sldMk cId="0" sldId="355"/>
            <ac:spMk id="16" creationId="{45FD2D54-F75B-48AC-82F4-24C8608BF33F}"/>
          </ac:spMkLst>
        </pc:spChg>
      </pc:sldChg>
      <pc:sldChg chg="addSp delSp modSp add del mod modTransition delAnim modAnim">
        <pc:chgData name="131633403@staff.integra.its.ac.id" userId="09574fc9-7f2a-46d4-a3fa-f039d963485c" providerId="ADAL" clId="{3422820B-4155-4353-8EA5-059FF9A44B37}" dt="2021-09-12T14:31:41.782" v="750"/>
        <pc:sldMkLst>
          <pc:docMk/>
          <pc:sldMk cId="0" sldId="356"/>
        </pc:sldMkLst>
        <pc:spChg chg="add del mod">
          <ac:chgData name="131633403@staff.integra.its.ac.id" userId="09574fc9-7f2a-46d4-a3fa-f039d963485c" providerId="ADAL" clId="{3422820B-4155-4353-8EA5-059FF9A44B37}" dt="2021-09-12T14:08:43.366" v="650" actId="478"/>
          <ac:spMkLst>
            <pc:docMk/>
            <pc:sldMk cId="0" sldId="356"/>
            <ac:spMk id="15" creationId="{30ED275B-B07A-4F41-B2F4-27CB21B82602}"/>
          </ac:spMkLst>
        </pc:spChg>
        <pc:spChg chg="add mod">
          <ac:chgData name="131633403@staff.integra.its.ac.id" userId="09574fc9-7f2a-46d4-a3fa-f039d963485c" providerId="ADAL" clId="{3422820B-4155-4353-8EA5-059FF9A44B37}" dt="2021-09-12T14:31:41.782" v="750"/>
          <ac:spMkLst>
            <pc:docMk/>
            <pc:sldMk cId="0" sldId="356"/>
            <ac:spMk id="16" creationId="{D7DB5233-5B59-49B4-BF7C-676A4CE348F2}"/>
          </ac:spMkLst>
        </pc:spChg>
      </pc:sldChg>
      <pc:sldChg chg="addSp delSp modSp add del mod modTransition delAnim modAnim">
        <pc:chgData name="131633403@staff.integra.its.ac.id" userId="09574fc9-7f2a-46d4-a3fa-f039d963485c" providerId="ADAL" clId="{3422820B-4155-4353-8EA5-059FF9A44B37}" dt="2021-09-12T14:31:50.078" v="754"/>
        <pc:sldMkLst>
          <pc:docMk/>
          <pc:sldMk cId="0" sldId="357"/>
        </pc:sldMkLst>
        <pc:spChg chg="add del mod">
          <ac:chgData name="131633403@staff.integra.its.ac.id" userId="09574fc9-7f2a-46d4-a3fa-f039d963485c" providerId="ADAL" clId="{3422820B-4155-4353-8EA5-059FF9A44B37}" dt="2021-09-12T14:08:54.689" v="654" actId="478"/>
          <ac:spMkLst>
            <pc:docMk/>
            <pc:sldMk cId="0" sldId="357"/>
            <ac:spMk id="15" creationId="{B57BEF66-8D02-4312-B472-EBBDA105CB23}"/>
          </ac:spMkLst>
        </pc:spChg>
        <pc:spChg chg="add mod">
          <ac:chgData name="131633403@staff.integra.its.ac.id" userId="09574fc9-7f2a-46d4-a3fa-f039d963485c" providerId="ADAL" clId="{3422820B-4155-4353-8EA5-059FF9A44B37}" dt="2021-09-12T14:31:50.078" v="754"/>
          <ac:spMkLst>
            <pc:docMk/>
            <pc:sldMk cId="0" sldId="357"/>
            <ac:spMk id="16" creationId="{8DC78567-3ACB-4AC6-B15C-6625A908D65F}"/>
          </ac:spMkLst>
        </pc:spChg>
      </pc:sldChg>
      <pc:sldChg chg="addSp delSp modSp add del mod modTransition delAnim modAnim">
        <pc:chgData name="131633403@staff.integra.its.ac.id" userId="09574fc9-7f2a-46d4-a3fa-f039d963485c" providerId="ADAL" clId="{3422820B-4155-4353-8EA5-059FF9A44B37}" dt="2021-09-12T14:31:44.186" v="751"/>
        <pc:sldMkLst>
          <pc:docMk/>
          <pc:sldMk cId="0" sldId="358"/>
        </pc:sldMkLst>
        <pc:spChg chg="add del mod">
          <ac:chgData name="131633403@staff.integra.its.ac.id" userId="09574fc9-7f2a-46d4-a3fa-f039d963485c" providerId="ADAL" clId="{3422820B-4155-4353-8EA5-059FF9A44B37}" dt="2021-09-12T14:08:46.179" v="651" actId="478"/>
          <ac:spMkLst>
            <pc:docMk/>
            <pc:sldMk cId="0" sldId="358"/>
            <ac:spMk id="15" creationId="{95A89382-D379-45E7-8ADC-0AF3B16BB36D}"/>
          </ac:spMkLst>
        </pc:spChg>
        <pc:spChg chg="add mod">
          <ac:chgData name="131633403@staff.integra.its.ac.id" userId="09574fc9-7f2a-46d4-a3fa-f039d963485c" providerId="ADAL" clId="{3422820B-4155-4353-8EA5-059FF9A44B37}" dt="2021-09-12T14:31:44.186" v="751"/>
          <ac:spMkLst>
            <pc:docMk/>
            <pc:sldMk cId="0" sldId="358"/>
            <ac:spMk id="16" creationId="{5FF9DBDA-95A4-43F8-98D7-712202CA15FF}"/>
          </ac:spMkLst>
        </pc:spChg>
      </pc:sldChg>
      <pc:sldChg chg="addSp delSp modSp add del mod modTransition delAnim modAnim">
        <pc:chgData name="131633403@staff.integra.its.ac.id" userId="09574fc9-7f2a-46d4-a3fa-f039d963485c" providerId="ADAL" clId="{3422820B-4155-4353-8EA5-059FF9A44B37}" dt="2021-09-12T14:31:46.025" v="752"/>
        <pc:sldMkLst>
          <pc:docMk/>
          <pc:sldMk cId="0" sldId="359"/>
        </pc:sldMkLst>
        <pc:spChg chg="add del mod">
          <ac:chgData name="131633403@staff.integra.its.ac.id" userId="09574fc9-7f2a-46d4-a3fa-f039d963485c" providerId="ADAL" clId="{3422820B-4155-4353-8EA5-059FF9A44B37}" dt="2021-09-12T14:08:48.670" v="652" actId="478"/>
          <ac:spMkLst>
            <pc:docMk/>
            <pc:sldMk cId="0" sldId="359"/>
            <ac:spMk id="15" creationId="{6557E6E1-3A00-4FBE-A93E-39D466ECC726}"/>
          </ac:spMkLst>
        </pc:spChg>
        <pc:spChg chg="add mod">
          <ac:chgData name="131633403@staff.integra.its.ac.id" userId="09574fc9-7f2a-46d4-a3fa-f039d963485c" providerId="ADAL" clId="{3422820B-4155-4353-8EA5-059FF9A44B37}" dt="2021-09-12T14:31:46.025" v="752"/>
          <ac:spMkLst>
            <pc:docMk/>
            <pc:sldMk cId="0" sldId="359"/>
            <ac:spMk id="16" creationId="{24A0989A-6E35-40DF-94E4-E725F1BFE6F1}"/>
          </ac:spMkLst>
        </pc:spChg>
      </pc:sldChg>
      <pc:sldChg chg="addSp delSp modSp add del mod modTransition delAnim modAnim">
        <pc:chgData name="131633403@staff.integra.its.ac.id" userId="09574fc9-7f2a-46d4-a3fa-f039d963485c" providerId="ADAL" clId="{3422820B-4155-4353-8EA5-059FF9A44B37}" dt="2021-09-12T14:31:48.373" v="753"/>
        <pc:sldMkLst>
          <pc:docMk/>
          <pc:sldMk cId="0" sldId="360"/>
        </pc:sldMkLst>
        <pc:spChg chg="add del mod">
          <ac:chgData name="131633403@staff.integra.its.ac.id" userId="09574fc9-7f2a-46d4-a3fa-f039d963485c" providerId="ADAL" clId="{3422820B-4155-4353-8EA5-059FF9A44B37}" dt="2021-09-12T14:08:52.245" v="653" actId="478"/>
          <ac:spMkLst>
            <pc:docMk/>
            <pc:sldMk cId="0" sldId="360"/>
            <ac:spMk id="15" creationId="{8BC4D157-66F2-4C83-9D3C-31144FD22100}"/>
          </ac:spMkLst>
        </pc:spChg>
        <pc:spChg chg="add mod">
          <ac:chgData name="131633403@staff.integra.its.ac.id" userId="09574fc9-7f2a-46d4-a3fa-f039d963485c" providerId="ADAL" clId="{3422820B-4155-4353-8EA5-059FF9A44B37}" dt="2021-09-12T14:31:48.373" v="753"/>
          <ac:spMkLst>
            <pc:docMk/>
            <pc:sldMk cId="0" sldId="360"/>
            <ac:spMk id="16" creationId="{31EA2A19-691E-4E2B-B816-96E2A1330A8D}"/>
          </ac:spMkLst>
        </pc:spChg>
      </pc:sldChg>
      <pc:sldChg chg="addSp delSp modSp add del mod modTransition delAnim modAnim">
        <pc:chgData name="131633403@staff.integra.its.ac.id" userId="09574fc9-7f2a-46d4-a3fa-f039d963485c" providerId="ADAL" clId="{3422820B-4155-4353-8EA5-059FF9A44B37}" dt="2021-09-12T14:31:52.716" v="755"/>
        <pc:sldMkLst>
          <pc:docMk/>
          <pc:sldMk cId="0" sldId="362"/>
        </pc:sldMkLst>
        <pc:spChg chg="add del mod">
          <ac:chgData name="131633403@staff.integra.its.ac.id" userId="09574fc9-7f2a-46d4-a3fa-f039d963485c" providerId="ADAL" clId="{3422820B-4155-4353-8EA5-059FF9A44B37}" dt="2021-09-12T14:08:58.277" v="656" actId="478"/>
          <ac:spMkLst>
            <pc:docMk/>
            <pc:sldMk cId="0" sldId="362"/>
            <ac:spMk id="15" creationId="{1C1C9C04-731A-4788-B2B8-861AA0C67D39}"/>
          </ac:spMkLst>
        </pc:spChg>
        <pc:spChg chg="add mod">
          <ac:chgData name="131633403@staff.integra.its.ac.id" userId="09574fc9-7f2a-46d4-a3fa-f039d963485c" providerId="ADAL" clId="{3422820B-4155-4353-8EA5-059FF9A44B37}" dt="2021-09-12T14:31:52.716" v="755"/>
          <ac:spMkLst>
            <pc:docMk/>
            <pc:sldMk cId="0" sldId="362"/>
            <ac:spMk id="16" creationId="{8BD05AAA-9596-48F0-A7E2-6AE6EDC4740E}"/>
          </ac:spMkLst>
        </pc:spChg>
      </pc:sldChg>
      <pc:sldChg chg="addSp delSp modSp add del mod modTransition delAnim modAnim">
        <pc:chgData name="131633403@staff.integra.its.ac.id" userId="09574fc9-7f2a-46d4-a3fa-f039d963485c" providerId="ADAL" clId="{3422820B-4155-4353-8EA5-059FF9A44B37}" dt="2021-09-12T14:31:54.455" v="756"/>
        <pc:sldMkLst>
          <pc:docMk/>
          <pc:sldMk cId="0" sldId="363"/>
        </pc:sldMkLst>
        <pc:spChg chg="add del mod">
          <ac:chgData name="131633403@staff.integra.its.ac.id" userId="09574fc9-7f2a-46d4-a3fa-f039d963485c" providerId="ADAL" clId="{3422820B-4155-4353-8EA5-059FF9A44B37}" dt="2021-09-12T14:09:01.616" v="657" actId="478"/>
          <ac:spMkLst>
            <pc:docMk/>
            <pc:sldMk cId="0" sldId="363"/>
            <ac:spMk id="15" creationId="{05C6B9F8-661C-49E9-AA70-C46C443CB12E}"/>
          </ac:spMkLst>
        </pc:spChg>
        <pc:spChg chg="add mod">
          <ac:chgData name="131633403@staff.integra.its.ac.id" userId="09574fc9-7f2a-46d4-a3fa-f039d963485c" providerId="ADAL" clId="{3422820B-4155-4353-8EA5-059FF9A44B37}" dt="2021-09-12T14:31:54.455" v="756"/>
          <ac:spMkLst>
            <pc:docMk/>
            <pc:sldMk cId="0" sldId="363"/>
            <ac:spMk id="16" creationId="{921211A4-CF8E-45B4-B18E-353E9C5E3188}"/>
          </ac:spMkLst>
        </pc:spChg>
      </pc:sldChg>
      <pc:sldChg chg="addSp delSp modSp add del mod modTransition delAnim modAnim">
        <pc:chgData name="131633403@staff.integra.its.ac.id" userId="09574fc9-7f2a-46d4-a3fa-f039d963485c" providerId="ADAL" clId="{3422820B-4155-4353-8EA5-059FF9A44B37}" dt="2021-09-12T14:31:56.625" v="757"/>
        <pc:sldMkLst>
          <pc:docMk/>
          <pc:sldMk cId="0" sldId="364"/>
        </pc:sldMkLst>
        <pc:spChg chg="add del mod">
          <ac:chgData name="131633403@staff.integra.its.ac.id" userId="09574fc9-7f2a-46d4-a3fa-f039d963485c" providerId="ADAL" clId="{3422820B-4155-4353-8EA5-059FF9A44B37}" dt="2021-09-12T14:09:32.023" v="658" actId="478"/>
          <ac:spMkLst>
            <pc:docMk/>
            <pc:sldMk cId="0" sldId="364"/>
            <ac:spMk id="15" creationId="{A938C53D-6121-4B9C-B66E-8939570377A8}"/>
          </ac:spMkLst>
        </pc:spChg>
        <pc:spChg chg="add mod">
          <ac:chgData name="131633403@staff.integra.its.ac.id" userId="09574fc9-7f2a-46d4-a3fa-f039d963485c" providerId="ADAL" clId="{3422820B-4155-4353-8EA5-059FF9A44B37}" dt="2021-09-12T14:31:56.625" v="757"/>
          <ac:spMkLst>
            <pc:docMk/>
            <pc:sldMk cId="0" sldId="364"/>
            <ac:spMk id="16" creationId="{04994E26-B49B-4F24-9285-29CEAF2DE7D7}"/>
          </ac:spMkLst>
        </pc:spChg>
      </pc:sldChg>
      <pc:sldChg chg="addSp delSp modSp add del mod modTransition delAnim modAnim">
        <pc:chgData name="131633403@staff.integra.its.ac.id" userId="09574fc9-7f2a-46d4-a3fa-f039d963485c" providerId="ADAL" clId="{3422820B-4155-4353-8EA5-059FF9A44B37}" dt="2021-09-12T14:31:58.849" v="758"/>
        <pc:sldMkLst>
          <pc:docMk/>
          <pc:sldMk cId="0" sldId="365"/>
        </pc:sldMkLst>
        <pc:spChg chg="add del mod">
          <ac:chgData name="131633403@staff.integra.its.ac.id" userId="09574fc9-7f2a-46d4-a3fa-f039d963485c" providerId="ADAL" clId="{3422820B-4155-4353-8EA5-059FF9A44B37}" dt="2021-09-12T14:09:35.601" v="659" actId="478"/>
          <ac:spMkLst>
            <pc:docMk/>
            <pc:sldMk cId="0" sldId="365"/>
            <ac:spMk id="15" creationId="{B16471A5-E471-41FA-BD4D-F7843DCDDD8A}"/>
          </ac:spMkLst>
        </pc:spChg>
        <pc:spChg chg="add mod">
          <ac:chgData name="131633403@staff.integra.its.ac.id" userId="09574fc9-7f2a-46d4-a3fa-f039d963485c" providerId="ADAL" clId="{3422820B-4155-4353-8EA5-059FF9A44B37}" dt="2021-09-12T14:31:58.849" v="758"/>
          <ac:spMkLst>
            <pc:docMk/>
            <pc:sldMk cId="0" sldId="365"/>
            <ac:spMk id="16" creationId="{E148D19C-FC8D-47A9-ABD2-926F5EC1412D}"/>
          </ac:spMkLst>
        </pc:spChg>
      </pc:sldChg>
      <pc:sldChg chg="addSp delSp modSp add del mod modTransition delAnim modAnim">
        <pc:chgData name="131633403@staff.integra.its.ac.id" userId="09574fc9-7f2a-46d4-a3fa-f039d963485c" providerId="ADAL" clId="{3422820B-4155-4353-8EA5-059FF9A44B37}" dt="2021-09-12T14:32:01.482" v="759"/>
        <pc:sldMkLst>
          <pc:docMk/>
          <pc:sldMk cId="0" sldId="366"/>
        </pc:sldMkLst>
        <pc:spChg chg="add del mod">
          <ac:chgData name="131633403@staff.integra.its.ac.id" userId="09574fc9-7f2a-46d4-a3fa-f039d963485c" providerId="ADAL" clId="{3422820B-4155-4353-8EA5-059FF9A44B37}" dt="2021-09-12T14:09:37.688" v="660" actId="478"/>
          <ac:spMkLst>
            <pc:docMk/>
            <pc:sldMk cId="0" sldId="366"/>
            <ac:spMk id="15" creationId="{6F63CED1-C5C3-468B-832B-52999F51E87E}"/>
          </ac:spMkLst>
        </pc:spChg>
        <pc:spChg chg="add mod">
          <ac:chgData name="131633403@staff.integra.its.ac.id" userId="09574fc9-7f2a-46d4-a3fa-f039d963485c" providerId="ADAL" clId="{3422820B-4155-4353-8EA5-059FF9A44B37}" dt="2021-09-12T14:32:01.482" v="759"/>
          <ac:spMkLst>
            <pc:docMk/>
            <pc:sldMk cId="0" sldId="366"/>
            <ac:spMk id="16" creationId="{06682930-B6B8-467B-83FB-CDDB16622149}"/>
          </ac:spMkLst>
        </pc:spChg>
      </pc:sldChg>
      <pc:sldChg chg="addSp delSp modSp add del mod modTransition delAnim modAnim">
        <pc:chgData name="131633403@staff.integra.its.ac.id" userId="09574fc9-7f2a-46d4-a3fa-f039d963485c" providerId="ADAL" clId="{3422820B-4155-4353-8EA5-059FF9A44B37}" dt="2021-09-12T14:32:03.548" v="760"/>
        <pc:sldMkLst>
          <pc:docMk/>
          <pc:sldMk cId="0" sldId="367"/>
        </pc:sldMkLst>
        <pc:spChg chg="add del mod">
          <ac:chgData name="131633403@staff.integra.its.ac.id" userId="09574fc9-7f2a-46d4-a3fa-f039d963485c" providerId="ADAL" clId="{3422820B-4155-4353-8EA5-059FF9A44B37}" dt="2021-09-12T14:09:39.966" v="661" actId="478"/>
          <ac:spMkLst>
            <pc:docMk/>
            <pc:sldMk cId="0" sldId="367"/>
            <ac:spMk id="15" creationId="{F6A41686-26ED-43D7-986F-D9669A1604E1}"/>
          </ac:spMkLst>
        </pc:spChg>
        <pc:spChg chg="add mod">
          <ac:chgData name="131633403@staff.integra.its.ac.id" userId="09574fc9-7f2a-46d4-a3fa-f039d963485c" providerId="ADAL" clId="{3422820B-4155-4353-8EA5-059FF9A44B37}" dt="2021-09-12T14:32:03.548" v="760"/>
          <ac:spMkLst>
            <pc:docMk/>
            <pc:sldMk cId="0" sldId="367"/>
            <ac:spMk id="16" creationId="{465E3542-6886-4CCA-A5F3-3E4A6768AA5D}"/>
          </ac:spMkLst>
        </pc:spChg>
      </pc:sldChg>
      <pc:sldChg chg="addSp modSp add del modTransition modAnim">
        <pc:chgData name="131633403@staff.integra.its.ac.id" userId="09574fc9-7f2a-46d4-a3fa-f039d963485c" providerId="ADAL" clId="{3422820B-4155-4353-8EA5-059FF9A44B37}" dt="2021-09-12T14:32:05.671" v="761"/>
        <pc:sldMkLst>
          <pc:docMk/>
          <pc:sldMk cId="0" sldId="368"/>
        </pc:sldMkLst>
        <pc:spChg chg="add mod">
          <ac:chgData name="131633403@staff.integra.its.ac.id" userId="09574fc9-7f2a-46d4-a3fa-f039d963485c" providerId="ADAL" clId="{3422820B-4155-4353-8EA5-059FF9A44B37}" dt="2021-09-12T13:59:10.627" v="578"/>
          <ac:spMkLst>
            <pc:docMk/>
            <pc:sldMk cId="0" sldId="368"/>
            <ac:spMk id="15" creationId="{069605CC-2A05-4825-A4C6-DA6872816281}"/>
          </ac:spMkLst>
        </pc:spChg>
        <pc:spChg chg="add mod">
          <ac:chgData name="131633403@staff.integra.its.ac.id" userId="09574fc9-7f2a-46d4-a3fa-f039d963485c" providerId="ADAL" clId="{3422820B-4155-4353-8EA5-059FF9A44B37}" dt="2021-09-12T14:32:05.671" v="761"/>
          <ac:spMkLst>
            <pc:docMk/>
            <pc:sldMk cId="0" sldId="368"/>
            <ac:spMk id="17" creationId="{0824FCA0-8093-4645-AE39-6A6958C649B2}"/>
          </ac:spMkLst>
        </pc:spChg>
      </pc:sldChg>
      <pc:sldChg chg="addSp modSp add del modTransition modAnim">
        <pc:chgData name="131633403@staff.integra.its.ac.id" userId="09574fc9-7f2a-46d4-a3fa-f039d963485c" providerId="ADAL" clId="{3422820B-4155-4353-8EA5-059FF9A44B37}" dt="2021-09-12T14:32:08.618" v="762"/>
        <pc:sldMkLst>
          <pc:docMk/>
          <pc:sldMk cId="0" sldId="369"/>
        </pc:sldMkLst>
        <pc:spChg chg="add mod">
          <ac:chgData name="131633403@staff.integra.its.ac.id" userId="09574fc9-7f2a-46d4-a3fa-f039d963485c" providerId="ADAL" clId="{3422820B-4155-4353-8EA5-059FF9A44B37}" dt="2021-09-12T14:32:08.618" v="762"/>
          <ac:spMkLst>
            <pc:docMk/>
            <pc:sldMk cId="0" sldId="369"/>
            <ac:spMk id="15" creationId="{2D521B30-0E1B-4FF7-8DA8-0EFEC675375A}"/>
          </ac:spMkLst>
        </pc:spChg>
      </pc:sldChg>
      <pc:sldChg chg="addSp delSp modSp add del mod modTransition delAnim modAnim">
        <pc:chgData name="131633403@staff.integra.its.ac.id" userId="09574fc9-7f2a-46d4-a3fa-f039d963485c" providerId="ADAL" clId="{3422820B-4155-4353-8EA5-059FF9A44B37}" dt="2021-09-12T14:32:10.876" v="763"/>
        <pc:sldMkLst>
          <pc:docMk/>
          <pc:sldMk cId="0" sldId="370"/>
        </pc:sldMkLst>
        <pc:spChg chg="add del mod">
          <ac:chgData name="131633403@staff.integra.its.ac.id" userId="09574fc9-7f2a-46d4-a3fa-f039d963485c" providerId="ADAL" clId="{3422820B-4155-4353-8EA5-059FF9A44B37}" dt="2021-09-12T14:09:43.619" v="662" actId="478"/>
          <ac:spMkLst>
            <pc:docMk/>
            <pc:sldMk cId="0" sldId="370"/>
            <ac:spMk id="15" creationId="{2C895472-C9BE-41EB-8BD8-52D8717F4548}"/>
          </ac:spMkLst>
        </pc:spChg>
        <pc:spChg chg="add mod">
          <ac:chgData name="131633403@staff.integra.its.ac.id" userId="09574fc9-7f2a-46d4-a3fa-f039d963485c" providerId="ADAL" clId="{3422820B-4155-4353-8EA5-059FF9A44B37}" dt="2021-09-12T14:32:10.876" v="763"/>
          <ac:spMkLst>
            <pc:docMk/>
            <pc:sldMk cId="0" sldId="370"/>
            <ac:spMk id="16" creationId="{6E9C6624-4313-4AD4-A23F-8806386E9AD9}"/>
          </ac:spMkLst>
        </pc:spChg>
      </pc:sldChg>
      <pc:sldChg chg="addSp delSp modSp add del mod modTransition delAnim modAnim">
        <pc:chgData name="131633403@staff.integra.its.ac.id" userId="09574fc9-7f2a-46d4-a3fa-f039d963485c" providerId="ADAL" clId="{3422820B-4155-4353-8EA5-059FF9A44B37}" dt="2021-09-12T14:32:13.624" v="764"/>
        <pc:sldMkLst>
          <pc:docMk/>
          <pc:sldMk cId="0" sldId="371"/>
        </pc:sldMkLst>
        <pc:spChg chg="add del mod">
          <ac:chgData name="131633403@staff.integra.its.ac.id" userId="09574fc9-7f2a-46d4-a3fa-f039d963485c" providerId="ADAL" clId="{3422820B-4155-4353-8EA5-059FF9A44B37}" dt="2021-09-12T14:09:46.458" v="663" actId="478"/>
          <ac:spMkLst>
            <pc:docMk/>
            <pc:sldMk cId="0" sldId="371"/>
            <ac:spMk id="15" creationId="{BEF6FA2E-098B-4D0B-8BAD-2BF46184725A}"/>
          </ac:spMkLst>
        </pc:spChg>
        <pc:spChg chg="add mod">
          <ac:chgData name="131633403@staff.integra.its.ac.id" userId="09574fc9-7f2a-46d4-a3fa-f039d963485c" providerId="ADAL" clId="{3422820B-4155-4353-8EA5-059FF9A44B37}" dt="2021-09-12T14:32:13.624" v="764"/>
          <ac:spMkLst>
            <pc:docMk/>
            <pc:sldMk cId="0" sldId="371"/>
            <ac:spMk id="16" creationId="{6AC29C7A-9077-4E95-9F6A-F5F2E00F6AAF}"/>
          </ac:spMkLst>
        </pc:spChg>
      </pc:sldChg>
      <pc:sldChg chg="addSp delSp modSp add del mod modTransition delAnim modAnim">
        <pc:chgData name="131633403@staff.integra.its.ac.id" userId="09574fc9-7f2a-46d4-a3fa-f039d963485c" providerId="ADAL" clId="{3422820B-4155-4353-8EA5-059FF9A44B37}" dt="2021-09-12T14:32:15.309" v="765"/>
        <pc:sldMkLst>
          <pc:docMk/>
          <pc:sldMk cId="0" sldId="372"/>
        </pc:sldMkLst>
        <pc:spChg chg="add del mod">
          <ac:chgData name="131633403@staff.integra.its.ac.id" userId="09574fc9-7f2a-46d4-a3fa-f039d963485c" providerId="ADAL" clId="{3422820B-4155-4353-8EA5-059FF9A44B37}" dt="2021-09-12T14:09:48.643" v="664" actId="478"/>
          <ac:spMkLst>
            <pc:docMk/>
            <pc:sldMk cId="0" sldId="372"/>
            <ac:spMk id="15" creationId="{94FF74FF-3D60-4CE0-94E6-31441020A84B}"/>
          </ac:spMkLst>
        </pc:spChg>
        <pc:spChg chg="add mod">
          <ac:chgData name="131633403@staff.integra.its.ac.id" userId="09574fc9-7f2a-46d4-a3fa-f039d963485c" providerId="ADAL" clId="{3422820B-4155-4353-8EA5-059FF9A44B37}" dt="2021-09-12T14:32:15.309" v="765"/>
          <ac:spMkLst>
            <pc:docMk/>
            <pc:sldMk cId="0" sldId="372"/>
            <ac:spMk id="16" creationId="{CD203877-5194-4E02-9077-CDC0DFFD8EB2}"/>
          </ac:spMkLst>
        </pc:spChg>
      </pc:sldChg>
      <pc:sldChg chg="addSp delSp modSp add del mod modTransition delAnim modAnim">
        <pc:chgData name="131633403@staff.integra.its.ac.id" userId="09574fc9-7f2a-46d4-a3fa-f039d963485c" providerId="ADAL" clId="{3422820B-4155-4353-8EA5-059FF9A44B37}" dt="2021-09-12T14:32:17.589" v="766"/>
        <pc:sldMkLst>
          <pc:docMk/>
          <pc:sldMk cId="0" sldId="373"/>
        </pc:sldMkLst>
        <pc:spChg chg="add del mod">
          <ac:chgData name="131633403@staff.integra.its.ac.id" userId="09574fc9-7f2a-46d4-a3fa-f039d963485c" providerId="ADAL" clId="{3422820B-4155-4353-8EA5-059FF9A44B37}" dt="2021-09-12T14:09:50.718" v="665" actId="478"/>
          <ac:spMkLst>
            <pc:docMk/>
            <pc:sldMk cId="0" sldId="373"/>
            <ac:spMk id="15" creationId="{F45AD3AC-D4AE-4331-B1DB-40106D138505}"/>
          </ac:spMkLst>
        </pc:spChg>
        <pc:spChg chg="add mod">
          <ac:chgData name="131633403@staff.integra.its.ac.id" userId="09574fc9-7f2a-46d4-a3fa-f039d963485c" providerId="ADAL" clId="{3422820B-4155-4353-8EA5-059FF9A44B37}" dt="2021-09-12T14:32:17.589" v="766"/>
          <ac:spMkLst>
            <pc:docMk/>
            <pc:sldMk cId="0" sldId="373"/>
            <ac:spMk id="16" creationId="{D56BA24A-EC3E-4A63-8913-C34BBF0E49C7}"/>
          </ac:spMkLst>
        </pc:spChg>
      </pc:sldChg>
      <pc:sldChg chg="addSp delSp modSp add del mod modTransition delAnim modAnim">
        <pc:chgData name="131633403@staff.integra.its.ac.id" userId="09574fc9-7f2a-46d4-a3fa-f039d963485c" providerId="ADAL" clId="{3422820B-4155-4353-8EA5-059FF9A44B37}" dt="2021-09-12T14:32:20.483" v="767"/>
        <pc:sldMkLst>
          <pc:docMk/>
          <pc:sldMk cId="0" sldId="374"/>
        </pc:sldMkLst>
        <pc:spChg chg="add del mod">
          <ac:chgData name="131633403@staff.integra.its.ac.id" userId="09574fc9-7f2a-46d4-a3fa-f039d963485c" providerId="ADAL" clId="{3422820B-4155-4353-8EA5-059FF9A44B37}" dt="2021-09-12T14:09:53.588" v="666" actId="478"/>
          <ac:spMkLst>
            <pc:docMk/>
            <pc:sldMk cId="0" sldId="374"/>
            <ac:spMk id="15" creationId="{BCFFBA6F-C1F0-471F-9438-753857B25BF2}"/>
          </ac:spMkLst>
        </pc:spChg>
        <pc:spChg chg="add mod">
          <ac:chgData name="131633403@staff.integra.its.ac.id" userId="09574fc9-7f2a-46d4-a3fa-f039d963485c" providerId="ADAL" clId="{3422820B-4155-4353-8EA5-059FF9A44B37}" dt="2021-09-12T14:32:20.483" v="767"/>
          <ac:spMkLst>
            <pc:docMk/>
            <pc:sldMk cId="0" sldId="374"/>
            <ac:spMk id="16" creationId="{FDB97682-E2F2-435E-88ED-1C65D66DDAE5}"/>
          </ac:spMkLst>
        </pc:spChg>
      </pc:sldChg>
      <pc:sldChg chg="modSp mod modTransition">
        <pc:chgData name="131633403@staff.integra.its.ac.id" userId="09574fc9-7f2a-46d4-a3fa-f039d963485c" providerId="ADAL" clId="{3422820B-4155-4353-8EA5-059FF9A44B37}" dt="2021-09-12T12:50:57.987" v="335"/>
        <pc:sldMkLst>
          <pc:docMk/>
          <pc:sldMk cId="2998654157" sldId="431"/>
        </pc:sldMkLst>
        <pc:spChg chg="mod modVis">
          <ac:chgData name="131633403@staff.integra.its.ac.id" userId="09574fc9-7f2a-46d4-a3fa-f039d963485c" providerId="ADAL" clId="{3422820B-4155-4353-8EA5-059FF9A44B37}" dt="2021-09-12T10:03:01.880" v="269" actId="33935"/>
          <ac:spMkLst>
            <pc:docMk/>
            <pc:sldMk cId="2998654157" sldId="431"/>
            <ac:spMk id="2" creationId="{68C6E378-31B0-F749-9D17-895B1BE4A28B}"/>
          </ac:spMkLst>
        </pc:spChg>
        <pc:spChg chg="mod modVis">
          <ac:chgData name="131633403@staff.integra.its.ac.id" userId="09574fc9-7f2a-46d4-a3fa-f039d963485c" providerId="ADAL" clId="{3422820B-4155-4353-8EA5-059FF9A44B37}" dt="2021-09-12T10:03:01.880" v="269" actId="33935"/>
          <ac:spMkLst>
            <pc:docMk/>
            <pc:sldMk cId="2998654157" sldId="431"/>
            <ac:spMk id="4" creationId="{52249AE0-720F-DB49-9BF2-C4A0E08D4767}"/>
          </ac:spMkLst>
        </pc:spChg>
        <pc:spChg chg="mod modVis">
          <ac:chgData name="131633403@staff.integra.its.ac.id" userId="09574fc9-7f2a-46d4-a3fa-f039d963485c" providerId="ADAL" clId="{3422820B-4155-4353-8EA5-059FF9A44B37}" dt="2021-09-12T10:03:01.880" v="269" actId="33935"/>
          <ac:spMkLst>
            <pc:docMk/>
            <pc:sldMk cId="2998654157" sldId="431"/>
            <ac:spMk id="6" creationId="{F4A2CCF3-F18E-FC48-A92A-C9E68D68A685}"/>
          </ac:spMkLst>
        </pc:spChg>
        <pc:spChg chg="mod modVis">
          <ac:chgData name="131633403@staff.integra.its.ac.id" userId="09574fc9-7f2a-46d4-a3fa-f039d963485c" providerId="ADAL" clId="{3422820B-4155-4353-8EA5-059FF9A44B37}" dt="2021-09-12T10:03:01.880" v="269" actId="33935"/>
          <ac:spMkLst>
            <pc:docMk/>
            <pc:sldMk cId="2998654157" sldId="431"/>
            <ac:spMk id="15" creationId="{EBA5E776-351B-A64E-B0E0-1FAE88F116B9}"/>
          </ac:spMkLst>
        </pc:spChg>
        <pc:spChg chg="mod modVis">
          <ac:chgData name="131633403@staff.integra.its.ac.id" userId="09574fc9-7f2a-46d4-a3fa-f039d963485c" providerId="ADAL" clId="{3422820B-4155-4353-8EA5-059FF9A44B37}" dt="2021-09-12T10:03:01.880" v="269" actId="33935"/>
          <ac:spMkLst>
            <pc:docMk/>
            <pc:sldMk cId="2998654157" sldId="431"/>
            <ac:spMk id="15366" creationId="{29263498-015A-CB4A-B091-A4F7EC1A4AB9}"/>
          </ac:spMkLst>
        </pc:spChg>
        <pc:spChg chg="mod modVis">
          <ac:chgData name="131633403@staff.integra.its.ac.id" userId="09574fc9-7f2a-46d4-a3fa-f039d963485c" providerId="ADAL" clId="{3422820B-4155-4353-8EA5-059FF9A44B37}" dt="2021-09-12T10:03:01.880" v="269" actId="33935"/>
          <ac:spMkLst>
            <pc:docMk/>
            <pc:sldMk cId="2998654157" sldId="431"/>
            <ac:spMk id="15367" creationId="{1E294020-F402-CC42-9D63-5EA15A9CFC7A}"/>
          </ac:spMkLst>
        </pc:spChg>
        <pc:spChg chg="mod modVis">
          <ac:chgData name="131633403@staff.integra.its.ac.id" userId="09574fc9-7f2a-46d4-a3fa-f039d963485c" providerId="ADAL" clId="{3422820B-4155-4353-8EA5-059FF9A44B37}" dt="2021-09-12T10:03:01.880" v="269" actId="33935"/>
          <ac:spMkLst>
            <pc:docMk/>
            <pc:sldMk cId="2998654157" sldId="431"/>
            <ac:spMk id="15368" creationId="{69DE679C-7261-1143-AA10-3E174329F95F}"/>
          </ac:spMkLst>
        </pc:spChg>
        <pc:picChg chg="mod modVis">
          <ac:chgData name="131633403@staff.integra.its.ac.id" userId="09574fc9-7f2a-46d4-a3fa-f039d963485c" providerId="ADAL" clId="{3422820B-4155-4353-8EA5-059FF9A44B37}" dt="2021-09-12T10:03:01.880" v="269" actId="33935"/>
          <ac:picMkLst>
            <pc:docMk/>
            <pc:sldMk cId="2998654157" sldId="431"/>
            <ac:picMk id="13" creationId="{3085B959-AD7E-B34A-B405-8309F78752CE}"/>
          </ac:picMkLst>
        </pc:picChg>
        <pc:picChg chg="mod modVis">
          <ac:chgData name="131633403@staff.integra.its.ac.id" userId="09574fc9-7f2a-46d4-a3fa-f039d963485c" providerId="ADAL" clId="{3422820B-4155-4353-8EA5-059FF9A44B37}" dt="2021-09-12T10:03:01.880" v="269" actId="33935"/>
          <ac:picMkLst>
            <pc:docMk/>
            <pc:sldMk cId="2998654157" sldId="431"/>
            <ac:picMk id="15361" creationId="{20EB1848-C8A5-B041-8D27-A22C09CFD134}"/>
          </ac:picMkLst>
        </pc:picChg>
      </pc:sldChg>
      <pc:sldChg chg="addSp modSp mod modTransition modAnim">
        <pc:chgData name="131633403@staff.integra.its.ac.id" userId="09574fc9-7f2a-46d4-a3fa-f039d963485c" providerId="ADAL" clId="{3422820B-4155-4353-8EA5-059FF9A44B37}" dt="2021-09-12T14:18:08.003" v="697" actId="1076"/>
        <pc:sldMkLst>
          <pc:docMk/>
          <pc:sldMk cId="2249457462" sldId="440"/>
        </pc:sldMkLst>
        <pc:spChg chg="add mod">
          <ac:chgData name="131633403@staff.integra.its.ac.id" userId="09574fc9-7f2a-46d4-a3fa-f039d963485c" providerId="ADAL" clId="{3422820B-4155-4353-8EA5-059FF9A44B37}" dt="2021-09-12T14:18:08.003" v="697" actId="1076"/>
          <ac:spMkLst>
            <pc:docMk/>
            <pc:sldMk cId="2249457462" sldId="440"/>
            <ac:spMk id="4" creationId="{537752BE-1E57-4948-B5B8-5C5AAB4A0936}"/>
          </ac:spMkLst>
        </pc:spChg>
      </pc:sldChg>
      <pc:sldMasterChg chg="modTransition modSldLayout">
        <pc:chgData name="131633403@staff.integra.its.ac.id" userId="09574fc9-7f2a-46d4-a3fa-f039d963485c" providerId="ADAL" clId="{3422820B-4155-4353-8EA5-059FF9A44B37}" dt="2021-09-12T12:50:57.987" v="335"/>
        <pc:sldMasterMkLst>
          <pc:docMk/>
          <pc:sldMasterMk cId="0" sldId="2147483648"/>
        </pc:sldMasterMkLst>
        <pc:sldLayoutChg chg="modTransition">
          <pc:chgData name="131633403@staff.integra.its.ac.id" userId="09574fc9-7f2a-46d4-a3fa-f039d963485c" providerId="ADAL" clId="{3422820B-4155-4353-8EA5-059FF9A44B37}" dt="2021-09-12T12:50:57.987" v="335"/>
          <pc:sldLayoutMkLst>
            <pc:docMk/>
            <pc:sldMasterMk cId="0" sldId="2147483648"/>
            <pc:sldLayoutMk cId="3975272495" sldId="2147483649"/>
          </pc:sldLayoutMkLst>
        </pc:sldLayoutChg>
        <pc:sldLayoutChg chg="modTransition">
          <pc:chgData name="131633403@staff.integra.its.ac.id" userId="09574fc9-7f2a-46d4-a3fa-f039d963485c" providerId="ADAL" clId="{3422820B-4155-4353-8EA5-059FF9A44B37}" dt="2021-09-12T12:50:57.987" v="335"/>
          <pc:sldLayoutMkLst>
            <pc:docMk/>
            <pc:sldMasterMk cId="0" sldId="2147483648"/>
            <pc:sldLayoutMk cId="4134852313" sldId="2147483650"/>
          </pc:sldLayoutMkLst>
        </pc:sldLayoutChg>
        <pc:sldLayoutChg chg="modTransition">
          <pc:chgData name="131633403@staff.integra.its.ac.id" userId="09574fc9-7f2a-46d4-a3fa-f039d963485c" providerId="ADAL" clId="{3422820B-4155-4353-8EA5-059FF9A44B37}" dt="2021-09-12T12:50:57.987" v="335"/>
          <pc:sldLayoutMkLst>
            <pc:docMk/>
            <pc:sldMasterMk cId="0" sldId="2147483648"/>
            <pc:sldLayoutMk cId="3026609564" sldId="2147483651"/>
          </pc:sldLayoutMkLst>
        </pc:sldLayoutChg>
        <pc:sldLayoutChg chg="modTransition">
          <pc:chgData name="131633403@staff.integra.its.ac.id" userId="09574fc9-7f2a-46d4-a3fa-f039d963485c" providerId="ADAL" clId="{3422820B-4155-4353-8EA5-059FF9A44B37}" dt="2021-09-12T12:50:57.987" v="335"/>
          <pc:sldLayoutMkLst>
            <pc:docMk/>
            <pc:sldMasterMk cId="0" sldId="2147483648"/>
            <pc:sldLayoutMk cId="1818743354" sldId="2147483652"/>
          </pc:sldLayoutMkLst>
        </pc:sldLayoutChg>
        <pc:sldLayoutChg chg="modTransition">
          <pc:chgData name="131633403@staff.integra.its.ac.id" userId="09574fc9-7f2a-46d4-a3fa-f039d963485c" providerId="ADAL" clId="{3422820B-4155-4353-8EA5-059FF9A44B37}" dt="2021-09-12T12:50:57.987" v="335"/>
          <pc:sldLayoutMkLst>
            <pc:docMk/>
            <pc:sldMasterMk cId="0" sldId="2147483648"/>
            <pc:sldLayoutMk cId="1639945199" sldId="2147483653"/>
          </pc:sldLayoutMkLst>
        </pc:sldLayoutChg>
        <pc:sldLayoutChg chg="modTransition">
          <pc:chgData name="131633403@staff.integra.its.ac.id" userId="09574fc9-7f2a-46d4-a3fa-f039d963485c" providerId="ADAL" clId="{3422820B-4155-4353-8EA5-059FF9A44B37}" dt="2021-09-12T12:50:57.987" v="335"/>
          <pc:sldLayoutMkLst>
            <pc:docMk/>
            <pc:sldMasterMk cId="0" sldId="2147483648"/>
            <pc:sldLayoutMk cId="118859767" sldId="2147483654"/>
          </pc:sldLayoutMkLst>
        </pc:sldLayoutChg>
        <pc:sldLayoutChg chg="modTransition">
          <pc:chgData name="131633403@staff.integra.its.ac.id" userId="09574fc9-7f2a-46d4-a3fa-f039d963485c" providerId="ADAL" clId="{3422820B-4155-4353-8EA5-059FF9A44B37}" dt="2021-09-12T12:50:57.987" v="335"/>
          <pc:sldLayoutMkLst>
            <pc:docMk/>
            <pc:sldMasterMk cId="0" sldId="2147483648"/>
            <pc:sldLayoutMk cId="3999592076" sldId="2147483655"/>
          </pc:sldLayoutMkLst>
        </pc:sldLayoutChg>
        <pc:sldLayoutChg chg="modTransition">
          <pc:chgData name="131633403@staff.integra.its.ac.id" userId="09574fc9-7f2a-46d4-a3fa-f039d963485c" providerId="ADAL" clId="{3422820B-4155-4353-8EA5-059FF9A44B37}" dt="2021-09-12T12:50:57.987" v="335"/>
          <pc:sldLayoutMkLst>
            <pc:docMk/>
            <pc:sldMasterMk cId="0" sldId="2147483648"/>
            <pc:sldLayoutMk cId="498039769" sldId="2147483656"/>
          </pc:sldLayoutMkLst>
        </pc:sldLayoutChg>
        <pc:sldLayoutChg chg="modTransition">
          <pc:chgData name="131633403@staff.integra.its.ac.id" userId="09574fc9-7f2a-46d4-a3fa-f039d963485c" providerId="ADAL" clId="{3422820B-4155-4353-8EA5-059FF9A44B37}" dt="2021-09-12T12:50:57.987" v="335"/>
          <pc:sldLayoutMkLst>
            <pc:docMk/>
            <pc:sldMasterMk cId="0" sldId="2147483648"/>
            <pc:sldLayoutMk cId="1573287920" sldId="2147483657"/>
          </pc:sldLayoutMkLst>
        </pc:sldLayoutChg>
        <pc:sldLayoutChg chg="modTransition">
          <pc:chgData name="131633403@staff.integra.its.ac.id" userId="09574fc9-7f2a-46d4-a3fa-f039d963485c" providerId="ADAL" clId="{3422820B-4155-4353-8EA5-059FF9A44B37}" dt="2021-09-12T12:50:57.987" v="335"/>
          <pc:sldLayoutMkLst>
            <pc:docMk/>
            <pc:sldMasterMk cId="0" sldId="2147483648"/>
            <pc:sldLayoutMk cId="3190503671" sldId="2147483658"/>
          </pc:sldLayoutMkLst>
        </pc:sldLayoutChg>
        <pc:sldLayoutChg chg="modTransition">
          <pc:chgData name="131633403@staff.integra.its.ac.id" userId="09574fc9-7f2a-46d4-a3fa-f039d963485c" providerId="ADAL" clId="{3422820B-4155-4353-8EA5-059FF9A44B37}" dt="2021-09-12T12:50:57.987" v="335"/>
          <pc:sldLayoutMkLst>
            <pc:docMk/>
            <pc:sldMasterMk cId="0" sldId="2147483648"/>
            <pc:sldLayoutMk cId="926999105" sldId="214748365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11F742-81C2-D945-BE5E-41881FB4376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id-ID"/>
          </a:p>
        </p:txBody>
      </p:sp>
      <p:sp>
        <p:nvSpPr>
          <p:cNvPr id="3" name="Date Placeholder 2">
            <a:extLst>
              <a:ext uri="{FF2B5EF4-FFF2-40B4-BE49-F238E27FC236}">
                <a16:creationId xmlns:a16="http://schemas.microsoft.com/office/drawing/2014/main" id="{9246C86E-8874-A744-84B9-2C2681E952CF}"/>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FB3CBBA6-6184-7046-9717-F627A435089C}" type="datetimeFigureOut">
              <a:rPr lang="id-ID" altLang="en-US"/>
              <a:pPr>
                <a:defRPr/>
              </a:pPr>
              <a:t>15/09/2022</a:t>
            </a:fld>
            <a:endParaRPr lang="id-ID" altLang="en-US"/>
          </a:p>
        </p:txBody>
      </p:sp>
      <p:sp>
        <p:nvSpPr>
          <p:cNvPr id="4" name="Footer Placeholder 3">
            <a:extLst>
              <a:ext uri="{FF2B5EF4-FFF2-40B4-BE49-F238E27FC236}">
                <a16:creationId xmlns:a16="http://schemas.microsoft.com/office/drawing/2014/main" id="{CB56C52F-C792-E747-B51E-89D115FF71E5}"/>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id-ID"/>
          </a:p>
        </p:txBody>
      </p:sp>
      <p:sp>
        <p:nvSpPr>
          <p:cNvPr id="5" name="Slide Number Placeholder 4">
            <a:extLst>
              <a:ext uri="{FF2B5EF4-FFF2-40B4-BE49-F238E27FC236}">
                <a16:creationId xmlns:a16="http://schemas.microsoft.com/office/drawing/2014/main" id="{883DB8FA-EA58-7E4D-A9D9-C6314765C3C3}"/>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C9950E7-F2FC-BB4D-BF10-31E53DCDEFDA}" type="slidenum">
              <a:rPr lang="id-ID" altLang="en-US"/>
              <a:pPr>
                <a:defRPr/>
              </a:pPr>
              <a:t>‹#›</a:t>
            </a:fld>
            <a:endParaRPr lang="id-ID"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925514C-B8D0-8E4D-9729-83DE361BBEB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id-ID"/>
          </a:p>
        </p:txBody>
      </p:sp>
      <p:sp>
        <p:nvSpPr>
          <p:cNvPr id="3" name="Date Placeholder 2">
            <a:extLst>
              <a:ext uri="{FF2B5EF4-FFF2-40B4-BE49-F238E27FC236}">
                <a16:creationId xmlns:a16="http://schemas.microsoft.com/office/drawing/2014/main" id="{617EE320-576F-DB44-BF85-CEB75CF6A88F}"/>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D25BB65C-938E-0448-8B6B-C25DCDCCF4A0}" type="datetimeFigureOut">
              <a:rPr lang="id-ID" altLang="en-US"/>
              <a:pPr>
                <a:defRPr/>
              </a:pPr>
              <a:t>15/09/2022</a:t>
            </a:fld>
            <a:endParaRPr lang="id-ID" altLang="en-US"/>
          </a:p>
        </p:txBody>
      </p:sp>
      <p:sp>
        <p:nvSpPr>
          <p:cNvPr id="4" name="Slide Image Placeholder 3">
            <a:extLst>
              <a:ext uri="{FF2B5EF4-FFF2-40B4-BE49-F238E27FC236}">
                <a16:creationId xmlns:a16="http://schemas.microsoft.com/office/drawing/2014/main" id="{34D07C6D-07EA-0B49-BD8E-A98962D30D10}"/>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id-ID" noProof="0"/>
          </a:p>
        </p:txBody>
      </p:sp>
      <p:sp>
        <p:nvSpPr>
          <p:cNvPr id="5" name="Notes Placeholder 4">
            <a:extLst>
              <a:ext uri="{FF2B5EF4-FFF2-40B4-BE49-F238E27FC236}">
                <a16:creationId xmlns:a16="http://schemas.microsoft.com/office/drawing/2014/main" id="{91C043E3-F5DE-CB47-8B40-9773AF2581D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id-ID" noProof="0"/>
          </a:p>
        </p:txBody>
      </p:sp>
      <p:sp>
        <p:nvSpPr>
          <p:cNvPr id="7" name="Slide Number Placeholder 6">
            <a:extLst>
              <a:ext uri="{FF2B5EF4-FFF2-40B4-BE49-F238E27FC236}">
                <a16:creationId xmlns:a16="http://schemas.microsoft.com/office/drawing/2014/main" id="{64F6F01D-D091-6D45-8A4A-2086387C1DC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6061417-D1D8-324D-8F18-C648C47989DE}" type="slidenum">
              <a:rPr lang="id-ID" altLang="en-US"/>
              <a:pPr>
                <a:defRPr/>
              </a:pPr>
              <a:t>‹#›</a:t>
            </a:fld>
            <a:endParaRPr lang="id-ID"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81E81B-D8CD-7745-8A39-F9356F66B7DA}" type="slidenum">
              <a:rPr lang="en-US"/>
              <a:pPr/>
              <a:t>2</a:t>
            </a:fld>
            <a:endParaRPr lang="en-US"/>
          </a:p>
        </p:txBody>
      </p:sp>
      <p:sp>
        <p:nvSpPr>
          <p:cNvPr id="22118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21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13088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D96E3B4E-747E-9643-BF28-804554FE07C3}"/>
              </a:ext>
            </a:extLst>
          </p:cNvPr>
          <p:cNvSpPr>
            <a:spLocks noGrp="1"/>
          </p:cNvSpPr>
          <p:nvPr>
            <p:ph type="dt" sz="half" idx="10"/>
          </p:nvPr>
        </p:nvSpPr>
        <p:spPr/>
        <p:txBody>
          <a:bodyPr/>
          <a:lstStyle>
            <a:lvl1pPr>
              <a:defRPr/>
            </a:lvl1pPr>
          </a:lstStyle>
          <a:p>
            <a:pPr>
              <a:defRPr/>
            </a:pPr>
            <a:fld id="{2D2FCAF4-4653-1148-BFA0-02E61359C9F9}" type="datetimeFigureOut">
              <a:rPr lang="en-US" altLang="en-US"/>
              <a:pPr>
                <a:defRPr/>
              </a:pPr>
              <a:t>9/15/2022</a:t>
            </a:fld>
            <a:endParaRPr lang="en-US" altLang="en-US"/>
          </a:p>
        </p:txBody>
      </p:sp>
      <p:sp>
        <p:nvSpPr>
          <p:cNvPr id="5" name="Footer Placeholder 4">
            <a:extLst>
              <a:ext uri="{FF2B5EF4-FFF2-40B4-BE49-F238E27FC236}">
                <a16:creationId xmlns:a16="http://schemas.microsoft.com/office/drawing/2014/main" id="{3D9872F3-3E6C-104E-8CA2-9E688C76B71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DF257C6-7C08-4241-8A5B-FF624BB5E5E6}"/>
              </a:ext>
            </a:extLst>
          </p:cNvPr>
          <p:cNvSpPr>
            <a:spLocks noGrp="1"/>
          </p:cNvSpPr>
          <p:nvPr>
            <p:ph type="sldNum" sz="quarter" idx="12"/>
          </p:nvPr>
        </p:nvSpPr>
        <p:spPr/>
        <p:txBody>
          <a:bodyPr/>
          <a:lstStyle>
            <a:lvl1pPr>
              <a:defRPr/>
            </a:lvl1pPr>
          </a:lstStyle>
          <a:p>
            <a:pPr>
              <a:defRPr/>
            </a:pPr>
            <a:fld id="{B6049744-65CF-0241-8A12-F56A3A245554}" type="slidenum">
              <a:rPr lang="en-US" altLang="en-US"/>
              <a:pPr>
                <a:defRPr/>
              </a:pPr>
              <a:t>‹#›</a:t>
            </a:fld>
            <a:endParaRPr lang="en-US" altLang="en-US"/>
          </a:p>
        </p:txBody>
      </p:sp>
    </p:spTree>
    <p:extLst>
      <p:ext uri="{BB962C8B-B14F-4D97-AF65-F5344CB8AC3E}">
        <p14:creationId xmlns:p14="http://schemas.microsoft.com/office/powerpoint/2010/main" val="39752724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C4F72-635A-4240-B231-00F8957B2B5A}"/>
              </a:ext>
            </a:extLst>
          </p:cNvPr>
          <p:cNvSpPr>
            <a:spLocks noGrp="1"/>
          </p:cNvSpPr>
          <p:nvPr>
            <p:ph type="dt" sz="half" idx="10"/>
          </p:nvPr>
        </p:nvSpPr>
        <p:spPr/>
        <p:txBody>
          <a:bodyPr/>
          <a:lstStyle>
            <a:lvl1pPr>
              <a:defRPr/>
            </a:lvl1pPr>
          </a:lstStyle>
          <a:p>
            <a:pPr>
              <a:defRPr/>
            </a:pPr>
            <a:fld id="{FFDC2FD5-D5A4-4943-99ED-0B13E498BF8F}" type="datetimeFigureOut">
              <a:rPr lang="en-US" altLang="en-US"/>
              <a:pPr>
                <a:defRPr/>
              </a:pPr>
              <a:t>9/15/2022</a:t>
            </a:fld>
            <a:endParaRPr lang="en-US" altLang="en-US"/>
          </a:p>
        </p:txBody>
      </p:sp>
      <p:sp>
        <p:nvSpPr>
          <p:cNvPr id="5" name="Footer Placeholder 4">
            <a:extLst>
              <a:ext uri="{FF2B5EF4-FFF2-40B4-BE49-F238E27FC236}">
                <a16:creationId xmlns:a16="http://schemas.microsoft.com/office/drawing/2014/main" id="{48AD2F66-AC94-7042-B793-76A7BCD7097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E463B62-3F25-F047-BB84-59FC10101085}"/>
              </a:ext>
            </a:extLst>
          </p:cNvPr>
          <p:cNvSpPr>
            <a:spLocks noGrp="1"/>
          </p:cNvSpPr>
          <p:nvPr>
            <p:ph type="sldNum" sz="quarter" idx="12"/>
          </p:nvPr>
        </p:nvSpPr>
        <p:spPr/>
        <p:txBody>
          <a:bodyPr/>
          <a:lstStyle>
            <a:lvl1pPr>
              <a:defRPr/>
            </a:lvl1pPr>
          </a:lstStyle>
          <a:p>
            <a:pPr>
              <a:defRPr/>
            </a:pPr>
            <a:fld id="{8E6BA4FA-10DD-6547-B19D-EA2BAC18966E}" type="slidenum">
              <a:rPr lang="en-US" altLang="en-US"/>
              <a:pPr>
                <a:defRPr/>
              </a:pPr>
              <a:t>‹#›</a:t>
            </a:fld>
            <a:endParaRPr lang="en-US" altLang="en-US"/>
          </a:p>
        </p:txBody>
      </p:sp>
    </p:spTree>
    <p:extLst>
      <p:ext uri="{BB962C8B-B14F-4D97-AF65-F5344CB8AC3E}">
        <p14:creationId xmlns:p14="http://schemas.microsoft.com/office/powerpoint/2010/main" val="31905036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1F6569-E400-C842-98E9-5E08C9473BE0}"/>
              </a:ext>
            </a:extLst>
          </p:cNvPr>
          <p:cNvSpPr>
            <a:spLocks noGrp="1"/>
          </p:cNvSpPr>
          <p:nvPr>
            <p:ph type="dt" sz="half" idx="10"/>
          </p:nvPr>
        </p:nvSpPr>
        <p:spPr/>
        <p:txBody>
          <a:bodyPr/>
          <a:lstStyle>
            <a:lvl1pPr>
              <a:defRPr/>
            </a:lvl1pPr>
          </a:lstStyle>
          <a:p>
            <a:pPr>
              <a:defRPr/>
            </a:pPr>
            <a:fld id="{14739943-6107-8347-BDFB-2693BFD379F8}" type="datetimeFigureOut">
              <a:rPr lang="en-US" altLang="en-US"/>
              <a:pPr>
                <a:defRPr/>
              </a:pPr>
              <a:t>9/15/2022</a:t>
            </a:fld>
            <a:endParaRPr lang="en-US" altLang="en-US"/>
          </a:p>
        </p:txBody>
      </p:sp>
      <p:sp>
        <p:nvSpPr>
          <p:cNvPr id="5" name="Footer Placeholder 4">
            <a:extLst>
              <a:ext uri="{FF2B5EF4-FFF2-40B4-BE49-F238E27FC236}">
                <a16:creationId xmlns:a16="http://schemas.microsoft.com/office/drawing/2014/main" id="{C730D3A5-874F-8C40-B716-1342AC1B121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6274A97-0D78-2444-A050-B7AF5DC7C8C6}"/>
              </a:ext>
            </a:extLst>
          </p:cNvPr>
          <p:cNvSpPr>
            <a:spLocks noGrp="1"/>
          </p:cNvSpPr>
          <p:nvPr>
            <p:ph type="sldNum" sz="quarter" idx="12"/>
          </p:nvPr>
        </p:nvSpPr>
        <p:spPr/>
        <p:txBody>
          <a:bodyPr/>
          <a:lstStyle>
            <a:lvl1pPr>
              <a:defRPr/>
            </a:lvl1pPr>
          </a:lstStyle>
          <a:p>
            <a:pPr>
              <a:defRPr/>
            </a:pPr>
            <a:fld id="{B579836F-5B51-8F47-BFC9-5E999CC829C4}" type="slidenum">
              <a:rPr lang="en-US" altLang="en-US"/>
              <a:pPr>
                <a:defRPr/>
              </a:pPr>
              <a:t>‹#›</a:t>
            </a:fld>
            <a:endParaRPr lang="en-US" altLang="en-US"/>
          </a:p>
        </p:txBody>
      </p:sp>
    </p:spTree>
    <p:extLst>
      <p:ext uri="{BB962C8B-B14F-4D97-AF65-F5344CB8AC3E}">
        <p14:creationId xmlns:p14="http://schemas.microsoft.com/office/powerpoint/2010/main" val="9269991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2F2557-D9D9-5947-8D27-50D1DB1CCC97}"/>
              </a:ext>
            </a:extLst>
          </p:cNvPr>
          <p:cNvSpPr>
            <a:spLocks noGrp="1"/>
          </p:cNvSpPr>
          <p:nvPr>
            <p:ph type="dt" sz="half" idx="10"/>
          </p:nvPr>
        </p:nvSpPr>
        <p:spPr/>
        <p:txBody>
          <a:bodyPr/>
          <a:lstStyle>
            <a:lvl1pPr>
              <a:defRPr/>
            </a:lvl1pPr>
          </a:lstStyle>
          <a:p>
            <a:pPr>
              <a:defRPr/>
            </a:pPr>
            <a:fld id="{70B3D426-7B2B-C048-ACAE-EEC942E9A59D}" type="datetimeFigureOut">
              <a:rPr lang="en-US" altLang="en-US"/>
              <a:pPr>
                <a:defRPr/>
              </a:pPr>
              <a:t>9/15/2022</a:t>
            </a:fld>
            <a:endParaRPr lang="en-US" altLang="en-US"/>
          </a:p>
        </p:txBody>
      </p:sp>
      <p:sp>
        <p:nvSpPr>
          <p:cNvPr id="5" name="Footer Placeholder 4">
            <a:extLst>
              <a:ext uri="{FF2B5EF4-FFF2-40B4-BE49-F238E27FC236}">
                <a16:creationId xmlns:a16="http://schemas.microsoft.com/office/drawing/2014/main" id="{F42CDB4B-7C99-4F45-8BCE-CB507119AB1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4DDBF34-94DF-7044-B8D1-2F8F49D44C2A}"/>
              </a:ext>
            </a:extLst>
          </p:cNvPr>
          <p:cNvSpPr>
            <a:spLocks noGrp="1"/>
          </p:cNvSpPr>
          <p:nvPr>
            <p:ph type="sldNum" sz="quarter" idx="12"/>
          </p:nvPr>
        </p:nvSpPr>
        <p:spPr/>
        <p:txBody>
          <a:bodyPr/>
          <a:lstStyle>
            <a:lvl1pPr>
              <a:defRPr/>
            </a:lvl1pPr>
          </a:lstStyle>
          <a:p>
            <a:pPr>
              <a:defRPr/>
            </a:pPr>
            <a:fld id="{A324943C-4EF0-EB46-9131-818682E5D563}" type="slidenum">
              <a:rPr lang="en-US" altLang="en-US"/>
              <a:pPr>
                <a:defRPr/>
              </a:pPr>
              <a:t>‹#›</a:t>
            </a:fld>
            <a:endParaRPr lang="en-US" altLang="en-US"/>
          </a:p>
        </p:txBody>
      </p:sp>
    </p:spTree>
    <p:extLst>
      <p:ext uri="{BB962C8B-B14F-4D97-AF65-F5344CB8AC3E}">
        <p14:creationId xmlns:p14="http://schemas.microsoft.com/office/powerpoint/2010/main" val="4134852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9D15E1-0D87-A242-AC63-1ED6D01F5E3E}"/>
              </a:ext>
            </a:extLst>
          </p:cNvPr>
          <p:cNvSpPr>
            <a:spLocks noGrp="1"/>
          </p:cNvSpPr>
          <p:nvPr>
            <p:ph type="dt" sz="half" idx="10"/>
          </p:nvPr>
        </p:nvSpPr>
        <p:spPr/>
        <p:txBody>
          <a:bodyPr/>
          <a:lstStyle>
            <a:lvl1pPr>
              <a:defRPr/>
            </a:lvl1pPr>
          </a:lstStyle>
          <a:p>
            <a:pPr>
              <a:defRPr/>
            </a:pPr>
            <a:fld id="{0EF0E321-425C-524B-8777-1D59E1AF9A29}" type="datetimeFigureOut">
              <a:rPr lang="en-US" altLang="en-US"/>
              <a:pPr>
                <a:defRPr/>
              </a:pPr>
              <a:t>9/15/2022</a:t>
            </a:fld>
            <a:endParaRPr lang="en-US" altLang="en-US"/>
          </a:p>
        </p:txBody>
      </p:sp>
      <p:sp>
        <p:nvSpPr>
          <p:cNvPr id="5" name="Footer Placeholder 4">
            <a:extLst>
              <a:ext uri="{FF2B5EF4-FFF2-40B4-BE49-F238E27FC236}">
                <a16:creationId xmlns:a16="http://schemas.microsoft.com/office/drawing/2014/main" id="{61FDD491-26EB-2549-9E89-8BCF50778C4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593F781-E3F7-2A4F-A6C4-A57F4C918494}"/>
              </a:ext>
            </a:extLst>
          </p:cNvPr>
          <p:cNvSpPr>
            <a:spLocks noGrp="1"/>
          </p:cNvSpPr>
          <p:nvPr>
            <p:ph type="sldNum" sz="quarter" idx="12"/>
          </p:nvPr>
        </p:nvSpPr>
        <p:spPr/>
        <p:txBody>
          <a:bodyPr/>
          <a:lstStyle>
            <a:lvl1pPr>
              <a:defRPr/>
            </a:lvl1pPr>
          </a:lstStyle>
          <a:p>
            <a:pPr>
              <a:defRPr/>
            </a:pPr>
            <a:fld id="{89053E87-9358-204B-A945-666E9A20EB29}" type="slidenum">
              <a:rPr lang="en-US" altLang="en-US"/>
              <a:pPr>
                <a:defRPr/>
              </a:pPr>
              <a:t>‹#›</a:t>
            </a:fld>
            <a:endParaRPr lang="en-US" altLang="en-US"/>
          </a:p>
        </p:txBody>
      </p:sp>
    </p:spTree>
    <p:extLst>
      <p:ext uri="{BB962C8B-B14F-4D97-AF65-F5344CB8AC3E}">
        <p14:creationId xmlns:p14="http://schemas.microsoft.com/office/powerpoint/2010/main" val="30266095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C54FB1AB-9264-A546-88E0-05ADF39971CE}"/>
              </a:ext>
            </a:extLst>
          </p:cNvPr>
          <p:cNvSpPr>
            <a:spLocks noGrp="1"/>
          </p:cNvSpPr>
          <p:nvPr>
            <p:ph type="dt" sz="half" idx="10"/>
          </p:nvPr>
        </p:nvSpPr>
        <p:spPr/>
        <p:txBody>
          <a:bodyPr/>
          <a:lstStyle>
            <a:lvl1pPr>
              <a:defRPr/>
            </a:lvl1pPr>
          </a:lstStyle>
          <a:p>
            <a:pPr>
              <a:defRPr/>
            </a:pPr>
            <a:fld id="{8D1F332E-3369-0744-AC25-D41697CEBB6E}" type="datetimeFigureOut">
              <a:rPr lang="en-US" altLang="en-US"/>
              <a:pPr>
                <a:defRPr/>
              </a:pPr>
              <a:t>9/15/2022</a:t>
            </a:fld>
            <a:endParaRPr lang="en-US" altLang="en-US"/>
          </a:p>
        </p:txBody>
      </p:sp>
      <p:sp>
        <p:nvSpPr>
          <p:cNvPr id="6" name="Footer Placeholder 4">
            <a:extLst>
              <a:ext uri="{FF2B5EF4-FFF2-40B4-BE49-F238E27FC236}">
                <a16:creationId xmlns:a16="http://schemas.microsoft.com/office/drawing/2014/main" id="{11A301D9-14CE-6A43-A2F0-06DBF911767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9CEC699-D9D2-A646-96D1-C78604F443C3}"/>
              </a:ext>
            </a:extLst>
          </p:cNvPr>
          <p:cNvSpPr>
            <a:spLocks noGrp="1"/>
          </p:cNvSpPr>
          <p:nvPr>
            <p:ph type="sldNum" sz="quarter" idx="12"/>
          </p:nvPr>
        </p:nvSpPr>
        <p:spPr/>
        <p:txBody>
          <a:bodyPr/>
          <a:lstStyle>
            <a:lvl1pPr>
              <a:defRPr/>
            </a:lvl1pPr>
          </a:lstStyle>
          <a:p>
            <a:pPr>
              <a:defRPr/>
            </a:pPr>
            <a:fld id="{DFAAF82B-C1DC-EE42-9C69-FC5F7AB40895}" type="slidenum">
              <a:rPr lang="en-US" altLang="en-US"/>
              <a:pPr>
                <a:defRPr/>
              </a:pPr>
              <a:t>‹#›</a:t>
            </a:fld>
            <a:endParaRPr lang="en-US" altLang="en-US"/>
          </a:p>
        </p:txBody>
      </p:sp>
    </p:spTree>
    <p:extLst>
      <p:ext uri="{BB962C8B-B14F-4D97-AF65-F5344CB8AC3E}">
        <p14:creationId xmlns:p14="http://schemas.microsoft.com/office/powerpoint/2010/main" val="18187433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B85B5C8-BE2F-CE49-ADFA-802731E9BB55}"/>
              </a:ext>
            </a:extLst>
          </p:cNvPr>
          <p:cNvSpPr>
            <a:spLocks noGrp="1"/>
          </p:cNvSpPr>
          <p:nvPr>
            <p:ph type="dt" sz="half" idx="10"/>
          </p:nvPr>
        </p:nvSpPr>
        <p:spPr/>
        <p:txBody>
          <a:bodyPr/>
          <a:lstStyle>
            <a:lvl1pPr>
              <a:defRPr/>
            </a:lvl1pPr>
          </a:lstStyle>
          <a:p>
            <a:pPr>
              <a:defRPr/>
            </a:pPr>
            <a:fld id="{0BD6D0A0-D8AE-F44A-A020-F7F276DC9B3D}" type="datetimeFigureOut">
              <a:rPr lang="en-US" altLang="en-US"/>
              <a:pPr>
                <a:defRPr/>
              </a:pPr>
              <a:t>9/15/2022</a:t>
            </a:fld>
            <a:endParaRPr lang="en-US" altLang="en-US"/>
          </a:p>
        </p:txBody>
      </p:sp>
      <p:sp>
        <p:nvSpPr>
          <p:cNvPr id="8" name="Footer Placeholder 4">
            <a:extLst>
              <a:ext uri="{FF2B5EF4-FFF2-40B4-BE49-F238E27FC236}">
                <a16:creationId xmlns:a16="http://schemas.microsoft.com/office/drawing/2014/main" id="{9366ECA5-A58E-7B4E-8ECA-E8E59204E105}"/>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103097-3EF9-5E44-936B-79F9B99FFB1C}"/>
              </a:ext>
            </a:extLst>
          </p:cNvPr>
          <p:cNvSpPr>
            <a:spLocks noGrp="1"/>
          </p:cNvSpPr>
          <p:nvPr>
            <p:ph type="sldNum" sz="quarter" idx="12"/>
          </p:nvPr>
        </p:nvSpPr>
        <p:spPr/>
        <p:txBody>
          <a:bodyPr/>
          <a:lstStyle>
            <a:lvl1pPr>
              <a:defRPr/>
            </a:lvl1pPr>
          </a:lstStyle>
          <a:p>
            <a:pPr>
              <a:defRPr/>
            </a:pPr>
            <a:fld id="{0E32761E-171F-864C-9544-FEAF5EC1C45C}" type="slidenum">
              <a:rPr lang="en-US" altLang="en-US"/>
              <a:pPr>
                <a:defRPr/>
              </a:pPr>
              <a:t>‹#›</a:t>
            </a:fld>
            <a:endParaRPr lang="en-US" altLang="en-US"/>
          </a:p>
        </p:txBody>
      </p:sp>
    </p:spTree>
    <p:extLst>
      <p:ext uri="{BB962C8B-B14F-4D97-AF65-F5344CB8AC3E}">
        <p14:creationId xmlns:p14="http://schemas.microsoft.com/office/powerpoint/2010/main" val="16399451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D00DB126-2F26-A145-90EE-AE7A235E7905}"/>
              </a:ext>
            </a:extLst>
          </p:cNvPr>
          <p:cNvSpPr>
            <a:spLocks noGrp="1"/>
          </p:cNvSpPr>
          <p:nvPr>
            <p:ph type="dt" sz="half" idx="10"/>
          </p:nvPr>
        </p:nvSpPr>
        <p:spPr/>
        <p:txBody>
          <a:bodyPr/>
          <a:lstStyle>
            <a:lvl1pPr>
              <a:defRPr/>
            </a:lvl1pPr>
          </a:lstStyle>
          <a:p>
            <a:pPr>
              <a:defRPr/>
            </a:pPr>
            <a:fld id="{84D7E510-8FD8-0643-8BFD-E15C0E30B63F}" type="datetimeFigureOut">
              <a:rPr lang="en-US" altLang="en-US"/>
              <a:pPr>
                <a:defRPr/>
              </a:pPr>
              <a:t>9/15/2022</a:t>
            </a:fld>
            <a:endParaRPr lang="en-US" altLang="en-US"/>
          </a:p>
        </p:txBody>
      </p:sp>
      <p:sp>
        <p:nvSpPr>
          <p:cNvPr id="4" name="Footer Placeholder 4">
            <a:extLst>
              <a:ext uri="{FF2B5EF4-FFF2-40B4-BE49-F238E27FC236}">
                <a16:creationId xmlns:a16="http://schemas.microsoft.com/office/drawing/2014/main" id="{7C80DD45-AD09-D040-9271-ED18F8AEDFCA}"/>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B3A72628-5A65-B04B-A857-01DF222AC7CD}"/>
              </a:ext>
            </a:extLst>
          </p:cNvPr>
          <p:cNvSpPr>
            <a:spLocks noGrp="1"/>
          </p:cNvSpPr>
          <p:nvPr>
            <p:ph type="sldNum" sz="quarter" idx="12"/>
          </p:nvPr>
        </p:nvSpPr>
        <p:spPr/>
        <p:txBody>
          <a:bodyPr/>
          <a:lstStyle>
            <a:lvl1pPr>
              <a:defRPr/>
            </a:lvl1pPr>
          </a:lstStyle>
          <a:p>
            <a:pPr>
              <a:defRPr/>
            </a:pPr>
            <a:fld id="{7EF67BFA-387B-434D-AE3F-3762ACDEB0F7}" type="slidenum">
              <a:rPr lang="en-US" altLang="en-US"/>
              <a:pPr>
                <a:defRPr/>
              </a:pPr>
              <a:t>‹#›</a:t>
            </a:fld>
            <a:endParaRPr lang="en-US" altLang="en-US"/>
          </a:p>
        </p:txBody>
      </p:sp>
    </p:spTree>
    <p:extLst>
      <p:ext uri="{BB962C8B-B14F-4D97-AF65-F5344CB8AC3E}">
        <p14:creationId xmlns:p14="http://schemas.microsoft.com/office/powerpoint/2010/main" val="1188597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5518A26-05B5-A74E-9275-F50E29B7AC09}"/>
              </a:ext>
            </a:extLst>
          </p:cNvPr>
          <p:cNvSpPr>
            <a:spLocks noGrp="1"/>
          </p:cNvSpPr>
          <p:nvPr>
            <p:ph type="dt" sz="half" idx="10"/>
          </p:nvPr>
        </p:nvSpPr>
        <p:spPr/>
        <p:txBody>
          <a:bodyPr/>
          <a:lstStyle>
            <a:lvl1pPr>
              <a:defRPr/>
            </a:lvl1pPr>
          </a:lstStyle>
          <a:p>
            <a:pPr>
              <a:defRPr/>
            </a:pPr>
            <a:fld id="{765DBEFC-84FB-8F47-BC51-8021B143430F}" type="datetimeFigureOut">
              <a:rPr lang="en-US" altLang="en-US"/>
              <a:pPr>
                <a:defRPr/>
              </a:pPr>
              <a:t>9/15/2022</a:t>
            </a:fld>
            <a:endParaRPr lang="en-US" altLang="en-US"/>
          </a:p>
        </p:txBody>
      </p:sp>
      <p:sp>
        <p:nvSpPr>
          <p:cNvPr id="3" name="Footer Placeholder 4">
            <a:extLst>
              <a:ext uri="{FF2B5EF4-FFF2-40B4-BE49-F238E27FC236}">
                <a16:creationId xmlns:a16="http://schemas.microsoft.com/office/drawing/2014/main" id="{B51657D9-B1C8-2842-BA81-BE7E41EC73E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2A63A7C9-28F6-3F45-A6D5-72CEABFEF326}"/>
              </a:ext>
            </a:extLst>
          </p:cNvPr>
          <p:cNvSpPr>
            <a:spLocks noGrp="1"/>
          </p:cNvSpPr>
          <p:nvPr>
            <p:ph type="sldNum" sz="quarter" idx="12"/>
          </p:nvPr>
        </p:nvSpPr>
        <p:spPr/>
        <p:txBody>
          <a:bodyPr/>
          <a:lstStyle>
            <a:lvl1pPr>
              <a:defRPr/>
            </a:lvl1pPr>
          </a:lstStyle>
          <a:p>
            <a:pPr>
              <a:defRPr/>
            </a:pPr>
            <a:fld id="{FE839FE5-820F-8C48-9870-62931D59700F}" type="slidenum">
              <a:rPr lang="en-US" altLang="en-US"/>
              <a:pPr>
                <a:defRPr/>
              </a:pPr>
              <a:t>‹#›</a:t>
            </a:fld>
            <a:endParaRPr lang="en-US" altLang="en-US"/>
          </a:p>
        </p:txBody>
      </p:sp>
    </p:spTree>
    <p:extLst>
      <p:ext uri="{BB962C8B-B14F-4D97-AF65-F5344CB8AC3E}">
        <p14:creationId xmlns:p14="http://schemas.microsoft.com/office/powerpoint/2010/main" val="39995920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4EEED78F-7F69-BB4C-AB17-7023D746D368}"/>
              </a:ext>
            </a:extLst>
          </p:cNvPr>
          <p:cNvSpPr>
            <a:spLocks noGrp="1"/>
          </p:cNvSpPr>
          <p:nvPr>
            <p:ph type="dt" sz="half" idx="10"/>
          </p:nvPr>
        </p:nvSpPr>
        <p:spPr/>
        <p:txBody>
          <a:bodyPr/>
          <a:lstStyle>
            <a:lvl1pPr>
              <a:defRPr/>
            </a:lvl1pPr>
          </a:lstStyle>
          <a:p>
            <a:pPr>
              <a:defRPr/>
            </a:pPr>
            <a:fld id="{B513A249-13D2-6E4D-A092-83DB4C48C88E}" type="datetimeFigureOut">
              <a:rPr lang="en-US" altLang="en-US"/>
              <a:pPr>
                <a:defRPr/>
              </a:pPr>
              <a:t>9/15/2022</a:t>
            </a:fld>
            <a:endParaRPr lang="en-US" altLang="en-US"/>
          </a:p>
        </p:txBody>
      </p:sp>
      <p:sp>
        <p:nvSpPr>
          <p:cNvPr id="6" name="Footer Placeholder 4">
            <a:extLst>
              <a:ext uri="{FF2B5EF4-FFF2-40B4-BE49-F238E27FC236}">
                <a16:creationId xmlns:a16="http://schemas.microsoft.com/office/drawing/2014/main" id="{D0629E31-444D-9248-8F95-70D5B4FA57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0EE23F6-1F48-A945-9736-2978EDD599E4}"/>
              </a:ext>
            </a:extLst>
          </p:cNvPr>
          <p:cNvSpPr>
            <a:spLocks noGrp="1"/>
          </p:cNvSpPr>
          <p:nvPr>
            <p:ph type="sldNum" sz="quarter" idx="12"/>
          </p:nvPr>
        </p:nvSpPr>
        <p:spPr/>
        <p:txBody>
          <a:bodyPr/>
          <a:lstStyle>
            <a:lvl1pPr>
              <a:defRPr/>
            </a:lvl1pPr>
          </a:lstStyle>
          <a:p>
            <a:pPr>
              <a:defRPr/>
            </a:pPr>
            <a:fld id="{61104BC6-C601-764F-9B51-E85DC7FF4894}" type="slidenum">
              <a:rPr lang="en-US" altLang="en-US"/>
              <a:pPr>
                <a:defRPr/>
              </a:pPr>
              <a:t>‹#›</a:t>
            </a:fld>
            <a:endParaRPr lang="en-US" altLang="en-US"/>
          </a:p>
        </p:txBody>
      </p:sp>
    </p:spTree>
    <p:extLst>
      <p:ext uri="{BB962C8B-B14F-4D97-AF65-F5344CB8AC3E}">
        <p14:creationId xmlns:p14="http://schemas.microsoft.com/office/powerpoint/2010/main" val="498039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6B2806A-626F-524F-AD56-7CA36E2E7801}"/>
              </a:ext>
            </a:extLst>
          </p:cNvPr>
          <p:cNvSpPr>
            <a:spLocks noGrp="1"/>
          </p:cNvSpPr>
          <p:nvPr>
            <p:ph type="dt" sz="half" idx="10"/>
          </p:nvPr>
        </p:nvSpPr>
        <p:spPr/>
        <p:txBody>
          <a:bodyPr/>
          <a:lstStyle>
            <a:lvl1pPr>
              <a:defRPr/>
            </a:lvl1pPr>
          </a:lstStyle>
          <a:p>
            <a:pPr>
              <a:defRPr/>
            </a:pPr>
            <a:fld id="{A170C828-C5C6-EA46-BC0F-D00807A95B5B}" type="datetimeFigureOut">
              <a:rPr lang="en-US" altLang="en-US"/>
              <a:pPr>
                <a:defRPr/>
              </a:pPr>
              <a:t>9/15/2022</a:t>
            </a:fld>
            <a:endParaRPr lang="en-US" altLang="en-US"/>
          </a:p>
        </p:txBody>
      </p:sp>
      <p:sp>
        <p:nvSpPr>
          <p:cNvPr id="6" name="Footer Placeholder 4">
            <a:extLst>
              <a:ext uri="{FF2B5EF4-FFF2-40B4-BE49-F238E27FC236}">
                <a16:creationId xmlns:a16="http://schemas.microsoft.com/office/drawing/2014/main" id="{2DC49B68-9F9C-3E42-848D-393BF5E75F3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813E5D3-BC2C-D247-B7C3-15118808AA6F}"/>
              </a:ext>
            </a:extLst>
          </p:cNvPr>
          <p:cNvSpPr>
            <a:spLocks noGrp="1"/>
          </p:cNvSpPr>
          <p:nvPr>
            <p:ph type="sldNum" sz="quarter" idx="12"/>
          </p:nvPr>
        </p:nvSpPr>
        <p:spPr/>
        <p:txBody>
          <a:bodyPr/>
          <a:lstStyle>
            <a:lvl1pPr>
              <a:defRPr/>
            </a:lvl1pPr>
          </a:lstStyle>
          <a:p>
            <a:pPr>
              <a:defRPr/>
            </a:pPr>
            <a:fld id="{765620D9-3C9D-C044-9339-AABEF0C183FC}" type="slidenum">
              <a:rPr lang="en-US" altLang="en-US"/>
              <a:pPr>
                <a:defRPr/>
              </a:pPr>
              <a:t>‹#›</a:t>
            </a:fld>
            <a:endParaRPr lang="en-US" altLang="en-US"/>
          </a:p>
        </p:txBody>
      </p:sp>
    </p:spTree>
    <p:extLst>
      <p:ext uri="{BB962C8B-B14F-4D97-AF65-F5344CB8AC3E}">
        <p14:creationId xmlns:p14="http://schemas.microsoft.com/office/powerpoint/2010/main" val="15732879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5D0D4E3-803F-C543-B88A-A477E39526C2}"/>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6C8F87D3-C63D-DE4E-8C8A-E07A3EEE4FE7}"/>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0D58417-668C-904A-BE8B-5069E142C4C1}"/>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pPr>
              <a:defRPr/>
            </a:pPr>
            <a:fld id="{AB289E19-507E-A348-9A93-D29E95E69230}" type="datetimeFigureOut">
              <a:rPr lang="en-US" altLang="en-US"/>
              <a:pPr>
                <a:defRPr/>
              </a:pPr>
              <a:t>9/15/2022</a:t>
            </a:fld>
            <a:endParaRPr lang="en-US" altLang="en-US"/>
          </a:p>
        </p:txBody>
      </p:sp>
      <p:sp>
        <p:nvSpPr>
          <p:cNvPr id="5" name="Footer Placeholder 4">
            <a:extLst>
              <a:ext uri="{FF2B5EF4-FFF2-40B4-BE49-F238E27FC236}">
                <a16:creationId xmlns:a16="http://schemas.microsoft.com/office/drawing/2014/main" id="{574126B6-2CF1-BE41-9D14-6F30845B46BA}"/>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57A388D0-CDB9-E840-B581-D52A88A730A0}"/>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78D131D7-EA8C-E04B-A891-1E07EC4C85E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2">
            <a:extLst>
              <a:ext uri="{FF2B5EF4-FFF2-40B4-BE49-F238E27FC236}">
                <a16:creationId xmlns:a16="http://schemas.microsoft.com/office/drawing/2014/main" id="{20EB1848-C8A5-B041-8D27-A22C09CFD1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387350"/>
            <a:ext cx="11207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a:extLst>
              <a:ext uri="{FF2B5EF4-FFF2-40B4-BE49-F238E27FC236}">
                <a16:creationId xmlns:a16="http://schemas.microsoft.com/office/drawing/2014/main" id="{EBA5E776-351B-A64E-B0E0-1FAE88F116B9}"/>
              </a:ext>
            </a:extLst>
          </p:cNvPr>
          <p:cNvSpPr>
            <a:spLocks noChangeArrowheads="1"/>
          </p:cNvSpPr>
          <p:nvPr/>
        </p:nvSpPr>
        <p:spPr bwMode="auto">
          <a:xfrm>
            <a:off x="7467600" y="387350"/>
            <a:ext cx="1219200" cy="1143000"/>
          </a:xfrm>
          <a:prstGeom prst="rect">
            <a:avLst/>
          </a:prstGeom>
          <a:solidFill>
            <a:srgbClr val="0066FF">
              <a:alpha val="38823"/>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id-ID" altLang="en-US" sz="5000"/>
          </a:p>
        </p:txBody>
      </p:sp>
      <p:sp>
        <p:nvSpPr>
          <p:cNvPr id="2" name="Title 1">
            <a:extLst>
              <a:ext uri="{FF2B5EF4-FFF2-40B4-BE49-F238E27FC236}">
                <a16:creationId xmlns:a16="http://schemas.microsoft.com/office/drawing/2014/main" id="{68C6E378-31B0-F749-9D17-895B1BE4A28B}"/>
              </a:ext>
            </a:extLst>
          </p:cNvPr>
          <p:cNvSpPr>
            <a:spLocks noGrp="1"/>
          </p:cNvSpPr>
          <p:nvPr>
            <p:ph type="ctrTitle"/>
          </p:nvPr>
        </p:nvSpPr>
        <p:spPr>
          <a:xfrm>
            <a:off x="457200" y="1631950"/>
            <a:ext cx="8258175" cy="4724400"/>
          </a:xfrm>
          <a:solidFill>
            <a:schemeClr val="tx2">
              <a:lumMod val="60000"/>
              <a:lumOff val="40000"/>
            </a:schemeClr>
          </a:solidFill>
        </p:spPr>
        <p:txBody>
          <a:bodyPr rtlCol="0">
            <a:normAutofit/>
          </a:bodyPr>
          <a:lstStyle/>
          <a:p>
            <a:pPr eaLnBrk="1" fontAlgn="auto" hangingPunct="1">
              <a:spcAft>
                <a:spcPts val="0"/>
              </a:spcAft>
              <a:defRPr/>
            </a:pPr>
            <a:br>
              <a:rPr lang="en-US" sz="3500" dirty="0">
                <a:ea typeface="+mj-ea"/>
                <a:cs typeface="+mj-cs"/>
              </a:rPr>
            </a:br>
            <a:endParaRPr lang="id-ID" sz="3500">
              <a:ea typeface="+mj-ea"/>
              <a:cs typeface="+mj-cs"/>
            </a:endParaRPr>
          </a:p>
        </p:txBody>
      </p:sp>
      <p:sp>
        <p:nvSpPr>
          <p:cNvPr id="4" name="Rectangle 3">
            <a:extLst>
              <a:ext uri="{FF2B5EF4-FFF2-40B4-BE49-F238E27FC236}">
                <a16:creationId xmlns:a16="http://schemas.microsoft.com/office/drawing/2014/main" id="{52249AE0-720F-DB49-9BF2-C4A0E08D4767}"/>
              </a:ext>
            </a:extLst>
          </p:cNvPr>
          <p:cNvSpPr>
            <a:spLocks noChangeArrowheads="1"/>
          </p:cNvSpPr>
          <p:nvPr/>
        </p:nvSpPr>
        <p:spPr bwMode="auto">
          <a:xfrm>
            <a:off x="457200" y="387350"/>
            <a:ext cx="1306513" cy="1143000"/>
          </a:xfrm>
          <a:prstGeom prst="rect">
            <a:avLst/>
          </a:prstGeom>
          <a:solidFill>
            <a:srgbClr val="0066FF">
              <a:alpha val="38823"/>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id-ID" altLang="en-US" sz="5000"/>
          </a:p>
        </p:txBody>
      </p:sp>
      <p:sp>
        <p:nvSpPr>
          <p:cNvPr id="6" name="Rectangle 5">
            <a:extLst>
              <a:ext uri="{FF2B5EF4-FFF2-40B4-BE49-F238E27FC236}">
                <a16:creationId xmlns:a16="http://schemas.microsoft.com/office/drawing/2014/main" id="{F4A2CCF3-F18E-FC48-A92A-C9E68D68A685}"/>
              </a:ext>
            </a:extLst>
          </p:cNvPr>
          <p:cNvSpPr>
            <a:spLocks noChangeArrowheads="1"/>
          </p:cNvSpPr>
          <p:nvPr/>
        </p:nvSpPr>
        <p:spPr bwMode="auto">
          <a:xfrm>
            <a:off x="1763713" y="387350"/>
            <a:ext cx="5703887" cy="1143000"/>
          </a:xfrm>
          <a:prstGeom prst="rect">
            <a:avLst/>
          </a:prstGeom>
          <a:solidFill>
            <a:srgbClr val="0000FF">
              <a:alpha val="70195"/>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defRPr/>
            </a:pPr>
            <a:endParaRPr lang="en-US" altLang="en-US" sz="3500" b="1">
              <a:solidFill>
                <a:schemeClr val="bg1"/>
              </a:solidFill>
            </a:endParaRPr>
          </a:p>
          <a:p>
            <a:pPr algn="ctr" eaLnBrk="1" hangingPunct="1">
              <a:spcBef>
                <a:spcPct val="0"/>
              </a:spcBef>
              <a:buFontTx/>
              <a:buNone/>
              <a:defRPr/>
            </a:pPr>
            <a:r>
              <a:rPr lang="en-US" altLang="en-US" sz="2600" b="1">
                <a:solidFill>
                  <a:schemeClr val="bg1"/>
                </a:solidFill>
              </a:rPr>
              <a:t>DEPARTEMEN SISTEM INFORMASI</a:t>
            </a:r>
          </a:p>
          <a:p>
            <a:pPr algn="ctr" eaLnBrk="1" hangingPunct="1">
              <a:spcBef>
                <a:spcPct val="0"/>
              </a:spcBef>
              <a:buFontTx/>
              <a:buNone/>
              <a:defRPr/>
            </a:pPr>
            <a:r>
              <a:rPr lang="en-US" altLang="en-US" sz="2300" b="1">
                <a:solidFill>
                  <a:schemeClr val="bg1"/>
                </a:solidFill>
              </a:rPr>
              <a:t>Fak. Teknologi Elektro &amp; Informatika Cerdas</a:t>
            </a:r>
          </a:p>
          <a:p>
            <a:pPr algn="r" eaLnBrk="1" hangingPunct="1">
              <a:spcBef>
                <a:spcPct val="0"/>
              </a:spcBef>
              <a:buFontTx/>
              <a:buNone/>
              <a:defRPr/>
            </a:pPr>
            <a:endParaRPr lang="id-ID" altLang="en-US" sz="3500" b="1">
              <a:solidFill>
                <a:schemeClr val="bg1"/>
              </a:solidFill>
            </a:endParaRPr>
          </a:p>
        </p:txBody>
      </p:sp>
      <p:sp>
        <p:nvSpPr>
          <p:cNvPr id="15366" name="TextBox 8">
            <a:extLst>
              <a:ext uri="{FF2B5EF4-FFF2-40B4-BE49-F238E27FC236}">
                <a16:creationId xmlns:a16="http://schemas.microsoft.com/office/drawing/2014/main" id="{29263498-015A-CB4A-B091-A4F7EC1A4AB9}"/>
              </a:ext>
            </a:extLst>
          </p:cNvPr>
          <p:cNvSpPr txBox="1">
            <a:spLocks noChangeArrowheads="1"/>
          </p:cNvSpPr>
          <p:nvPr/>
        </p:nvSpPr>
        <p:spPr bwMode="auto">
          <a:xfrm>
            <a:off x="628649" y="1824692"/>
            <a:ext cx="797401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4400" b="1">
                <a:solidFill>
                  <a:schemeClr val="bg1"/>
                </a:solidFill>
              </a:rPr>
              <a:t>IW184301</a:t>
            </a:r>
            <a:endParaRPr lang="en-US" altLang="en-US" sz="4400" b="1" dirty="0">
              <a:solidFill>
                <a:schemeClr val="bg1"/>
              </a:solidFill>
            </a:endParaRPr>
          </a:p>
          <a:p>
            <a:pPr algn="ctr" eaLnBrk="1" hangingPunct="1">
              <a:spcBef>
                <a:spcPct val="0"/>
              </a:spcBef>
              <a:buFontTx/>
              <a:buNone/>
            </a:pPr>
            <a:r>
              <a:rPr lang="en-US" altLang="en-US" sz="4000" b="1">
                <a:solidFill>
                  <a:schemeClr val="bg1"/>
                </a:solidFill>
              </a:rPr>
              <a:t>DATABASE SYSTEMS</a:t>
            </a:r>
            <a:endParaRPr lang="id-ID" altLang="en-US" sz="4000" b="1" dirty="0">
              <a:solidFill>
                <a:schemeClr val="bg1"/>
              </a:solidFill>
            </a:endParaRPr>
          </a:p>
        </p:txBody>
      </p:sp>
      <p:sp>
        <p:nvSpPr>
          <p:cNvPr id="15367" name="TextBox 9">
            <a:extLst>
              <a:ext uri="{FF2B5EF4-FFF2-40B4-BE49-F238E27FC236}">
                <a16:creationId xmlns:a16="http://schemas.microsoft.com/office/drawing/2014/main" id="{1E294020-F402-CC42-9D63-5EA15A9CFC7A}"/>
              </a:ext>
            </a:extLst>
          </p:cNvPr>
          <p:cNvSpPr txBox="1">
            <a:spLocks noChangeArrowheads="1"/>
          </p:cNvSpPr>
          <p:nvPr/>
        </p:nvSpPr>
        <p:spPr bwMode="auto">
          <a:xfrm>
            <a:off x="762000" y="3474401"/>
            <a:ext cx="762000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4000" b="1">
                <a:solidFill>
                  <a:schemeClr val="bg1"/>
                </a:solidFill>
              </a:rPr>
              <a:t>Chapter 03</a:t>
            </a:r>
            <a:endParaRPr lang="en-US" altLang="en-US" sz="4000" b="1" dirty="0">
              <a:solidFill>
                <a:schemeClr val="bg1"/>
              </a:solidFill>
            </a:endParaRPr>
          </a:p>
          <a:p>
            <a:pPr algn="ctr" eaLnBrk="1" hangingPunct="1">
              <a:spcBef>
                <a:spcPct val="0"/>
              </a:spcBef>
              <a:buFontTx/>
              <a:buNone/>
            </a:pPr>
            <a:r>
              <a:rPr lang="en-US" altLang="en-US" sz="3800" b="1">
                <a:solidFill>
                  <a:schemeClr val="bg1"/>
                </a:solidFill>
              </a:rPr>
              <a:t>Fact-Finding Techniques</a:t>
            </a:r>
            <a:endParaRPr lang="id-ID" altLang="en-US" sz="3800" b="1" dirty="0">
              <a:solidFill>
                <a:schemeClr val="bg1"/>
              </a:solidFill>
            </a:endParaRPr>
          </a:p>
        </p:txBody>
      </p:sp>
      <p:sp>
        <p:nvSpPr>
          <p:cNvPr id="15368" name="TextBox 10">
            <a:extLst>
              <a:ext uri="{FF2B5EF4-FFF2-40B4-BE49-F238E27FC236}">
                <a16:creationId xmlns:a16="http://schemas.microsoft.com/office/drawing/2014/main" id="{69DE679C-7261-1143-AA10-3E174329F95F}"/>
              </a:ext>
            </a:extLst>
          </p:cNvPr>
          <p:cNvSpPr txBox="1">
            <a:spLocks noChangeArrowheads="1"/>
          </p:cNvSpPr>
          <p:nvPr/>
        </p:nvSpPr>
        <p:spPr bwMode="auto">
          <a:xfrm>
            <a:off x="1514475" y="5181600"/>
            <a:ext cx="6172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2000" b="1">
                <a:solidFill>
                  <a:srgbClr val="0000CC"/>
                </a:solidFill>
              </a:rPr>
              <a:t>Prof. Ir. Arif Djunaidy, M.Sc., Ph.D.</a:t>
            </a:r>
          </a:p>
          <a:p>
            <a:pPr algn="ctr" eaLnBrk="1" hangingPunct="1">
              <a:spcBef>
                <a:spcPct val="0"/>
              </a:spcBef>
              <a:buFontTx/>
              <a:buNone/>
            </a:pPr>
            <a:r>
              <a:rPr lang="en-US" altLang="en-US" sz="2000">
                <a:solidFill>
                  <a:srgbClr val="0000CC"/>
                </a:solidFill>
              </a:rPr>
              <a:t>adjunaidy@is.its.ac.id</a:t>
            </a:r>
          </a:p>
          <a:p>
            <a:pPr algn="ctr" eaLnBrk="1" hangingPunct="1">
              <a:spcBef>
                <a:spcPct val="0"/>
              </a:spcBef>
              <a:buFontTx/>
              <a:buNone/>
            </a:pPr>
            <a:r>
              <a:rPr lang="en-US" altLang="en-US" sz="2000">
                <a:solidFill>
                  <a:srgbClr val="0000CC"/>
                </a:solidFill>
              </a:rPr>
              <a:t>adjunaidy@gmail.com</a:t>
            </a:r>
          </a:p>
        </p:txBody>
      </p:sp>
      <p:pic>
        <p:nvPicPr>
          <p:cNvPr id="13" name="Picture 38" descr="ITSHiRes21">
            <a:extLst>
              <a:ext uri="{FF2B5EF4-FFF2-40B4-BE49-F238E27FC236}">
                <a16:creationId xmlns:a16="http://schemas.microsoft.com/office/drawing/2014/main" id="{3085B959-AD7E-B34A-B405-8309F78752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3" y="387350"/>
            <a:ext cx="11318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86541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repeatCount="indefinite" fill="hold" nodeType="withEffect">
                                  <p:stCondLst>
                                    <p:cond delay="0"/>
                                  </p:stCondLst>
                                  <p:endCondLst>
                                    <p:cond evt="onNext" delay="0">
                                      <p:tgtEl>
                                        <p:sldTgt/>
                                      </p:tgtEl>
                                    </p:cond>
                                  </p:endCondLst>
                                  <p:childTnLst>
                                    <p:set>
                                      <p:cBhvr>
                                        <p:cTn id="6" dur="1" fill="hold">
                                          <p:stCondLst>
                                            <p:cond delay="0"/>
                                          </p:stCondLst>
                                        </p:cTn>
                                        <p:tgtEl>
                                          <p:spTgt spid="13"/>
                                        </p:tgtEl>
                                        <p:attrNameLst>
                                          <p:attrName>style.visibility</p:attrName>
                                        </p:attrNameLst>
                                      </p:cBhvr>
                                      <p:to>
                                        <p:strVal val="visible"/>
                                      </p:to>
                                    </p:set>
                                    <p:anim calcmode="lin" valueType="num">
                                      <p:cBhvr>
                                        <p:cTn id="7" dur="5000" fill="hold"/>
                                        <p:tgtEl>
                                          <p:spTgt spid="13"/>
                                        </p:tgtEl>
                                        <p:attrNameLst>
                                          <p:attrName>ppt_w</p:attrName>
                                        </p:attrNameLst>
                                      </p:cBhvr>
                                      <p:tavLst>
                                        <p:tav tm="0" fmla="#ppt_w*sin(2.5*pi*$)">
                                          <p:val>
                                            <p:fltVal val="0"/>
                                          </p:val>
                                        </p:tav>
                                        <p:tav tm="100000">
                                          <p:val>
                                            <p:fltVal val="1"/>
                                          </p:val>
                                        </p:tav>
                                      </p:tavLst>
                                    </p:anim>
                                    <p:anim calcmode="lin" valueType="num">
                                      <p:cBhvr>
                                        <p:cTn id="8" dur="5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a:extLst>
              <a:ext uri="{FF2B5EF4-FFF2-40B4-BE49-F238E27FC236}">
                <a16:creationId xmlns:a16="http://schemas.microsoft.com/office/drawing/2014/main" id="{24F68CF0-D428-D54D-91F8-D4B33EEF9F06}"/>
              </a:ext>
            </a:extLst>
          </p:cNvPr>
          <p:cNvSpPr>
            <a:spLocks noGrp="1"/>
          </p:cNvSpPr>
          <p:nvPr>
            <p:ph type="title"/>
          </p:nvPr>
        </p:nvSpPr>
        <p:spPr>
          <a:xfrm>
            <a:off x="457200" y="274638"/>
            <a:ext cx="8229600" cy="1096962"/>
          </a:xfrm>
          <a:solidFill>
            <a:srgbClr val="0066FF">
              <a:alpha val="30196"/>
            </a:srgbClr>
          </a:solidFill>
        </p:spPr>
        <p:txBody>
          <a:bodyPr/>
          <a:lstStyle/>
          <a:p>
            <a:pPr eaLnBrk="1" hangingPunct="1"/>
            <a:r>
              <a:rPr lang="en-US" altLang="en-US" sz="3600">
                <a:solidFill>
                  <a:srgbClr val="0000CC"/>
                </a:solidFill>
                <a:latin typeface="Arial" panose="020B0604020202020204" pitchFamily="34" charset="0"/>
                <a:ea typeface="ＭＳ Ｐゴシック" panose="020B0600070205080204" pitchFamily="34" charset="-128"/>
              </a:rPr>
              <a:t>Examples of Types of Documentation</a:t>
            </a:r>
            <a:endParaRPr lang="id-ID" altLang="en-US" sz="3700">
              <a:solidFill>
                <a:srgbClr val="0000CC"/>
              </a:solidFill>
              <a:ea typeface="ＭＳ Ｐゴシック" panose="020B0600070205080204" pitchFamily="34" charset="-128"/>
            </a:endParaRPr>
          </a:p>
        </p:txBody>
      </p:sp>
      <p:graphicFrame>
        <p:nvGraphicFramePr>
          <p:cNvPr id="10" name="Table 9">
            <a:extLst>
              <a:ext uri="{FF2B5EF4-FFF2-40B4-BE49-F238E27FC236}">
                <a16:creationId xmlns:a16="http://schemas.microsoft.com/office/drawing/2014/main" id="{38C96BF7-0452-AD41-8DBF-CB3A21A1EE10}"/>
              </a:ext>
            </a:extLst>
          </p:cNvPr>
          <p:cNvGraphicFramePr>
            <a:graphicFrameLocks noGrp="1"/>
          </p:cNvGraphicFramePr>
          <p:nvPr>
            <p:extLst>
              <p:ext uri="{D42A27DB-BD31-4B8C-83A1-F6EECF244321}">
                <p14:modId xmlns:p14="http://schemas.microsoft.com/office/powerpoint/2010/main" val="1214757481"/>
              </p:ext>
            </p:extLst>
          </p:nvPr>
        </p:nvGraphicFramePr>
        <p:xfrm>
          <a:off x="609600" y="1431925"/>
          <a:ext cx="7993063" cy="4740276"/>
        </p:xfrm>
        <a:graphic>
          <a:graphicData uri="http://schemas.openxmlformats.org/drawingml/2006/table">
            <a:tbl>
              <a:tblPr firstRow="1" bandRow="1">
                <a:tableStyleId>{5C22544A-7EE6-4342-B048-85BDC9FD1C3A}</a:tableStyleId>
              </a:tblPr>
              <a:tblGrid>
                <a:gridCol w="1981153">
                  <a:extLst>
                    <a:ext uri="{9D8B030D-6E8A-4147-A177-3AD203B41FA5}">
                      <a16:colId xmlns:a16="http://schemas.microsoft.com/office/drawing/2014/main" val="20000"/>
                    </a:ext>
                  </a:extLst>
                </a:gridCol>
                <a:gridCol w="6011910">
                  <a:extLst>
                    <a:ext uri="{9D8B030D-6E8A-4147-A177-3AD203B41FA5}">
                      <a16:colId xmlns:a16="http://schemas.microsoft.com/office/drawing/2014/main" val="20001"/>
                    </a:ext>
                  </a:extLst>
                </a:gridCol>
              </a:tblGrid>
              <a:tr h="696661">
                <a:tc>
                  <a:txBody>
                    <a:bodyPr/>
                    <a:lstStyle/>
                    <a:p>
                      <a:pPr algn="l"/>
                      <a:r>
                        <a:rPr lang="en-US" sz="1900"/>
                        <a:t>Purpose of</a:t>
                      </a:r>
                      <a:r>
                        <a:rPr lang="en-US" sz="1900" baseline="0"/>
                        <a:t> documentation</a:t>
                      </a:r>
                      <a:endParaRPr lang="en-US" sz="1900"/>
                    </a:p>
                  </a:txBody>
                  <a:tcPr marL="91438" marR="91438" marT="44113" marB="44113"/>
                </a:tc>
                <a:tc>
                  <a:txBody>
                    <a:bodyPr/>
                    <a:lstStyle/>
                    <a:p>
                      <a:r>
                        <a:rPr lang="en-US" sz="1900"/>
                        <a:t>Examples of useful resources</a:t>
                      </a:r>
                    </a:p>
                  </a:txBody>
                  <a:tcPr marL="91438" marR="91438" marT="44113" marB="44113"/>
                </a:tc>
                <a:extLst>
                  <a:ext uri="{0D108BD9-81ED-4DB2-BD59-A6C34878D82A}">
                    <a16:rowId xmlns:a16="http://schemas.microsoft.com/office/drawing/2014/main" val="10000"/>
                  </a:ext>
                </a:extLst>
              </a:tr>
              <a:tr h="10880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a:solidFill>
                            <a:schemeClr val="dk1"/>
                          </a:solidFill>
                          <a:effectLst/>
                          <a:latin typeface="+mn-lt"/>
                          <a:ea typeface="+mn-ea"/>
                          <a:cs typeface="+mn-cs"/>
                        </a:rPr>
                        <a:t>Describes problem and need for database </a:t>
                      </a:r>
                      <a:endParaRPr lang="en-US" sz="1600"/>
                    </a:p>
                  </a:txBody>
                  <a:tcPr marL="91438" marR="91438" marT="44113" marB="44113"/>
                </a:tc>
                <a:tc>
                  <a:txBody>
                    <a:bodyPr/>
                    <a:lstStyle/>
                    <a:p>
                      <a:r>
                        <a:rPr lang="en-US" sz="1600" kern="1200">
                          <a:solidFill>
                            <a:schemeClr val="dk1"/>
                          </a:solidFill>
                          <a:effectLst/>
                          <a:latin typeface="+mn-lt"/>
                          <a:ea typeface="+mn-ea"/>
                          <a:cs typeface="+mn-cs"/>
                        </a:rPr>
                        <a:t>Internal memos, e-mails, and minutes of meetings Employee/customer complaints, and documents that describe the problem</a:t>
                      </a:r>
                      <a:br>
                        <a:rPr lang="en-US" sz="1600" kern="1200">
                          <a:solidFill>
                            <a:schemeClr val="dk1"/>
                          </a:solidFill>
                          <a:effectLst/>
                          <a:latin typeface="+mn-lt"/>
                          <a:ea typeface="+mn-ea"/>
                          <a:cs typeface="+mn-cs"/>
                        </a:rPr>
                      </a:br>
                      <a:r>
                        <a:rPr lang="en-US" sz="1600" kern="1200">
                          <a:solidFill>
                            <a:schemeClr val="dk1"/>
                          </a:solidFill>
                          <a:effectLst/>
                          <a:latin typeface="+mn-lt"/>
                          <a:ea typeface="+mn-ea"/>
                          <a:cs typeface="+mn-cs"/>
                        </a:rPr>
                        <a:t>Performance reviews/reports </a:t>
                      </a:r>
                      <a:endParaRPr lang="en-US" sz="1600"/>
                    </a:p>
                  </a:txBody>
                  <a:tcPr marL="91438" marR="91438" marT="44113" marB="44113"/>
                </a:tc>
                <a:extLst>
                  <a:ext uri="{0D108BD9-81ED-4DB2-BD59-A6C34878D82A}">
                    <a16:rowId xmlns:a16="http://schemas.microsoft.com/office/drawing/2014/main" val="10001"/>
                  </a:ext>
                </a:extLst>
              </a:tr>
              <a:tr h="1617500">
                <a:tc>
                  <a:txBody>
                    <a:bodyPr/>
                    <a:lstStyle/>
                    <a:p>
                      <a:r>
                        <a:rPr lang="en-US" sz="1600" kern="1200">
                          <a:solidFill>
                            <a:schemeClr val="dk1"/>
                          </a:solidFill>
                          <a:effectLst/>
                          <a:latin typeface="+mn-lt"/>
                          <a:ea typeface="+mn-ea"/>
                          <a:cs typeface="+mn-cs"/>
                        </a:rPr>
                        <a:t>Describes the part of the enterprise affected by problem </a:t>
                      </a:r>
                      <a:endParaRPr lang="en-US" sz="1600"/>
                    </a:p>
                  </a:txBody>
                  <a:tcPr marL="91438" marR="91438" marT="44113" marB="44113"/>
                </a:tc>
                <a:tc>
                  <a:txBody>
                    <a:bodyPr/>
                    <a:lstStyle/>
                    <a:p>
                      <a:r>
                        <a:rPr lang="en-US" sz="1600" kern="1200">
                          <a:solidFill>
                            <a:schemeClr val="dk1"/>
                          </a:solidFill>
                          <a:effectLst/>
                          <a:latin typeface="+mn-lt"/>
                          <a:ea typeface="+mn-ea"/>
                          <a:cs typeface="+mn-cs"/>
                        </a:rPr>
                        <a:t>Organizational chart, mission statement, and strategic plan of the enterprise</a:t>
                      </a:r>
                      <a:br>
                        <a:rPr lang="en-US" sz="1600" kern="1200">
                          <a:solidFill>
                            <a:schemeClr val="dk1"/>
                          </a:solidFill>
                          <a:effectLst/>
                          <a:latin typeface="+mn-lt"/>
                          <a:ea typeface="+mn-ea"/>
                          <a:cs typeface="+mn-cs"/>
                        </a:rPr>
                      </a:br>
                      <a:r>
                        <a:rPr lang="en-US" sz="1600" kern="1200">
                          <a:solidFill>
                            <a:schemeClr val="dk1"/>
                          </a:solidFill>
                          <a:effectLst/>
                          <a:latin typeface="+mn-lt"/>
                          <a:ea typeface="+mn-ea"/>
                          <a:cs typeface="+mn-cs"/>
                        </a:rPr>
                        <a:t>Objectives for the part of the enterprise being studied</a:t>
                      </a:r>
                    </a:p>
                    <a:p>
                      <a:r>
                        <a:rPr lang="en-US" sz="1600" kern="1200">
                          <a:solidFill>
                            <a:schemeClr val="dk1"/>
                          </a:solidFill>
                          <a:effectLst/>
                          <a:latin typeface="+mn-lt"/>
                          <a:ea typeface="+mn-ea"/>
                          <a:cs typeface="+mn-cs"/>
                        </a:rPr>
                        <a:t>Task/job descriptions </a:t>
                      </a:r>
                      <a:endParaRPr lang="en-US" sz="1600"/>
                    </a:p>
                    <a:p>
                      <a:r>
                        <a:rPr lang="en-US" sz="1600" kern="1200">
                          <a:solidFill>
                            <a:schemeClr val="dk1"/>
                          </a:solidFill>
                          <a:effectLst/>
                          <a:latin typeface="+mn-lt"/>
                          <a:ea typeface="+mn-ea"/>
                          <a:cs typeface="+mn-cs"/>
                        </a:rPr>
                        <a:t>Samples of completed manual forms and reports</a:t>
                      </a:r>
                    </a:p>
                    <a:p>
                      <a:r>
                        <a:rPr lang="en-US" sz="1600" kern="1200">
                          <a:solidFill>
                            <a:schemeClr val="dk1"/>
                          </a:solidFill>
                          <a:effectLst/>
                          <a:latin typeface="+mn-lt"/>
                          <a:ea typeface="+mn-ea"/>
                          <a:cs typeface="+mn-cs"/>
                        </a:rPr>
                        <a:t>Samples of completed computerized forms and reports </a:t>
                      </a:r>
                      <a:endParaRPr lang="en-US" sz="1600"/>
                    </a:p>
                  </a:txBody>
                  <a:tcPr marL="91438" marR="91438" marT="44113" marB="44113"/>
                </a:tc>
                <a:extLst>
                  <a:ext uri="{0D108BD9-81ED-4DB2-BD59-A6C34878D82A}">
                    <a16:rowId xmlns:a16="http://schemas.microsoft.com/office/drawing/2014/main" val="10002"/>
                  </a:ext>
                </a:extLst>
              </a:tr>
              <a:tr h="13381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a:solidFill>
                            <a:schemeClr val="dk1"/>
                          </a:solidFill>
                          <a:effectLst/>
                          <a:latin typeface="+mn-lt"/>
                          <a:ea typeface="+mn-ea"/>
                          <a:cs typeface="+mn-cs"/>
                        </a:rPr>
                        <a:t>Describes current system </a:t>
                      </a:r>
                      <a:endParaRPr lang="en-US" sz="1600"/>
                    </a:p>
                    <a:p>
                      <a:endParaRPr lang="en-US" sz="1600" i="1"/>
                    </a:p>
                  </a:txBody>
                  <a:tcPr marL="91438" marR="91438" marT="44113" marB="44113"/>
                </a:tc>
                <a:tc>
                  <a:txBody>
                    <a:bodyPr/>
                    <a:lstStyle/>
                    <a:p>
                      <a:r>
                        <a:rPr lang="en-US" sz="1600" kern="1200">
                          <a:solidFill>
                            <a:schemeClr val="dk1"/>
                          </a:solidFill>
                          <a:effectLst/>
                          <a:latin typeface="+mn-lt"/>
                          <a:ea typeface="+mn-ea"/>
                          <a:cs typeface="+mn-cs"/>
                        </a:rPr>
                        <a:t>Various types of flowcharts and diagrams</a:t>
                      </a:r>
                    </a:p>
                    <a:p>
                      <a:r>
                        <a:rPr lang="en-US" sz="1600" kern="1200">
                          <a:solidFill>
                            <a:schemeClr val="dk1"/>
                          </a:solidFill>
                          <a:effectLst/>
                          <a:latin typeface="+mn-lt"/>
                          <a:ea typeface="+mn-ea"/>
                          <a:cs typeface="+mn-cs"/>
                        </a:rPr>
                        <a:t>Data dictionary</a:t>
                      </a:r>
                      <a:br>
                        <a:rPr lang="en-US" sz="1600" kern="1200">
                          <a:solidFill>
                            <a:schemeClr val="dk1"/>
                          </a:solidFill>
                          <a:effectLst/>
                          <a:latin typeface="+mn-lt"/>
                          <a:ea typeface="+mn-ea"/>
                          <a:cs typeface="+mn-cs"/>
                        </a:rPr>
                      </a:br>
                      <a:r>
                        <a:rPr lang="en-US" sz="1600" kern="1200">
                          <a:solidFill>
                            <a:schemeClr val="dk1"/>
                          </a:solidFill>
                          <a:effectLst/>
                          <a:latin typeface="+mn-lt"/>
                          <a:ea typeface="+mn-ea"/>
                          <a:cs typeface="+mn-cs"/>
                        </a:rPr>
                        <a:t>Database system design</a:t>
                      </a:r>
                      <a:br>
                        <a:rPr lang="en-US" sz="1600" kern="1200">
                          <a:solidFill>
                            <a:schemeClr val="dk1"/>
                          </a:solidFill>
                          <a:effectLst/>
                          <a:latin typeface="+mn-lt"/>
                          <a:ea typeface="+mn-ea"/>
                          <a:cs typeface="+mn-cs"/>
                        </a:rPr>
                      </a:br>
                      <a:r>
                        <a:rPr lang="en-US" sz="1600" kern="1200">
                          <a:solidFill>
                            <a:schemeClr val="dk1"/>
                          </a:solidFill>
                          <a:effectLst/>
                          <a:latin typeface="+mn-lt"/>
                          <a:ea typeface="+mn-ea"/>
                          <a:cs typeface="+mn-cs"/>
                        </a:rPr>
                        <a:t>Program documentation </a:t>
                      </a:r>
                      <a:endParaRPr lang="en-US" sz="1600"/>
                    </a:p>
                    <a:p>
                      <a:r>
                        <a:rPr lang="en-US" sz="1600" kern="1200">
                          <a:solidFill>
                            <a:schemeClr val="dk1"/>
                          </a:solidFill>
                          <a:effectLst/>
                          <a:latin typeface="+mn-lt"/>
                          <a:ea typeface="+mn-ea"/>
                          <a:cs typeface="+mn-cs"/>
                        </a:rPr>
                        <a:t>User/training manuals </a:t>
                      </a:r>
                      <a:endParaRPr lang="en-US" sz="1600"/>
                    </a:p>
                  </a:txBody>
                  <a:tcPr marL="91438" marR="91438" marT="44113" marB="44113"/>
                </a:tc>
                <a:extLst>
                  <a:ext uri="{0D108BD9-81ED-4DB2-BD59-A6C34878D82A}">
                    <a16:rowId xmlns:a16="http://schemas.microsoft.com/office/drawing/2014/main" val="10003"/>
                  </a:ext>
                </a:extLst>
              </a:tr>
            </a:tbl>
          </a:graphicData>
        </a:graphic>
      </p:graphicFrame>
      <p:grpSp>
        <p:nvGrpSpPr>
          <p:cNvPr id="9" name="Group 8">
            <a:extLst>
              <a:ext uri="{FF2B5EF4-FFF2-40B4-BE49-F238E27FC236}">
                <a16:creationId xmlns:a16="http://schemas.microsoft.com/office/drawing/2014/main" id="{2EE9A495-5D27-4A06-9F1D-CCC4E93B81D4}"/>
              </a:ext>
            </a:extLst>
          </p:cNvPr>
          <p:cNvGrpSpPr/>
          <p:nvPr/>
        </p:nvGrpSpPr>
        <p:grpSpPr>
          <a:xfrm>
            <a:off x="457200" y="6215063"/>
            <a:ext cx="8229600" cy="708243"/>
            <a:chOff x="457200" y="6215063"/>
            <a:chExt cx="8229600" cy="708243"/>
          </a:xfrm>
        </p:grpSpPr>
        <p:sp>
          <p:nvSpPr>
            <p:cNvPr id="11" name="Rectangle 10">
              <a:extLst>
                <a:ext uri="{FF2B5EF4-FFF2-40B4-BE49-F238E27FC236}">
                  <a16:creationId xmlns:a16="http://schemas.microsoft.com/office/drawing/2014/main" id="{261BF73F-9F8C-46D9-A622-2366AD83970E}"/>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2" name="Picture 11">
              <a:extLst>
                <a:ext uri="{FF2B5EF4-FFF2-40B4-BE49-F238E27FC236}">
                  <a16:creationId xmlns:a16="http://schemas.microsoft.com/office/drawing/2014/main" id="{4415E01A-1654-4DFB-ABD8-CE4B39322060}"/>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a:extLst>
                <a:ext uri="{FF2B5EF4-FFF2-40B4-BE49-F238E27FC236}">
                  <a16:creationId xmlns:a16="http://schemas.microsoft.com/office/drawing/2014/main" id="{0169C5CA-5AB9-4B0F-83CB-7E24AA72ADA1}"/>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4" name="TextBox 17">
              <a:extLst>
                <a:ext uri="{FF2B5EF4-FFF2-40B4-BE49-F238E27FC236}">
                  <a16:creationId xmlns:a16="http://schemas.microsoft.com/office/drawing/2014/main" id="{812A9FFA-2166-4A46-9164-FF68BCA13261}"/>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5" name="TextBox 18">
              <a:extLst>
                <a:ext uri="{FF2B5EF4-FFF2-40B4-BE49-F238E27FC236}">
                  <a16:creationId xmlns:a16="http://schemas.microsoft.com/office/drawing/2014/main" id="{3A8C7315-4CC4-4494-B6E5-6CEA5D27CF7D}"/>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10</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1">
            <a:extLst>
              <a:ext uri="{FF2B5EF4-FFF2-40B4-BE49-F238E27FC236}">
                <a16:creationId xmlns:a16="http://schemas.microsoft.com/office/drawing/2014/main" id="{7E7E037F-1F51-AD4D-9D45-C76B2EE8BA3A}"/>
              </a:ext>
            </a:extLst>
          </p:cNvPr>
          <p:cNvSpPr>
            <a:spLocks noGrp="1"/>
          </p:cNvSpPr>
          <p:nvPr>
            <p:ph type="title"/>
          </p:nvPr>
        </p:nvSpPr>
        <p:spPr>
          <a:xfrm>
            <a:off x="457200" y="274638"/>
            <a:ext cx="8229600" cy="1096962"/>
          </a:xfrm>
          <a:solidFill>
            <a:srgbClr val="0066FF">
              <a:alpha val="30196"/>
            </a:srgbClr>
          </a:solidFill>
        </p:spPr>
        <p:txBody>
          <a:bodyPr/>
          <a:lstStyle/>
          <a:p>
            <a:pPr eaLnBrk="1" hangingPunct="1"/>
            <a:r>
              <a:rPr lang="en-US" altLang="en-US" sz="4000">
                <a:solidFill>
                  <a:srgbClr val="0000CC"/>
                </a:solidFill>
                <a:latin typeface="Arial" panose="020B0604020202020204" pitchFamily="34" charset="0"/>
                <a:ea typeface="ＭＳ Ｐゴシック" panose="020B0600070205080204" pitchFamily="34" charset="-128"/>
              </a:rPr>
              <a:t>Interviewing</a:t>
            </a:r>
            <a:endParaRPr lang="id-ID" altLang="en-US" sz="4000">
              <a:solidFill>
                <a:srgbClr val="0000CC"/>
              </a:solidFill>
              <a:ea typeface="ＭＳ Ｐゴシック" panose="020B0600070205080204" pitchFamily="34" charset="-128"/>
            </a:endParaRPr>
          </a:p>
        </p:txBody>
      </p:sp>
      <p:sp>
        <p:nvSpPr>
          <p:cNvPr id="25607" name="Rectangle 6">
            <a:extLst>
              <a:ext uri="{FF2B5EF4-FFF2-40B4-BE49-F238E27FC236}">
                <a16:creationId xmlns:a16="http://schemas.microsoft.com/office/drawing/2014/main" id="{B4E61DAF-1A12-2B42-826E-832F8008A667}"/>
              </a:ext>
            </a:extLst>
          </p:cNvPr>
          <p:cNvSpPr>
            <a:spLocks noGrp="1"/>
          </p:cNvSpPr>
          <p:nvPr>
            <p:ph idx="1"/>
          </p:nvPr>
        </p:nvSpPr>
        <p:spPr>
          <a:xfrm>
            <a:off x="489786" y="1398587"/>
            <a:ext cx="8229600" cy="4572000"/>
          </a:xfrm>
        </p:spPr>
        <p:txBody>
          <a:bodyPr/>
          <a:lstStyle/>
          <a:p>
            <a:pPr>
              <a:lnSpc>
                <a:spcPct val="90000"/>
              </a:lnSpc>
            </a:pPr>
            <a:r>
              <a:rPr lang="en-US" altLang="en-US" sz="2600" dirty="0">
                <a:ea typeface="ＭＳ Ｐゴシック" panose="020B0600070205080204" pitchFamily="34" charset="-128"/>
              </a:rPr>
              <a:t>Interviewing is the most commonly used, and normally most useful, fact-finding technique </a:t>
            </a:r>
          </a:p>
          <a:p>
            <a:pPr>
              <a:lnSpc>
                <a:spcPct val="90000"/>
              </a:lnSpc>
            </a:pPr>
            <a:r>
              <a:rPr lang="en-US" altLang="en-US" sz="2600" dirty="0">
                <a:ea typeface="ＭＳ Ｐゴシック" panose="020B0600070205080204" pitchFamily="34" charset="-128"/>
              </a:rPr>
              <a:t>Several objectives of using interviewing:</a:t>
            </a:r>
          </a:p>
          <a:p>
            <a:pPr lvl="1">
              <a:lnSpc>
                <a:spcPct val="90000"/>
              </a:lnSpc>
            </a:pPr>
            <a:r>
              <a:rPr lang="en-US" altLang="en-US" sz="2200" dirty="0">
                <a:ea typeface="ＭＳ Ｐゴシック" panose="020B0600070205080204" pitchFamily="34" charset="-128"/>
              </a:rPr>
              <a:t>finding out facts, verifying facts, clarifying facts, generating enthusiasm, getting the end-user involved, identifying requirements, and gathering ideas and opinions </a:t>
            </a:r>
          </a:p>
          <a:p>
            <a:pPr>
              <a:lnSpc>
                <a:spcPct val="90000"/>
              </a:lnSpc>
            </a:pPr>
            <a:r>
              <a:rPr lang="en-US" altLang="en-US" sz="2600" dirty="0">
                <a:ea typeface="ＭＳ Ｐゴシック" panose="020B0600070205080204" pitchFamily="34" charset="-128"/>
              </a:rPr>
              <a:t>There are two types of interview: unstructured and structured</a:t>
            </a:r>
          </a:p>
          <a:p>
            <a:pPr>
              <a:lnSpc>
                <a:spcPct val="90000"/>
              </a:lnSpc>
            </a:pPr>
            <a:r>
              <a:rPr lang="en-US" altLang="en-US" sz="2600" dirty="0">
                <a:ea typeface="ＭＳ Ｐゴシック" panose="020B0600070205080204" pitchFamily="34" charset="-128"/>
              </a:rPr>
              <a:t>To ensure a successful interview includes selecting appropriate individuals to interview, preparing extensively for the interview, and conducting the interview in an efficient and effective manner </a:t>
            </a:r>
          </a:p>
          <a:p>
            <a:pPr marL="0" indent="0">
              <a:lnSpc>
                <a:spcPct val="90000"/>
              </a:lnSpc>
              <a:buNone/>
            </a:pPr>
            <a:endParaRPr lang="en-US" altLang="en-US" sz="2400" dirty="0">
              <a:ea typeface="ＭＳ Ｐゴシック" panose="020B0600070205080204" pitchFamily="34" charset="-128"/>
            </a:endParaRPr>
          </a:p>
        </p:txBody>
      </p:sp>
      <p:grpSp>
        <p:nvGrpSpPr>
          <p:cNvPr id="9" name="Group 8">
            <a:extLst>
              <a:ext uri="{FF2B5EF4-FFF2-40B4-BE49-F238E27FC236}">
                <a16:creationId xmlns:a16="http://schemas.microsoft.com/office/drawing/2014/main" id="{1EA15011-E32F-4A37-8658-36F1F73469B0}"/>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84C43493-8750-4DE7-84E2-3BC688142E2F}"/>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B422C840-1550-4B7F-BB3F-440DD8AC1210}"/>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1E49EC5D-46E8-410F-AC9A-1E1CAE24817A}"/>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BD170422-C937-4DC4-A196-91F67D953CDA}"/>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6C574888-C082-4D84-B34E-17078CEBFE26}"/>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11</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a:extLst>
              <a:ext uri="{FF2B5EF4-FFF2-40B4-BE49-F238E27FC236}">
                <a16:creationId xmlns:a16="http://schemas.microsoft.com/office/drawing/2014/main" id="{DD8F6390-F004-834B-B29F-CABED4FBE81F}"/>
              </a:ext>
            </a:extLst>
          </p:cNvPr>
          <p:cNvSpPr>
            <a:spLocks noGrp="1"/>
          </p:cNvSpPr>
          <p:nvPr>
            <p:ph type="title"/>
          </p:nvPr>
        </p:nvSpPr>
        <p:spPr>
          <a:xfrm>
            <a:off x="457200" y="274638"/>
            <a:ext cx="8229600" cy="1096962"/>
          </a:xfrm>
          <a:solidFill>
            <a:srgbClr val="0066FF">
              <a:alpha val="30196"/>
            </a:srgbClr>
          </a:solidFill>
        </p:spPr>
        <p:txBody>
          <a:bodyPr/>
          <a:lstStyle/>
          <a:p>
            <a:pPr eaLnBrk="1" hangingPunct="1"/>
            <a:r>
              <a:rPr lang="en-US" altLang="en-US" sz="4000">
                <a:solidFill>
                  <a:srgbClr val="0000CC"/>
                </a:solidFill>
                <a:latin typeface="Arial" panose="020B0604020202020204" pitchFamily="34" charset="0"/>
                <a:ea typeface="ＭＳ Ｐゴシック" panose="020B0600070205080204" pitchFamily="34" charset="-128"/>
              </a:rPr>
              <a:t>Unstructured Interviews</a:t>
            </a:r>
            <a:endParaRPr lang="id-ID" altLang="en-US" sz="4000">
              <a:solidFill>
                <a:srgbClr val="0000CC"/>
              </a:solidFill>
              <a:ea typeface="ＭＳ Ｐゴシック" panose="020B0600070205080204" pitchFamily="34" charset="-128"/>
            </a:endParaRPr>
          </a:p>
        </p:txBody>
      </p:sp>
      <p:sp>
        <p:nvSpPr>
          <p:cNvPr id="26631" name="Rectangle 6">
            <a:extLst>
              <a:ext uri="{FF2B5EF4-FFF2-40B4-BE49-F238E27FC236}">
                <a16:creationId xmlns:a16="http://schemas.microsoft.com/office/drawing/2014/main" id="{368BE99E-2942-764D-AB79-774193D978A7}"/>
              </a:ext>
            </a:extLst>
          </p:cNvPr>
          <p:cNvSpPr>
            <a:spLocks noGrp="1"/>
          </p:cNvSpPr>
          <p:nvPr>
            <p:ph idx="1"/>
          </p:nvPr>
        </p:nvSpPr>
        <p:spPr>
          <a:xfrm>
            <a:off x="457200" y="1447800"/>
            <a:ext cx="8153400" cy="4724400"/>
          </a:xfrm>
        </p:spPr>
        <p:txBody>
          <a:bodyPr/>
          <a:lstStyle/>
          <a:p>
            <a:pPr>
              <a:lnSpc>
                <a:spcPct val="90000"/>
              </a:lnSpc>
            </a:pPr>
            <a:r>
              <a:rPr lang="en-US" altLang="en-US" sz="2800">
                <a:ea typeface="ＭＳ Ｐゴシック" panose="020B0600070205080204" pitchFamily="34" charset="-128"/>
              </a:rPr>
              <a:t>Conducted with only a general objective in mind and with few, if any, specific questions </a:t>
            </a:r>
          </a:p>
          <a:p>
            <a:pPr>
              <a:lnSpc>
                <a:spcPct val="90000"/>
              </a:lnSpc>
            </a:pPr>
            <a:r>
              <a:rPr lang="en-US" altLang="en-US" sz="2800">
                <a:ea typeface="ＭＳ Ｐゴシック" panose="020B0600070205080204" pitchFamily="34" charset="-128"/>
              </a:rPr>
              <a:t>The interviewer counts on the interviewee to provide a framework and direction to the interview</a:t>
            </a:r>
          </a:p>
          <a:p>
            <a:pPr>
              <a:lnSpc>
                <a:spcPct val="90000"/>
              </a:lnSpc>
            </a:pPr>
            <a:r>
              <a:rPr lang="en-US" altLang="en-US" sz="2800">
                <a:ea typeface="ＭＳ Ｐゴシック" panose="020B0600070205080204" pitchFamily="34" charset="-128"/>
              </a:rPr>
              <a:t>This type of interview frequently loses focus and, for this reason, it often does not work well for database analysis and design </a:t>
            </a:r>
          </a:p>
        </p:txBody>
      </p:sp>
      <p:grpSp>
        <p:nvGrpSpPr>
          <p:cNvPr id="9" name="Group 8">
            <a:extLst>
              <a:ext uri="{FF2B5EF4-FFF2-40B4-BE49-F238E27FC236}">
                <a16:creationId xmlns:a16="http://schemas.microsoft.com/office/drawing/2014/main" id="{BBAF44EA-F2F3-4D4B-9EE0-962709E74E15}"/>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97C4773C-9300-4650-B4C1-BF6BA86BC1CD}"/>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8774C092-C9F7-4F7C-910C-0E6758ECFA42}"/>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90B57099-5154-47A3-A717-EB1FEBBF9A97}"/>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085E4DB1-3EE9-4584-A07E-C3E582783DB0}"/>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C3A4FB5A-2624-478E-BA26-E2CA91FABB95}"/>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12</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a:extLst>
              <a:ext uri="{FF2B5EF4-FFF2-40B4-BE49-F238E27FC236}">
                <a16:creationId xmlns:a16="http://schemas.microsoft.com/office/drawing/2014/main" id="{A019298D-1C65-754C-9BED-DC2A1A5CBD3D}"/>
              </a:ext>
            </a:extLst>
          </p:cNvPr>
          <p:cNvSpPr>
            <a:spLocks noGrp="1"/>
          </p:cNvSpPr>
          <p:nvPr>
            <p:ph type="title"/>
          </p:nvPr>
        </p:nvSpPr>
        <p:spPr>
          <a:xfrm>
            <a:off x="457200" y="274638"/>
            <a:ext cx="8229600" cy="1096962"/>
          </a:xfrm>
          <a:solidFill>
            <a:srgbClr val="0066FF">
              <a:alpha val="30196"/>
            </a:srgbClr>
          </a:solidFill>
        </p:spPr>
        <p:txBody>
          <a:bodyPr/>
          <a:lstStyle/>
          <a:p>
            <a:pPr eaLnBrk="1" hangingPunct="1"/>
            <a:r>
              <a:rPr lang="en-US" altLang="en-US" sz="4000">
                <a:solidFill>
                  <a:srgbClr val="0000CC"/>
                </a:solidFill>
                <a:latin typeface="Arial" panose="020B0604020202020204" pitchFamily="34" charset="0"/>
                <a:ea typeface="ＭＳ Ｐゴシック" panose="020B0600070205080204" pitchFamily="34" charset="-128"/>
              </a:rPr>
              <a:t>Structured Interviews</a:t>
            </a:r>
            <a:endParaRPr lang="id-ID" altLang="en-US" sz="4000">
              <a:solidFill>
                <a:srgbClr val="0000CC"/>
              </a:solidFill>
              <a:ea typeface="ＭＳ Ｐゴシック" panose="020B0600070205080204" pitchFamily="34" charset="-128"/>
            </a:endParaRPr>
          </a:p>
        </p:txBody>
      </p:sp>
      <p:sp>
        <p:nvSpPr>
          <p:cNvPr id="27655" name="Rectangle 6">
            <a:extLst>
              <a:ext uri="{FF2B5EF4-FFF2-40B4-BE49-F238E27FC236}">
                <a16:creationId xmlns:a16="http://schemas.microsoft.com/office/drawing/2014/main" id="{CF32BA38-7870-C04B-AAB5-6127D9658831}"/>
              </a:ext>
            </a:extLst>
          </p:cNvPr>
          <p:cNvSpPr>
            <a:spLocks noGrp="1"/>
          </p:cNvSpPr>
          <p:nvPr>
            <p:ph idx="1"/>
          </p:nvPr>
        </p:nvSpPr>
        <p:spPr>
          <a:xfrm>
            <a:off x="457200" y="1447800"/>
            <a:ext cx="8153400" cy="4724400"/>
          </a:xfrm>
        </p:spPr>
        <p:txBody>
          <a:bodyPr/>
          <a:lstStyle/>
          <a:p>
            <a:pPr>
              <a:lnSpc>
                <a:spcPct val="90000"/>
              </a:lnSpc>
            </a:pPr>
            <a:r>
              <a:rPr lang="en-US" altLang="en-US" sz="2800" dirty="0">
                <a:ea typeface="ＭＳ Ｐゴシック" panose="020B0600070205080204" pitchFamily="34" charset="-128"/>
              </a:rPr>
              <a:t>The interviewer has a specific set of questions to ask the interviewee</a:t>
            </a:r>
          </a:p>
          <a:p>
            <a:pPr>
              <a:lnSpc>
                <a:spcPct val="90000"/>
              </a:lnSpc>
            </a:pPr>
            <a:r>
              <a:rPr lang="en-US" altLang="en-US" sz="2800" dirty="0">
                <a:ea typeface="ＭＳ Ｐゴシック" panose="020B0600070205080204" pitchFamily="34" charset="-128"/>
              </a:rPr>
              <a:t>Depending on the interviewees responses, the interviewer will direct additional questions to obtain clarification or expansion</a:t>
            </a:r>
          </a:p>
          <a:p>
            <a:pPr lvl="1"/>
            <a:r>
              <a:rPr lang="en-US" altLang="en-US" sz="2200" b="1" dirty="0">
                <a:ea typeface="ＭＳ Ｐゴシック" panose="020B0600070205080204" pitchFamily="34" charset="-128"/>
              </a:rPr>
              <a:t>Open-ended questions </a:t>
            </a:r>
            <a:r>
              <a:rPr lang="en-US" altLang="en-US" sz="2200" dirty="0">
                <a:ea typeface="ＭＳ Ｐゴシック" panose="020B0600070205080204" pitchFamily="34" charset="-128"/>
              </a:rPr>
              <a:t>allow the interviewee to respond in any way that seems appropriate</a:t>
            </a:r>
          </a:p>
          <a:p>
            <a:pPr lvl="1"/>
            <a:r>
              <a:rPr lang="en-US" altLang="en-US" sz="2200" b="1">
                <a:ea typeface="ＭＳ Ｐゴシック" panose="020B0600070205080204" pitchFamily="34" charset="-128"/>
              </a:rPr>
              <a:t>Closed-ended </a:t>
            </a:r>
            <a:r>
              <a:rPr lang="en-US" altLang="en-US" sz="2200" b="1" dirty="0">
                <a:ea typeface="ＭＳ Ｐゴシック" panose="020B0600070205080204" pitchFamily="34" charset="-128"/>
              </a:rPr>
              <a:t>questions </a:t>
            </a:r>
            <a:r>
              <a:rPr lang="en-US" altLang="en-US" sz="2200" dirty="0">
                <a:ea typeface="ＭＳ Ｐゴシック" panose="020B0600070205080204" pitchFamily="34" charset="-128"/>
              </a:rPr>
              <a:t>restrict answers to either specific choices or short, direct responses </a:t>
            </a:r>
          </a:p>
        </p:txBody>
      </p:sp>
      <p:grpSp>
        <p:nvGrpSpPr>
          <p:cNvPr id="9" name="Group 8">
            <a:extLst>
              <a:ext uri="{FF2B5EF4-FFF2-40B4-BE49-F238E27FC236}">
                <a16:creationId xmlns:a16="http://schemas.microsoft.com/office/drawing/2014/main" id="{E1083D0F-3927-434A-8895-36EDC4253A1F}"/>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88FF0526-A26C-41B5-A3D9-67008CA0F5EA}"/>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42D67B3B-6E46-4101-83ED-B5F5C1A3B1C6}"/>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CE422E9B-5E8D-45D4-AC94-E99DD702FD4E}"/>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38F96E73-E9A4-4750-BC8B-3EB7D12948CE}"/>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4B2F0617-2706-4ED9-B2EF-1455DB0E5649}"/>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13</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a:extLst>
              <a:ext uri="{FF2B5EF4-FFF2-40B4-BE49-F238E27FC236}">
                <a16:creationId xmlns:a16="http://schemas.microsoft.com/office/drawing/2014/main" id="{79B07C33-EAAD-524E-B982-7A7C01A6668E}"/>
              </a:ext>
            </a:extLst>
          </p:cNvPr>
          <p:cNvSpPr>
            <a:spLocks noGrp="1"/>
          </p:cNvSpPr>
          <p:nvPr>
            <p:ph type="title"/>
          </p:nvPr>
        </p:nvSpPr>
        <p:spPr>
          <a:xfrm>
            <a:off x="457200" y="274638"/>
            <a:ext cx="8229600" cy="1096962"/>
          </a:xfrm>
          <a:solidFill>
            <a:srgbClr val="0066FF">
              <a:alpha val="30196"/>
            </a:srgbClr>
          </a:solidFill>
        </p:spPr>
        <p:txBody>
          <a:bodyPr/>
          <a:lstStyle/>
          <a:p>
            <a:pPr eaLnBrk="1" hangingPunct="1"/>
            <a:r>
              <a:rPr lang="en-US" altLang="en-US" sz="3600">
                <a:solidFill>
                  <a:srgbClr val="0000CC"/>
                </a:solidFill>
                <a:latin typeface="Arial" panose="020B0604020202020204" pitchFamily="34" charset="0"/>
                <a:ea typeface="ＭＳ Ｐゴシック" panose="020B0600070205080204" pitchFamily="34" charset="-128"/>
              </a:rPr>
              <a:t>Advantages &amp; disadvantages </a:t>
            </a:r>
            <a:br>
              <a:rPr lang="en-US" altLang="en-US" sz="3600">
                <a:solidFill>
                  <a:srgbClr val="0000CC"/>
                </a:solidFill>
                <a:latin typeface="Arial" panose="020B0604020202020204" pitchFamily="34" charset="0"/>
                <a:ea typeface="ＭＳ Ｐゴシック" panose="020B0600070205080204" pitchFamily="34" charset="-128"/>
              </a:rPr>
            </a:br>
            <a:r>
              <a:rPr lang="en-US" altLang="en-US" sz="3600">
                <a:solidFill>
                  <a:srgbClr val="0000CC"/>
                </a:solidFill>
                <a:latin typeface="Arial" panose="020B0604020202020204" pitchFamily="34" charset="0"/>
                <a:ea typeface="ＭＳ Ｐゴシック" panose="020B0600070205080204" pitchFamily="34" charset="-128"/>
              </a:rPr>
              <a:t>of using interviewing</a:t>
            </a:r>
            <a:endParaRPr lang="id-ID" altLang="en-US" sz="3700">
              <a:solidFill>
                <a:srgbClr val="0000CC"/>
              </a:solidFill>
              <a:ea typeface="ＭＳ Ｐゴシック" panose="020B0600070205080204" pitchFamily="34" charset="-128"/>
            </a:endParaRPr>
          </a:p>
        </p:txBody>
      </p:sp>
      <p:graphicFrame>
        <p:nvGraphicFramePr>
          <p:cNvPr id="10" name="Table 9">
            <a:extLst>
              <a:ext uri="{FF2B5EF4-FFF2-40B4-BE49-F238E27FC236}">
                <a16:creationId xmlns:a16="http://schemas.microsoft.com/office/drawing/2014/main" id="{5A46C001-FF7C-5E49-A312-C75E3A9E8C40}"/>
              </a:ext>
            </a:extLst>
          </p:cNvPr>
          <p:cNvGraphicFramePr>
            <a:graphicFrameLocks noGrp="1"/>
          </p:cNvGraphicFramePr>
          <p:nvPr/>
        </p:nvGraphicFramePr>
        <p:xfrm>
          <a:off x="609600" y="1431925"/>
          <a:ext cx="7993063" cy="4545014"/>
        </p:xfrm>
        <a:graphic>
          <a:graphicData uri="http://schemas.openxmlformats.org/drawingml/2006/table">
            <a:tbl>
              <a:tblPr/>
              <a:tblGrid>
                <a:gridCol w="3886200">
                  <a:extLst>
                    <a:ext uri="{9D8B030D-6E8A-4147-A177-3AD203B41FA5}">
                      <a16:colId xmlns:a16="http://schemas.microsoft.com/office/drawing/2014/main" val="371935016"/>
                    </a:ext>
                  </a:extLst>
                </a:gridCol>
                <a:gridCol w="4106863">
                  <a:extLst>
                    <a:ext uri="{9D8B030D-6E8A-4147-A177-3AD203B41FA5}">
                      <a16:colId xmlns:a16="http://schemas.microsoft.com/office/drawing/2014/main" val="3784990168"/>
                    </a:ext>
                  </a:extLst>
                </a:gridCol>
              </a:tblGrid>
              <a:tr h="396872">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FFFFFF"/>
                          </a:solidFill>
                          <a:effectLst/>
                          <a:latin typeface="Calibri" panose="020F0502020204030204" pitchFamily="34" charset="0"/>
                          <a:ea typeface="ＭＳ Ｐゴシック" panose="020B0600070205080204" pitchFamily="34" charset="-128"/>
                        </a:rPr>
                        <a:t>Advantages</a:t>
                      </a:r>
                    </a:p>
                  </a:txBody>
                  <a:tcPr marL="91438" marR="91438"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Disadvantages</a:t>
                      </a:r>
                    </a:p>
                  </a:txBody>
                  <a:tcPr marL="91438" marR="91438"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467835148"/>
                  </a:ext>
                </a:extLst>
              </a:tr>
              <a:tr h="68579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Allows interviewee to respond freely and openly to questions </a:t>
                      </a:r>
                    </a:p>
                  </a:txBody>
                  <a:tcPr marL="91438" marR="91438"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Very time-consuming and costly, and therefore may be impractical </a:t>
                      </a:r>
                    </a:p>
                  </a:txBody>
                  <a:tcPr marL="91438" marR="91438"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997014728"/>
                  </a:ext>
                </a:extLst>
              </a:tr>
              <a:tr h="849307">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Allows interviewee to feel part of project </a:t>
                      </a:r>
                    </a:p>
                  </a:txBody>
                  <a:tcPr marL="91438" marR="91438"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Success is dependent on communication skills of interviewer </a:t>
                      </a:r>
                    </a:p>
                  </a:txBody>
                  <a:tcPr marL="91438" marR="91438"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677130343"/>
                  </a:ext>
                </a:extLst>
              </a:tr>
              <a:tr h="914426">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Allows interviewer to follow up on interesting comments made by interviewee </a:t>
                      </a:r>
                    </a:p>
                  </a:txBody>
                  <a:tcPr marL="91438" marR="91438"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Success can be dependent on willingness of interviewees to participate in interviews </a:t>
                      </a:r>
                    </a:p>
                  </a:txBody>
                  <a:tcPr marL="91438" marR="91438"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760090781"/>
                  </a:ext>
                </a:extLst>
              </a:tr>
              <a:tr h="849307">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Allows interviewer to adapt or reword questions during interview </a:t>
                      </a:r>
                    </a:p>
                  </a:txBody>
                  <a:tcPr marL="91438" marR="91438"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endParaRPr>
                    </a:p>
                  </a:txBody>
                  <a:tcPr marL="91438" marR="91438"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3994789573"/>
                  </a:ext>
                </a:extLst>
              </a:tr>
              <a:tr h="849307">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Allows interviewer to observe interviewees body language </a:t>
                      </a:r>
                    </a:p>
                  </a:txBody>
                  <a:tcPr marL="91438" marR="91438"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endParaRPr>
                    </a:p>
                  </a:txBody>
                  <a:tcPr marL="91438" marR="91438"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615409135"/>
                  </a:ext>
                </a:extLst>
              </a:tr>
            </a:tbl>
          </a:graphicData>
        </a:graphic>
      </p:graphicFrame>
      <p:grpSp>
        <p:nvGrpSpPr>
          <p:cNvPr id="9" name="Group 8">
            <a:extLst>
              <a:ext uri="{FF2B5EF4-FFF2-40B4-BE49-F238E27FC236}">
                <a16:creationId xmlns:a16="http://schemas.microsoft.com/office/drawing/2014/main" id="{2E10B736-B3AC-4352-A620-27D602313657}"/>
              </a:ext>
            </a:extLst>
          </p:cNvPr>
          <p:cNvGrpSpPr/>
          <p:nvPr/>
        </p:nvGrpSpPr>
        <p:grpSpPr>
          <a:xfrm>
            <a:off x="457200" y="6215063"/>
            <a:ext cx="8229600" cy="708243"/>
            <a:chOff x="457200" y="6215063"/>
            <a:chExt cx="8229600" cy="708243"/>
          </a:xfrm>
        </p:grpSpPr>
        <p:sp>
          <p:nvSpPr>
            <p:cNvPr id="11" name="Rectangle 10">
              <a:extLst>
                <a:ext uri="{FF2B5EF4-FFF2-40B4-BE49-F238E27FC236}">
                  <a16:creationId xmlns:a16="http://schemas.microsoft.com/office/drawing/2014/main" id="{4DF90699-3926-4D17-A6C0-CAB668FB6D13}"/>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2" name="Picture 11">
              <a:extLst>
                <a:ext uri="{FF2B5EF4-FFF2-40B4-BE49-F238E27FC236}">
                  <a16:creationId xmlns:a16="http://schemas.microsoft.com/office/drawing/2014/main" id="{2C8B0754-532C-4BC6-A032-599D58C2B874}"/>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a:extLst>
                <a:ext uri="{FF2B5EF4-FFF2-40B4-BE49-F238E27FC236}">
                  <a16:creationId xmlns:a16="http://schemas.microsoft.com/office/drawing/2014/main" id="{17D2AEEA-5AC0-4645-9C5C-0D13483EC8F1}"/>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4" name="TextBox 17">
              <a:extLst>
                <a:ext uri="{FF2B5EF4-FFF2-40B4-BE49-F238E27FC236}">
                  <a16:creationId xmlns:a16="http://schemas.microsoft.com/office/drawing/2014/main" id="{97F9E97A-8617-4564-AA71-6B638854F1A6}"/>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5" name="TextBox 18">
              <a:extLst>
                <a:ext uri="{FF2B5EF4-FFF2-40B4-BE49-F238E27FC236}">
                  <a16:creationId xmlns:a16="http://schemas.microsoft.com/office/drawing/2014/main" id="{B0E9FE9E-33A3-49A0-957F-820F1A4259F4}"/>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14</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itle 1">
            <a:extLst>
              <a:ext uri="{FF2B5EF4-FFF2-40B4-BE49-F238E27FC236}">
                <a16:creationId xmlns:a16="http://schemas.microsoft.com/office/drawing/2014/main" id="{2CF859B9-064C-5B4A-BCB5-0014F9A4B941}"/>
              </a:ext>
            </a:extLst>
          </p:cNvPr>
          <p:cNvSpPr>
            <a:spLocks noGrp="1"/>
          </p:cNvSpPr>
          <p:nvPr>
            <p:ph type="title"/>
          </p:nvPr>
        </p:nvSpPr>
        <p:spPr>
          <a:xfrm>
            <a:off x="457200" y="274638"/>
            <a:ext cx="8229600" cy="1096962"/>
          </a:xfrm>
          <a:solidFill>
            <a:srgbClr val="0066FF">
              <a:alpha val="30196"/>
            </a:srgbClr>
          </a:solidFill>
        </p:spPr>
        <p:txBody>
          <a:bodyPr/>
          <a:lstStyle/>
          <a:p>
            <a:pPr eaLnBrk="1" hangingPunct="1"/>
            <a:r>
              <a:rPr lang="en-US" altLang="en-US" sz="3600">
                <a:solidFill>
                  <a:srgbClr val="0000CC"/>
                </a:solidFill>
                <a:latin typeface="Arial" panose="020B0604020202020204" pitchFamily="34" charset="0"/>
                <a:ea typeface="ＭＳ Ｐゴシック" panose="020B0600070205080204" pitchFamily="34" charset="-128"/>
              </a:rPr>
              <a:t>Observing the Enterprise in Operation</a:t>
            </a:r>
            <a:endParaRPr lang="id-ID" altLang="en-US" sz="3600">
              <a:solidFill>
                <a:srgbClr val="0000CC"/>
              </a:solidFill>
              <a:ea typeface="ＭＳ Ｐゴシック" panose="020B0600070205080204" pitchFamily="34" charset="-128"/>
            </a:endParaRPr>
          </a:p>
        </p:txBody>
      </p:sp>
      <p:sp>
        <p:nvSpPr>
          <p:cNvPr id="29703" name="Rectangle 6">
            <a:extLst>
              <a:ext uri="{FF2B5EF4-FFF2-40B4-BE49-F238E27FC236}">
                <a16:creationId xmlns:a16="http://schemas.microsoft.com/office/drawing/2014/main" id="{BDACC370-32F7-C845-9746-B9D943DAC5D0}"/>
              </a:ext>
            </a:extLst>
          </p:cNvPr>
          <p:cNvSpPr>
            <a:spLocks noGrp="1"/>
          </p:cNvSpPr>
          <p:nvPr>
            <p:ph idx="1"/>
          </p:nvPr>
        </p:nvSpPr>
        <p:spPr>
          <a:xfrm>
            <a:off x="457200" y="1447800"/>
            <a:ext cx="8153400" cy="4724400"/>
          </a:xfrm>
        </p:spPr>
        <p:txBody>
          <a:bodyPr/>
          <a:lstStyle/>
          <a:p>
            <a:pPr>
              <a:lnSpc>
                <a:spcPct val="90000"/>
              </a:lnSpc>
            </a:pPr>
            <a:r>
              <a:rPr lang="en-US" altLang="en-US" sz="2400">
                <a:ea typeface="ＭＳ Ｐゴシック" panose="020B0600070205080204" pitchFamily="34" charset="-128"/>
              </a:rPr>
              <a:t>Observation is one of the most effective fact-finding techniques for understanding a system</a:t>
            </a:r>
          </a:p>
          <a:p>
            <a:pPr>
              <a:lnSpc>
                <a:spcPct val="90000"/>
              </a:lnSpc>
            </a:pPr>
            <a:r>
              <a:rPr lang="en-US" altLang="en-US" sz="2400">
                <a:ea typeface="ＭＳ Ｐゴシック" panose="020B0600070205080204" pitchFamily="34" charset="-128"/>
              </a:rPr>
              <a:t>With this technique, it is possible to either participate in, or watch, a person perform activities to learn about the system</a:t>
            </a:r>
          </a:p>
          <a:p>
            <a:pPr>
              <a:lnSpc>
                <a:spcPct val="90000"/>
              </a:lnSpc>
            </a:pPr>
            <a:r>
              <a:rPr lang="en-US" altLang="en-US" sz="2400">
                <a:ea typeface="ＭＳ Ｐゴシック" panose="020B0600070205080204" pitchFamily="34" charset="-128"/>
              </a:rPr>
              <a:t>This technique is particularly useful when the validity of data collected through other methods is in question or when the complexity of certain aspects of the system prevents a clear explanation by the end-users </a:t>
            </a:r>
          </a:p>
          <a:p>
            <a:pPr>
              <a:lnSpc>
                <a:spcPct val="90000"/>
              </a:lnSpc>
            </a:pPr>
            <a:r>
              <a:rPr lang="en-US" altLang="en-US" sz="2400">
                <a:ea typeface="ＭＳ Ｐゴシック" panose="020B0600070205080204" pitchFamily="34" charset="-128"/>
              </a:rPr>
              <a:t>As with the other fact-finding techniques, successful observation requires preparation. To ensure that the observation is successful, it is important to know as much about the individuals and the activity to be observed as possible</a:t>
            </a:r>
          </a:p>
          <a:p>
            <a:pPr>
              <a:lnSpc>
                <a:spcPct val="90000"/>
              </a:lnSpc>
            </a:pPr>
            <a:endParaRPr lang="en-US" altLang="en-US" sz="2400">
              <a:ea typeface="ＭＳ Ｐゴシック" panose="020B0600070205080204" pitchFamily="34" charset="-128"/>
            </a:endParaRPr>
          </a:p>
        </p:txBody>
      </p:sp>
      <p:grpSp>
        <p:nvGrpSpPr>
          <p:cNvPr id="9" name="Group 8">
            <a:extLst>
              <a:ext uri="{FF2B5EF4-FFF2-40B4-BE49-F238E27FC236}">
                <a16:creationId xmlns:a16="http://schemas.microsoft.com/office/drawing/2014/main" id="{22DFCFCE-E2C9-46B0-A14E-AC20B3763071}"/>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85507A59-9DA1-48F5-AAB4-6867B5A8FA4C}"/>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DBB0753A-53B5-4417-AE0A-8E05AE67A63B}"/>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5A564636-6D9F-4CE8-A1F8-C251489F9935}"/>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1B3A3D3F-D3AB-49BE-80F2-BA20D8E2C98C}"/>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8644A06E-A807-4E32-8F21-00038F6BC416}"/>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15</a:t>
              </a:fld>
              <a:r>
                <a:rPr lang="en-US" altLang="en-US" sz="1800" i="1" dirty="0"/>
                <a:t>     </a:t>
              </a:r>
            </a:p>
          </p:txBody>
        </p:sp>
      </p:grpSp>
      <p:sp>
        <p:nvSpPr>
          <p:cNvPr id="16" name="myTimer 1">
            <a:extLst>
              <a:ext uri="{FF2B5EF4-FFF2-40B4-BE49-F238E27FC236}">
                <a16:creationId xmlns:a16="http://schemas.microsoft.com/office/drawing/2014/main" id="{A9AA4634-53FC-4A0E-8E49-6CE7AEAF8335}"/>
              </a:ext>
            </a:extLst>
          </p:cNvPr>
          <p:cNvSpPr/>
          <p:nvPr/>
        </p:nvSpPr>
        <p:spPr>
          <a:xfrm>
            <a:off x="-639" y="682624"/>
            <a:ext cx="457839" cy="433389"/>
          </a:xfrm>
          <a:prstGeom prst="donut">
            <a:avLst>
              <a:gd name="adj" fmla="val 140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itle 1">
            <a:extLst>
              <a:ext uri="{FF2B5EF4-FFF2-40B4-BE49-F238E27FC236}">
                <a16:creationId xmlns:a16="http://schemas.microsoft.com/office/drawing/2014/main" id="{3B40EF74-6130-484D-9578-4EF0CDDF23FC}"/>
              </a:ext>
            </a:extLst>
          </p:cNvPr>
          <p:cNvSpPr>
            <a:spLocks noGrp="1"/>
          </p:cNvSpPr>
          <p:nvPr>
            <p:ph type="title"/>
          </p:nvPr>
        </p:nvSpPr>
        <p:spPr>
          <a:xfrm>
            <a:off x="457200" y="274638"/>
            <a:ext cx="8229600" cy="1096962"/>
          </a:xfrm>
          <a:solidFill>
            <a:srgbClr val="0066FF">
              <a:alpha val="30196"/>
            </a:srgbClr>
          </a:solidFill>
        </p:spPr>
        <p:txBody>
          <a:bodyPr/>
          <a:lstStyle/>
          <a:p>
            <a:pPr eaLnBrk="1" hangingPunct="1"/>
            <a:r>
              <a:rPr lang="en-US" altLang="en-US" sz="3600">
                <a:solidFill>
                  <a:srgbClr val="0000CC"/>
                </a:solidFill>
                <a:latin typeface="Arial" panose="020B0604020202020204" pitchFamily="34" charset="0"/>
                <a:ea typeface="ＭＳ Ｐゴシック" panose="020B0600070205080204" pitchFamily="34" charset="-128"/>
              </a:rPr>
              <a:t>Advantages &amp; disadvantages </a:t>
            </a:r>
            <a:br>
              <a:rPr lang="en-US" altLang="en-US" sz="3600">
                <a:solidFill>
                  <a:srgbClr val="0000CC"/>
                </a:solidFill>
                <a:latin typeface="Arial" panose="020B0604020202020204" pitchFamily="34" charset="0"/>
                <a:ea typeface="ＭＳ Ｐゴシック" panose="020B0600070205080204" pitchFamily="34" charset="-128"/>
              </a:rPr>
            </a:br>
            <a:r>
              <a:rPr lang="en-US" altLang="en-US" sz="3600">
                <a:solidFill>
                  <a:srgbClr val="0000CC"/>
                </a:solidFill>
                <a:latin typeface="Arial" panose="020B0604020202020204" pitchFamily="34" charset="0"/>
                <a:ea typeface="ＭＳ Ｐゴシック" panose="020B0600070205080204" pitchFamily="34" charset="-128"/>
              </a:rPr>
              <a:t>of using observation</a:t>
            </a:r>
            <a:endParaRPr lang="id-ID" altLang="en-US" sz="3700">
              <a:solidFill>
                <a:srgbClr val="0000CC"/>
              </a:solidFill>
              <a:ea typeface="ＭＳ Ｐゴシック" panose="020B0600070205080204" pitchFamily="34" charset="-128"/>
            </a:endParaRPr>
          </a:p>
        </p:txBody>
      </p:sp>
      <p:graphicFrame>
        <p:nvGraphicFramePr>
          <p:cNvPr id="10" name="Table 9">
            <a:extLst>
              <a:ext uri="{FF2B5EF4-FFF2-40B4-BE49-F238E27FC236}">
                <a16:creationId xmlns:a16="http://schemas.microsoft.com/office/drawing/2014/main" id="{76528C3F-79BF-4147-9DF1-AC6D498156FC}"/>
              </a:ext>
            </a:extLst>
          </p:cNvPr>
          <p:cNvGraphicFramePr>
            <a:graphicFrameLocks noGrp="1"/>
          </p:cNvGraphicFramePr>
          <p:nvPr/>
        </p:nvGraphicFramePr>
        <p:xfrm>
          <a:off x="609600" y="1447800"/>
          <a:ext cx="7993063" cy="4659314"/>
        </p:xfrm>
        <a:graphic>
          <a:graphicData uri="http://schemas.openxmlformats.org/drawingml/2006/table">
            <a:tbl>
              <a:tblPr firstRow="1" bandRow="1">
                <a:tableStyleId>{5C22544A-7EE6-4342-B048-85BDC9FD1C3A}</a:tableStyleId>
              </a:tblPr>
              <a:tblGrid>
                <a:gridCol w="4190901">
                  <a:extLst>
                    <a:ext uri="{9D8B030D-6E8A-4147-A177-3AD203B41FA5}">
                      <a16:colId xmlns:a16="http://schemas.microsoft.com/office/drawing/2014/main" val="20000"/>
                    </a:ext>
                  </a:extLst>
                </a:gridCol>
                <a:gridCol w="3802162">
                  <a:extLst>
                    <a:ext uri="{9D8B030D-6E8A-4147-A177-3AD203B41FA5}">
                      <a16:colId xmlns:a16="http://schemas.microsoft.com/office/drawing/2014/main" val="20001"/>
                    </a:ext>
                  </a:extLst>
                </a:gridCol>
              </a:tblGrid>
              <a:tr h="396302">
                <a:tc>
                  <a:txBody>
                    <a:bodyPr/>
                    <a:lstStyle/>
                    <a:p>
                      <a:pPr algn="l"/>
                      <a:r>
                        <a:rPr lang="en-US" sz="2000"/>
                        <a:t>Advantages</a:t>
                      </a:r>
                    </a:p>
                  </a:txBody>
                  <a:tcPr marL="91438" marR="91438" marT="45727" marB="45727"/>
                </a:tc>
                <a:tc>
                  <a:txBody>
                    <a:bodyPr/>
                    <a:lstStyle/>
                    <a:p>
                      <a:r>
                        <a:rPr lang="en-US" sz="2000"/>
                        <a:t>Disadvantages</a:t>
                      </a:r>
                    </a:p>
                  </a:txBody>
                  <a:tcPr marL="91438" marR="91438" marT="45727" marB="45727"/>
                </a:tc>
                <a:extLst>
                  <a:ext uri="{0D108BD9-81ED-4DB2-BD59-A6C34878D82A}">
                    <a16:rowId xmlns:a16="http://schemas.microsoft.com/office/drawing/2014/main" val="10000"/>
                  </a:ext>
                </a:extLst>
              </a:tr>
              <a:tr h="1005997">
                <a:tc>
                  <a:txBody>
                    <a:bodyPr/>
                    <a:lstStyle/>
                    <a:p>
                      <a:r>
                        <a:rPr lang="en-US" sz="2000" kern="1200">
                          <a:solidFill>
                            <a:schemeClr val="dk1"/>
                          </a:solidFill>
                          <a:effectLst/>
                          <a:latin typeface="+mn-lt"/>
                          <a:ea typeface="+mn-ea"/>
                          <a:cs typeface="+mn-cs"/>
                        </a:rPr>
                        <a:t>Allows the validity of facts and data to be checked </a:t>
                      </a:r>
                      <a:endParaRPr lang="en-US" sz="2000"/>
                    </a:p>
                  </a:txBody>
                  <a:tcPr marL="91438" marR="91438" marT="45727" marB="45727"/>
                </a:tc>
                <a:tc>
                  <a:txBody>
                    <a:bodyPr/>
                    <a:lstStyle/>
                    <a:p>
                      <a:r>
                        <a:rPr lang="en-US" sz="2000" kern="1200">
                          <a:solidFill>
                            <a:schemeClr val="dk1"/>
                          </a:solidFill>
                          <a:effectLst/>
                          <a:latin typeface="+mn-lt"/>
                          <a:ea typeface="+mn-ea"/>
                          <a:cs typeface="+mn-cs"/>
                        </a:rPr>
                        <a:t>People may knowingly or unknowingly perform differently when being observed </a:t>
                      </a:r>
                      <a:endParaRPr lang="en-US" sz="2000"/>
                    </a:p>
                  </a:txBody>
                  <a:tcPr marL="91438" marR="91438" marT="45727" marB="45727"/>
                </a:tc>
                <a:extLst>
                  <a:ext uri="{0D108BD9-81ED-4DB2-BD59-A6C34878D82A}">
                    <a16:rowId xmlns:a16="http://schemas.microsoft.com/office/drawing/2014/main" val="10001"/>
                  </a:ext>
                </a:extLst>
              </a:tr>
              <a:tr h="1310844">
                <a:tc>
                  <a:txBody>
                    <a:bodyPr/>
                    <a:lstStyle/>
                    <a:p>
                      <a:r>
                        <a:rPr lang="en-US" sz="2000" kern="1200">
                          <a:solidFill>
                            <a:schemeClr val="dk1"/>
                          </a:solidFill>
                          <a:effectLst/>
                          <a:latin typeface="+mn-lt"/>
                          <a:ea typeface="+mn-ea"/>
                          <a:cs typeface="+mn-cs"/>
                        </a:rPr>
                        <a:t>Observer can see exactly what is being done </a:t>
                      </a:r>
                      <a:endParaRPr lang="en-US" sz="2000"/>
                    </a:p>
                  </a:txBody>
                  <a:tcPr marL="91438" marR="91438" marT="45727" marB="45727"/>
                </a:tc>
                <a:tc>
                  <a:txBody>
                    <a:bodyPr/>
                    <a:lstStyle/>
                    <a:p>
                      <a:r>
                        <a:rPr lang="en-US" sz="2000" kern="1200">
                          <a:solidFill>
                            <a:schemeClr val="dk1"/>
                          </a:solidFill>
                          <a:effectLst/>
                          <a:latin typeface="+mn-lt"/>
                          <a:ea typeface="+mn-ea"/>
                          <a:cs typeface="+mn-cs"/>
                        </a:rPr>
                        <a:t>May miss observing tasks involving different levels of difficulty or volume normally experienced during that time period </a:t>
                      </a:r>
                      <a:endParaRPr lang="en-US" sz="2000"/>
                    </a:p>
                  </a:txBody>
                  <a:tcPr marL="91438" marR="91438" marT="45727" marB="45727"/>
                </a:tc>
                <a:extLst>
                  <a:ext uri="{0D108BD9-81ED-4DB2-BD59-A6C34878D82A}">
                    <a16:rowId xmlns:a16="http://schemas.microsoft.com/office/drawing/2014/main" val="10002"/>
                  </a:ext>
                </a:extLst>
              </a:tr>
              <a:tr h="1005997">
                <a:tc>
                  <a:txBody>
                    <a:bodyPr/>
                    <a:lstStyle/>
                    <a:p>
                      <a:r>
                        <a:rPr lang="en-US" sz="2000" kern="1200">
                          <a:solidFill>
                            <a:schemeClr val="dk1"/>
                          </a:solidFill>
                          <a:effectLst/>
                          <a:latin typeface="+mn-lt"/>
                          <a:ea typeface="+mn-ea"/>
                          <a:cs typeface="+mn-cs"/>
                        </a:rPr>
                        <a:t>Observer can also obtain data describing the physical environment of the task </a:t>
                      </a:r>
                      <a:endParaRPr lang="en-US" sz="2000"/>
                    </a:p>
                  </a:txBody>
                  <a:tcPr marL="91438" marR="91438" marT="45727" marB="45727"/>
                </a:tc>
                <a:tc>
                  <a:txBody>
                    <a:bodyPr/>
                    <a:lstStyle/>
                    <a:p>
                      <a:r>
                        <a:rPr lang="en-US" sz="2000" kern="1200">
                          <a:solidFill>
                            <a:schemeClr val="dk1"/>
                          </a:solidFill>
                          <a:effectLst/>
                          <a:latin typeface="+mn-lt"/>
                          <a:ea typeface="+mn-ea"/>
                          <a:cs typeface="+mn-cs"/>
                        </a:rPr>
                        <a:t>Some tasks may not always be performed in the manner in which they are observed </a:t>
                      </a:r>
                      <a:endParaRPr lang="en-US" sz="2000"/>
                    </a:p>
                  </a:txBody>
                  <a:tcPr marL="91438" marR="91438" marT="45727" marB="45727"/>
                </a:tc>
                <a:extLst>
                  <a:ext uri="{0D108BD9-81ED-4DB2-BD59-A6C34878D82A}">
                    <a16:rowId xmlns:a16="http://schemas.microsoft.com/office/drawing/2014/main" val="10003"/>
                  </a:ext>
                </a:extLst>
              </a:tr>
              <a:tr h="470087">
                <a:tc>
                  <a:txBody>
                    <a:bodyPr/>
                    <a:lstStyle/>
                    <a:p>
                      <a:r>
                        <a:rPr lang="en-US" sz="2000" kern="1200">
                          <a:solidFill>
                            <a:schemeClr val="dk1"/>
                          </a:solidFill>
                          <a:effectLst/>
                          <a:latin typeface="+mn-lt"/>
                          <a:ea typeface="+mn-ea"/>
                          <a:cs typeface="+mn-cs"/>
                        </a:rPr>
                        <a:t>Relatively inexpensive </a:t>
                      </a:r>
                      <a:endParaRPr lang="en-US" sz="2000"/>
                    </a:p>
                  </a:txBody>
                  <a:tcPr marL="91438" marR="91438"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a:solidFill>
                            <a:schemeClr val="dk1"/>
                          </a:solidFill>
                          <a:effectLst/>
                          <a:latin typeface="+mn-lt"/>
                          <a:ea typeface="+mn-ea"/>
                          <a:cs typeface="+mn-cs"/>
                        </a:rPr>
                        <a:t>May be impractical </a:t>
                      </a:r>
                      <a:endParaRPr lang="en-US" sz="2000"/>
                    </a:p>
                  </a:txBody>
                  <a:tcPr marL="91438" marR="91438" marT="45727" marB="45727"/>
                </a:tc>
                <a:extLst>
                  <a:ext uri="{0D108BD9-81ED-4DB2-BD59-A6C34878D82A}">
                    <a16:rowId xmlns:a16="http://schemas.microsoft.com/office/drawing/2014/main" val="10004"/>
                  </a:ext>
                </a:extLst>
              </a:tr>
              <a:tr h="4700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a:solidFill>
                            <a:schemeClr val="dk1"/>
                          </a:solidFill>
                          <a:effectLst/>
                          <a:latin typeface="+mn-lt"/>
                          <a:ea typeface="+mn-ea"/>
                          <a:cs typeface="+mn-cs"/>
                        </a:rPr>
                        <a:t>Observer can do work measurements </a:t>
                      </a:r>
                      <a:endParaRPr lang="en-US" sz="2000"/>
                    </a:p>
                  </a:txBody>
                  <a:tcPr marL="91438" marR="91438"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a:p>
                  </a:txBody>
                  <a:tcPr marL="91438" marR="91438" marT="45727" marB="45727"/>
                </a:tc>
                <a:extLst>
                  <a:ext uri="{0D108BD9-81ED-4DB2-BD59-A6C34878D82A}">
                    <a16:rowId xmlns:a16="http://schemas.microsoft.com/office/drawing/2014/main" val="10005"/>
                  </a:ext>
                </a:extLst>
              </a:tr>
            </a:tbl>
          </a:graphicData>
        </a:graphic>
      </p:graphicFrame>
      <p:grpSp>
        <p:nvGrpSpPr>
          <p:cNvPr id="9" name="Group 8">
            <a:extLst>
              <a:ext uri="{FF2B5EF4-FFF2-40B4-BE49-F238E27FC236}">
                <a16:creationId xmlns:a16="http://schemas.microsoft.com/office/drawing/2014/main" id="{4FF9AF47-9FEA-4223-AE27-183B989FE8D6}"/>
              </a:ext>
            </a:extLst>
          </p:cNvPr>
          <p:cNvGrpSpPr/>
          <p:nvPr/>
        </p:nvGrpSpPr>
        <p:grpSpPr>
          <a:xfrm>
            <a:off x="457200" y="6215063"/>
            <a:ext cx="8229600" cy="708243"/>
            <a:chOff x="457200" y="6215063"/>
            <a:chExt cx="8229600" cy="708243"/>
          </a:xfrm>
        </p:grpSpPr>
        <p:sp>
          <p:nvSpPr>
            <p:cNvPr id="11" name="Rectangle 10">
              <a:extLst>
                <a:ext uri="{FF2B5EF4-FFF2-40B4-BE49-F238E27FC236}">
                  <a16:creationId xmlns:a16="http://schemas.microsoft.com/office/drawing/2014/main" id="{B165AEF6-F144-4C4F-A2A7-1C6470233748}"/>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2" name="Picture 11">
              <a:extLst>
                <a:ext uri="{FF2B5EF4-FFF2-40B4-BE49-F238E27FC236}">
                  <a16:creationId xmlns:a16="http://schemas.microsoft.com/office/drawing/2014/main" id="{21403FFB-DDDA-49AB-A0C2-392B83132D8D}"/>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a:extLst>
                <a:ext uri="{FF2B5EF4-FFF2-40B4-BE49-F238E27FC236}">
                  <a16:creationId xmlns:a16="http://schemas.microsoft.com/office/drawing/2014/main" id="{6D6D9F11-76DE-4DAF-AF52-38CF80C19535}"/>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4" name="TextBox 17">
              <a:extLst>
                <a:ext uri="{FF2B5EF4-FFF2-40B4-BE49-F238E27FC236}">
                  <a16:creationId xmlns:a16="http://schemas.microsoft.com/office/drawing/2014/main" id="{49068FCE-1FD4-414E-8A6A-157E29143FC7}"/>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5" name="TextBox 18">
              <a:extLst>
                <a:ext uri="{FF2B5EF4-FFF2-40B4-BE49-F238E27FC236}">
                  <a16:creationId xmlns:a16="http://schemas.microsoft.com/office/drawing/2014/main" id="{04FD0F99-1D3F-4007-A402-C31D02DE881B}"/>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16</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a:extLst>
              <a:ext uri="{FF2B5EF4-FFF2-40B4-BE49-F238E27FC236}">
                <a16:creationId xmlns:a16="http://schemas.microsoft.com/office/drawing/2014/main" id="{353B8F0D-9BB4-7044-BDB0-3685E7973AF8}"/>
              </a:ext>
            </a:extLst>
          </p:cNvPr>
          <p:cNvSpPr>
            <a:spLocks noGrp="1"/>
          </p:cNvSpPr>
          <p:nvPr>
            <p:ph type="title"/>
          </p:nvPr>
        </p:nvSpPr>
        <p:spPr>
          <a:xfrm>
            <a:off x="457200" y="274638"/>
            <a:ext cx="8229600" cy="1096962"/>
          </a:xfrm>
          <a:solidFill>
            <a:srgbClr val="0066FF">
              <a:alpha val="30196"/>
            </a:srgbClr>
          </a:solidFill>
        </p:spPr>
        <p:txBody>
          <a:bodyPr/>
          <a:lstStyle/>
          <a:p>
            <a:pPr eaLnBrk="1" hangingPunct="1"/>
            <a:r>
              <a:rPr lang="en-US" altLang="en-US" sz="4000">
                <a:solidFill>
                  <a:srgbClr val="0000CC"/>
                </a:solidFill>
                <a:latin typeface="Arial" panose="020B0604020202020204" pitchFamily="34" charset="0"/>
                <a:ea typeface="ＭＳ Ｐゴシック" panose="020B0600070205080204" pitchFamily="34" charset="-128"/>
              </a:rPr>
              <a:t>Research</a:t>
            </a:r>
            <a:endParaRPr lang="id-ID" altLang="en-US" sz="4000">
              <a:solidFill>
                <a:srgbClr val="0000CC"/>
              </a:solidFill>
              <a:ea typeface="ＭＳ Ｐゴシック" panose="020B0600070205080204" pitchFamily="34" charset="-128"/>
            </a:endParaRPr>
          </a:p>
        </p:txBody>
      </p:sp>
      <p:sp>
        <p:nvSpPr>
          <p:cNvPr id="31751" name="Rectangle 6">
            <a:extLst>
              <a:ext uri="{FF2B5EF4-FFF2-40B4-BE49-F238E27FC236}">
                <a16:creationId xmlns:a16="http://schemas.microsoft.com/office/drawing/2014/main" id="{E1A0E979-F4B5-5947-9A65-C10D263043FA}"/>
              </a:ext>
            </a:extLst>
          </p:cNvPr>
          <p:cNvSpPr>
            <a:spLocks noGrp="1"/>
          </p:cNvSpPr>
          <p:nvPr>
            <p:ph idx="1"/>
          </p:nvPr>
        </p:nvSpPr>
        <p:spPr>
          <a:xfrm>
            <a:off x="457200" y="1447800"/>
            <a:ext cx="8153400" cy="4724400"/>
          </a:xfrm>
        </p:spPr>
        <p:txBody>
          <a:bodyPr/>
          <a:lstStyle/>
          <a:p>
            <a:r>
              <a:rPr lang="en-US" altLang="en-US" sz="2800">
                <a:ea typeface="ＭＳ Ｐゴシック" panose="020B0600070205080204" pitchFamily="34" charset="-128"/>
              </a:rPr>
              <a:t>A useful fact-finding technique is to research the application and problem</a:t>
            </a:r>
          </a:p>
          <a:p>
            <a:r>
              <a:rPr lang="en-US" altLang="en-US" sz="2800">
                <a:ea typeface="ＭＳ Ｐゴシック" panose="020B0600070205080204" pitchFamily="34" charset="-128"/>
              </a:rPr>
              <a:t>Computer trade journals, reference books, and the Internet (including user groups and bulletin boards) are good sources of information</a:t>
            </a:r>
          </a:p>
          <a:p>
            <a:r>
              <a:rPr lang="en-US" altLang="en-US" sz="2800">
                <a:ea typeface="ＭＳ Ｐゴシック" panose="020B0600070205080204" pitchFamily="34" charset="-128"/>
              </a:rPr>
              <a:t>They can provide information on how others have solved similar problems, plus whether or not software packages exist to solve or even partially solve the problem </a:t>
            </a:r>
          </a:p>
          <a:p>
            <a:pPr>
              <a:lnSpc>
                <a:spcPct val="90000"/>
              </a:lnSpc>
            </a:pPr>
            <a:endParaRPr lang="en-US" altLang="en-US" sz="2400">
              <a:ea typeface="ＭＳ Ｐゴシック" panose="020B0600070205080204" pitchFamily="34" charset="-128"/>
            </a:endParaRPr>
          </a:p>
        </p:txBody>
      </p:sp>
      <p:grpSp>
        <p:nvGrpSpPr>
          <p:cNvPr id="9" name="Group 8">
            <a:extLst>
              <a:ext uri="{FF2B5EF4-FFF2-40B4-BE49-F238E27FC236}">
                <a16:creationId xmlns:a16="http://schemas.microsoft.com/office/drawing/2014/main" id="{9D6B70EA-AAC3-4F59-A4A2-02E3D268AB78}"/>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010BE375-1203-4CA5-8BE4-DAC08E8954F8}"/>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7B15EB23-11F5-43F0-A2E2-43BD58401254}"/>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305988AF-C154-4CDC-9328-DB5ED2CC4BE0}"/>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DBAAF898-793B-4126-A8E2-069918DE2967}"/>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E8EA2D7A-A76D-42C2-9E89-2928915A55F5}"/>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17</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itle 1">
            <a:extLst>
              <a:ext uri="{FF2B5EF4-FFF2-40B4-BE49-F238E27FC236}">
                <a16:creationId xmlns:a16="http://schemas.microsoft.com/office/drawing/2014/main" id="{0A931075-5482-F940-8EE2-C58CEB19EA83}"/>
              </a:ext>
            </a:extLst>
          </p:cNvPr>
          <p:cNvSpPr>
            <a:spLocks noGrp="1"/>
          </p:cNvSpPr>
          <p:nvPr>
            <p:ph type="title"/>
          </p:nvPr>
        </p:nvSpPr>
        <p:spPr>
          <a:xfrm>
            <a:off x="457200" y="274638"/>
            <a:ext cx="8229600" cy="1096962"/>
          </a:xfrm>
          <a:solidFill>
            <a:srgbClr val="0066FF">
              <a:alpha val="30196"/>
            </a:srgbClr>
          </a:solidFill>
        </p:spPr>
        <p:txBody>
          <a:bodyPr/>
          <a:lstStyle/>
          <a:p>
            <a:pPr eaLnBrk="1" hangingPunct="1"/>
            <a:r>
              <a:rPr lang="en-US" altLang="en-US" sz="3600">
                <a:solidFill>
                  <a:srgbClr val="0000CC"/>
                </a:solidFill>
                <a:latin typeface="Arial" panose="020B0604020202020204" pitchFamily="34" charset="0"/>
                <a:ea typeface="ＭＳ Ｐゴシック" panose="020B0600070205080204" pitchFamily="34" charset="-128"/>
              </a:rPr>
              <a:t>Advantages &amp; disadvantages </a:t>
            </a:r>
            <a:br>
              <a:rPr lang="en-US" altLang="en-US" sz="3600">
                <a:solidFill>
                  <a:srgbClr val="0000CC"/>
                </a:solidFill>
                <a:latin typeface="Arial" panose="020B0604020202020204" pitchFamily="34" charset="0"/>
                <a:ea typeface="ＭＳ Ｐゴシック" panose="020B0600070205080204" pitchFamily="34" charset="-128"/>
              </a:rPr>
            </a:br>
            <a:r>
              <a:rPr lang="en-US" altLang="en-US" sz="3600">
                <a:solidFill>
                  <a:srgbClr val="0000CC"/>
                </a:solidFill>
                <a:latin typeface="Arial" panose="020B0604020202020204" pitchFamily="34" charset="0"/>
                <a:ea typeface="ＭＳ Ｐゴシック" panose="020B0600070205080204" pitchFamily="34" charset="-128"/>
              </a:rPr>
              <a:t>of using research</a:t>
            </a:r>
            <a:endParaRPr lang="id-ID" altLang="en-US" sz="3700">
              <a:solidFill>
                <a:srgbClr val="0000CC"/>
              </a:solidFill>
              <a:ea typeface="ＭＳ Ｐゴシック" panose="020B0600070205080204" pitchFamily="34" charset="-128"/>
            </a:endParaRPr>
          </a:p>
        </p:txBody>
      </p:sp>
      <p:graphicFrame>
        <p:nvGraphicFramePr>
          <p:cNvPr id="10" name="Table 9">
            <a:extLst>
              <a:ext uri="{FF2B5EF4-FFF2-40B4-BE49-F238E27FC236}">
                <a16:creationId xmlns:a16="http://schemas.microsoft.com/office/drawing/2014/main" id="{8EEC8F3F-1861-F143-B74D-0829AB5C8F3F}"/>
              </a:ext>
            </a:extLst>
          </p:cNvPr>
          <p:cNvGraphicFramePr>
            <a:graphicFrameLocks noGrp="1"/>
          </p:cNvGraphicFramePr>
          <p:nvPr/>
        </p:nvGraphicFramePr>
        <p:xfrm>
          <a:off x="609600" y="1524000"/>
          <a:ext cx="7993063" cy="3001964"/>
        </p:xfrm>
        <a:graphic>
          <a:graphicData uri="http://schemas.openxmlformats.org/drawingml/2006/table">
            <a:tbl>
              <a:tblPr firstRow="1" bandRow="1">
                <a:tableStyleId>{5C22544A-7EE6-4342-B048-85BDC9FD1C3A}</a:tableStyleId>
              </a:tblPr>
              <a:tblGrid>
                <a:gridCol w="3886109">
                  <a:extLst>
                    <a:ext uri="{9D8B030D-6E8A-4147-A177-3AD203B41FA5}">
                      <a16:colId xmlns:a16="http://schemas.microsoft.com/office/drawing/2014/main" val="20000"/>
                    </a:ext>
                  </a:extLst>
                </a:gridCol>
                <a:gridCol w="4106954">
                  <a:extLst>
                    <a:ext uri="{9D8B030D-6E8A-4147-A177-3AD203B41FA5}">
                      <a16:colId xmlns:a16="http://schemas.microsoft.com/office/drawing/2014/main" val="20001"/>
                    </a:ext>
                  </a:extLst>
                </a:gridCol>
              </a:tblGrid>
              <a:tr h="396227">
                <a:tc>
                  <a:txBody>
                    <a:bodyPr/>
                    <a:lstStyle/>
                    <a:p>
                      <a:pPr algn="l"/>
                      <a:r>
                        <a:rPr lang="en-US" sz="2000"/>
                        <a:t>Advantages</a:t>
                      </a:r>
                    </a:p>
                  </a:txBody>
                  <a:tcPr marL="91438" marR="91438" marT="45714" marB="45714"/>
                </a:tc>
                <a:tc>
                  <a:txBody>
                    <a:bodyPr/>
                    <a:lstStyle/>
                    <a:p>
                      <a:r>
                        <a:rPr lang="en-US" sz="2000"/>
                        <a:t>Disadvantages</a:t>
                      </a:r>
                    </a:p>
                  </a:txBody>
                  <a:tcPr marL="91438" marR="91438" marT="45714" marB="45714"/>
                </a:tc>
                <a:extLst>
                  <a:ext uri="{0D108BD9-81ED-4DB2-BD59-A6C34878D82A}">
                    <a16:rowId xmlns:a16="http://schemas.microsoft.com/office/drawing/2014/main" val="10000"/>
                  </a:ext>
                </a:extLst>
              </a:tr>
              <a:tr h="761884">
                <a:tc>
                  <a:txBody>
                    <a:bodyPr/>
                    <a:lstStyle/>
                    <a:p>
                      <a:r>
                        <a:rPr lang="en-US" sz="2000" kern="1200">
                          <a:solidFill>
                            <a:schemeClr val="dk1"/>
                          </a:solidFill>
                          <a:effectLst/>
                          <a:latin typeface="+mn-lt"/>
                          <a:ea typeface="+mn-ea"/>
                          <a:cs typeface="+mn-cs"/>
                        </a:rPr>
                        <a:t>Can save time if solution already exists </a:t>
                      </a:r>
                      <a:endParaRPr lang="en-US" sz="2000"/>
                    </a:p>
                  </a:txBody>
                  <a:tcPr marL="91438" marR="91438" marT="45714" marB="45714"/>
                </a:tc>
                <a:tc>
                  <a:txBody>
                    <a:bodyPr/>
                    <a:lstStyle/>
                    <a:p>
                      <a:r>
                        <a:rPr lang="en-US" sz="2000" kern="1200">
                          <a:solidFill>
                            <a:schemeClr val="dk1"/>
                          </a:solidFill>
                          <a:effectLst/>
                          <a:latin typeface="+mn-lt"/>
                          <a:ea typeface="+mn-ea"/>
                          <a:cs typeface="+mn-cs"/>
                        </a:rPr>
                        <a:t>Requires access to appropriate sources of information </a:t>
                      </a:r>
                      <a:endParaRPr lang="en-US" sz="2000"/>
                    </a:p>
                  </a:txBody>
                  <a:tcPr marL="91438" marR="91438" marT="45714" marB="45714"/>
                </a:tc>
                <a:extLst>
                  <a:ext uri="{0D108BD9-81ED-4DB2-BD59-A6C34878D82A}">
                    <a16:rowId xmlns:a16="http://schemas.microsoft.com/office/drawing/2014/main" val="10001"/>
                  </a:ext>
                </a:extLst>
              </a:tr>
              <a:tr h="1142824">
                <a:tc>
                  <a:txBody>
                    <a:bodyPr/>
                    <a:lstStyle/>
                    <a:p>
                      <a:r>
                        <a:rPr lang="en-US" sz="2000" kern="1200">
                          <a:solidFill>
                            <a:schemeClr val="dk1"/>
                          </a:solidFill>
                          <a:effectLst/>
                          <a:latin typeface="+mn-lt"/>
                          <a:ea typeface="+mn-ea"/>
                          <a:cs typeface="+mn-cs"/>
                        </a:rPr>
                        <a:t>Researcher can see how others have solved similar problems or met similar requirements </a:t>
                      </a:r>
                      <a:endParaRPr lang="en-US" sz="2000"/>
                    </a:p>
                  </a:txBody>
                  <a:tcPr marL="91438" marR="91438" marT="45714" marB="45714"/>
                </a:tc>
                <a:tc>
                  <a:txBody>
                    <a:bodyPr/>
                    <a:lstStyle/>
                    <a:p>
                      <a:r>
                        <a:rPr lang="en-US" sz="2000" kern="1200">
                          <a:solidFill>
                            <a:schemeClr val="dk1"/>
                          </a:solidFill>
                          <a:effectLst/>
                          <a:latin typeface="+mn-lt"/>
                          <a:ea typeface="+mn-ea"/>
                          <a:cs typeface="+mn-cs"/>
                        </a:rPr>
                        <a:t>May ultimately not help in solving problem because problem is not documented elsewhere </a:t>
                      </a:r>
                      <a:endParaRPr lang="en-US" sz="2000"/>
                    </a:p>
                  </a:txBody>
                  <a:tcPr marL="91438" marR="91438" marT="45714" marB="45714"/>
                </a:tc>
                <a:extLst>
                  <a:ext uri="{0D108BD9-81ED-4DB2-BD59-A6C34878D82A}">
                    <a16:rowId xmlns:a16="http://schemas.microsoft.com/office/drawing/2014/main" val="10002"/>
                  </a:ext>
                </a:extLst>
              </a:tr>
              <a:tr h="701027">
                <a:tc>
                  <a:txBody>
                    <a:bodyPr/>
                    <a:lstStyle/>
                    <a:p>
                      <a:r>
                        <a:rPr lang="en-US" sz="2000" kern="1200">
                          <a:solidFill>
                            <a:schemeClr val="dk1"/>
                          </a:solidFill>
                          <a:effectLst/>
                          <a:latin typeface="+mn-lt"/>
                          <a:ea typeface="+mn-ea"/>
                          <a:cs typeface="+mn-cs"/>
                        </a:rPr>
                        <a:t>Keeps researcher up to date with current developments </a:t>
                      </a:r>
                      <a:endParaRPr lang="en-US" sz="2000"/>
                    </a:p>
                  </a:txBody>
                  <a:tcPr marL="91438" marR="91438"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a:p>
                  </a:txBody>
                  <a:tcPr marL="91438" marR="91438" marT="45714" marB="45714"/>
                </a:tc>
                <a:extLst>
                  <a:ext uri="{0D108BD9-81ED-4DB2-BD59-A6C34878D82A}">
                    <a16:rowId xmlns:a16="http://schemas.microsoft.com/office/drawing/2014/main" val="10003"/>
                  </a:ext>
                </a:extLst>
              </a:tr>
            </a:tbl>
          </a:graphicData>
        </a:graphic>
      </p:graphicFrame>
      <p:grpSp>
        <p:nvGrpSpPr>
          <p:cNvPr id="9" name="Group 8">
            <a:extLst>
              <a:ext uri="{FF2B5EF4-FFF2-40B4-BE49-F238E27FC236}">
                <a16:creationId xmlns:a16="http://schemas.microsoft.com/office/drawing/2014/main" id="{F6246943-24D4-4EC4-B0C3-CBF55B512D72}"/>
              </a:ext>
            </a:extLst>
          </p:cNvPr>
          <p:cNvGrpSpPr/>
          <p:nvPr/>
        </p:nvGrpSpPr>
        <p:grpSpPr>
          <a:xfrm>
            <a:off x="457200" y="6215063"/>
            <a:ext cx="8229600" cy="708243"/>
            <a:chOff x="457200" y="6215063"/>
            <a:chExt cx="8229600" cy="708243"/>
          </a:xfrm>
        </p:grpSpPr>
        <p:sp>
          <p:nvSpPr>
            <p:cNvPr id="11" name="Rectangle 10">
              <a:extLst>
                <a:ext uri="{FF2B5EF4-FFF2-40B4-BE49-F238E27FC236}">
                  <a16:creationId xmlns:a16="http://schemas.microsoft.com/office/drawing/2014/main" id="{14E633AC-7F24-4513-AD25-E353FC951281}"/>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2" name="Picture 11">
              <a:extLst>
                <a:ext uri="{FF2B5EF4-FFF2-40B4-BE49-F238E27FC236}">
                  <a16:creationId xmlns:a16="http://schemas.microsoft.com/office/drawing/2014/main" id="{E9C33B0D-ECA8-4C56-B2D3-84079406510A}"/>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a:extLst>
                <a:ext uri="{FF2B5EF4-FFF2-40B4-BE49-F238E27FC236}">
                  <a16:creationId xmlns:a16="http://schemas.microsoft.com/office/drawing/2014/main" id="{512FBF71-C16C-436A-83DE-900388457FAC}"/>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4" name="TextBox 17">
              <a:extLst>
                <a:ext uri="{FF2B5EF4-FFF2-40B4-BE49-F238E27FC236}">
                  <a16:creationId xmlns:a16="http://schemas.microsoft.com/office/drawing/2014/main" id="{D9FFBBF2-5915-4A93-9EA3-CC176B0A02CB}"/>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5" name="TextBox 18">
              <a:extLst>
                <a:ext uri="{FF2B5EF4-FFF2-40B4-BE49-F238E27FC236}">
                  <a16:creationId xmlns:a16="http://schemas.microsoft.com/office/drawing/2014/main" id="{7579D936-93AD-497F-B9E4-041886B68238}"/>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18</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itle 1">
            <a:extLst>
              <a:ext uri="{FF2B5EF4-FFF2-40B4-BE49-F238E27FC236}">
                <a16:creationId xmlns:a16="http://schemas.microsoft.com/office/drawing/2014/main" id="{6D88DD89-F5EC-D448-827C-61303FB0EF1E}"/>
              </a:ext>
            </a:extLst>
          </p:cNvPr>
          <p:cNvSpPr>
            <a:spLocks noGrp="1"/>
          </p:cNvSpPr>
          <p:nvPr>
            <p:ph type="title"/>
          </p:nvPr>
        </p:nvSpPr>
        <p:spPr>
          <a:xfrm>
            <a:off x="457200" y="274638"/>
            <a:ext cx="8229600" cy="1096962"/>
          </a:xfrm>
          <a:solidFill>
            <a:srgbClr val="0066FF">
              <a:alpha val="30196"/>
            </a:srgbClr>
          </a:solidFill>
        </p:spPr>
        <p:txBody>
          <a:bodyPr/>
          <a:lstStyle/>
          <a:p>
            <a:pPr eaLnBrk="1" hangingPunct="1"/>
            <a:r>
              <a:rPr lang="en-US" altLang="en-US" sz="4000">
                <a:solidFill>
                  <a:srgbClr val="0000CC"/>
                </a:solidFill>
                <a:latin typeface="Arial" panose="020B0604020202020204" pitchFamily="34" charset="0"/>
                <a:ea typeface="ＭＳ Ｐゴシック" panose="020B0600070205080204" pitchFamily="34" charset="-128"/>
              </a:rPr>
              <a:t>Questionnaires</a:t>
            </a:r>
            <a:endParaRPr lang="id-ID" altLang="en-US" sz="4000">
              <a:solidFill>
                <a:srgbClr val="0000CC"/>
              </a:solidFill>
              <a:ea typeface="ＭＳ Ｐゴシック" panose="020B0600070205080204" pitchFamily="34" charset="-128"/>
            </a:endParaRPr>
          </a:p>
        </p:txBody>
      </p:sp>
      <p:sp>
        <p:nvSpPr>
          <p:cNvPr id="33799" name="Rectangle 6">
            <a:extLst>
              <a:ext uri="{FF2B5EF4-FFF2-40B4-BE49-F238E27FC236}">
                <a16:creationId xmlns:a16="http://schemas.microsoft.com/office/drawing/2014/main" id="{85CECB0D-9E4F-5D48-A9CC-5CF640480032}"/>
              </a:ext>
            </a:extLst>
          </p:cNvPr>
          <p:cNvSpPr>
            <a:spLocks noGrp="1"/>
          </p:cNvSpPr>
          <p:nvPr>
            <p:ph idx="1"/>
          </p:nvPr>
        </p:nvSpPr>
        <p:spPr>
          <a:xfrm>
            <a:off x="457200" y="1447800"/>
            <a:ext cx="8153400" cy="4724400"/>
          </a:xfrm>
        </p:spPr>
        <p:txBody>
          <a:bodyPr/>
          <a:lstStyle/>
          <a:p>
            <a:r>
              <a:rPr lang="en-US" altLang="en-US" sz="2800" dirty="0">
                <a:ea typeface="ＭＳ Ｐゴシック" panose="020B0600070205080204" pitchFamily="34" charset="-128"/>
              </a:rPr>
              <a:t>Questionnaires are special-purpose documents that allow facts to be gathered from a large number of people while maintaining some control over their responses</a:t>
            </a:r>
          </a:p>
          <a:p>
            <a:r>
              <a:rPr lang="en-US" altLang="en-US" sz="2800" dirty="0">
                <a:ea typeface="ＭＳ Ｐゴシック" panose="020B0600070205080204" pitchFamily="34" charset="-128"/>
              </a:rPr>
              <a:t>When dealing with a large audience, no other fact-finding technique can tabulate the same facts as efficiently </a:t>
            </a:r>
          </a:p>
          <a:p>
            <a:pPr>
              <a:lnSpc>
                <a:spcPct val="90000"/>
              </a:lnSpc>
            </a:pPr>
            <a:r>
              <a:rPr lang="en-US" altLang="en-US" sz="2800" dirty="0">
                <a:ea typeface="ＭＳ Ｐゴシック" panose="020B0600070205080204" pitchFamily="34" charset="-128"/>
              </a:rPr>
              <a:t>There are two types of questions that can be asked in a questionnaire: free-format and fixed-format </a:t>
            </a:r>
          </a:p>
          <a:p>
            <a:pPr>
              <a:lnSpc>
                <a:spcPct val="90000"/>
              </a:lnSpc>
            </a:pPr>
            <a:endParaRPr lang="en-US" altLang="en-US" sz="2400" dirty="0">
              <a:ea typeface="ＭＳ Ｐゴシック" panose="020B0600070205080204" pitchFamily="34" charset="-128"/>
            </a:endParaRPr>
          </a:p>
        </p:txBody>
      </p:sp>
      <p:grpSp>
        <p:nvGrpSpPr>
          <p:cNvPr id="9" name="Group 8">
            <a:extLst>
              <a:ext uri="{FF2B5EF4-FFF2-40B4-BE49-F238E27FC236}">
                <a16:creationId xmlns:a16="http://schemas.microsoft.com/office/drawing/2014/main" id="{02338190-E00F-48F4-A9F6-6ABFC27A8E72}"/>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F0A3473E-7893-461B-B5A3-DE45A4E03286}"/>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7AD86F0F-489D-40BB-BC6C-EC1A6361A15D}"/>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CAC3B501-BA7B-4EC1-AE66-EC3BAD97B713}"/>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2CC3D626-429B-4B72-88AD-5871831A68FF}"/>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0EABE82C-72AA-439C-B103-664975F70A8C}"/>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19</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476869" y="0"/>
            <a:ext cx="8229600" cy="1143000"/>
          </a:xfrm>
        </p:spPr>
        <p:txBody>
          <a:bodyPr/>
          <a:lstStyle/>
          <a:p>
            <a:r>
              <a:rPr lang="en-US" sz="4000" b="1"/>
              <a:t>Learning Objectives &amp; Book Reading</a:t>
            </a:r>
          </a:p>
        </p:txBody>
      </p:sp>
      <p:sp>
        <p:nvSpPr>
          <p:cNvPr id="217091" name="Rectangle 3"/>
          <p:cNvSpPr>
            <a:spLocks noGrp="1" noChangeArrowheads="1"/>
          </p:cNvSpPr>
          <p:nvPr>
            <p:ph type="body" idx="1"/>
          </p:nvPr>
        </p:nvSpPr>
        <p:spPr>
          <a:xfrm>
            <a:off x="304800" y="914401"/>
            <a:ext cx="8686799" cy="4267200"/>
          </a:xfrm>
        </p:spPr>
        <p:txBody>
          <a:bodyPr/>
          <a:lstStyle/>
          <a:p>
            <a:r>
              <a:rPr lang="en-US" sz="2800" b="1"/>
              <a:t>Learning Objectives - </a:t>
            </a:r>
            <a:r>
              <a:rPr lang="en-US" sz="2200">
                <a:latin typeface="+mj-lt"/>
              </a:rPr>
              <a:t>To </a:t>
            </a:r>
            <a:r>
              <a:rPr lang="en-US" sz="2200" i="0" u="none" strike="noStrike" baseline="0">
                <a:latin typeface="+mj-lt"/>
              </a:rPr>
              <a:t>Understand:</a:t>
            </a:r>
            <a:endParaRPr lang="en-US" sz="2200">
              <a:latin typeface="+mj-lt"/>
            </a:endParaRPr>
          </a:p>
          <a:p>
            <a:pPr lvl="1"/>
            <a:r>
              <a:rPr lang="en-US" altLang="en-US" sz="2000">
                <a:ea typeface="ＭＳ Ｐゴシック" panose="020B0600070205080204" pitchFamily="34" charset="-128"/>
              </a:rPr>
              <a:t>When fact-finding techniques are used in the database system development lifecycle</a:t>
            </a:r>
          </a:p>
          <a:p>
            <a:pPr lvl="1"/>
            <a:r>
              <a:rPr lang="en-US" altLang="en-US" sz="2000">
                <a:ea typeface="ＭＳ Ｐゴシック" panose="020B0600070205080204" pitchFamily="34" charset="-128"/>
              </a:rPr>
              <a:t>Types of facts collected in each stage of the database system development lifecycle</a:t>
            </a:r>
          </a:p>
          <a:p>
            <a:pPr lvl="1"/>
            <a:r>
              <a:rPr lang="en-US" altLang="en-US" sz="2000">
                <a:ea typeface="ＭＳ Ｐゴシック" panose="020B0600070205080204" pitchFamily="34" charset="-128"/>
              </a:rPr>
              <a:t>Types of documentation produced in each stage of the database system development lifecycle </a:t>
            </a:r>
          </a:p>
          <a:p>
            <a:pPr lvl="1"/>
            <a:r>
              <a:rPr lang="en-US" altLang="en-US" sz="2000">
                <a:ea typeface="ＭＳ Ｐゴシック" panose="020B0600070205080204" pitchFamily="34" charset="-128"/>
              </a:rPr>
              <a:t>The most commonly used fact-finding techniques</a:t>
            </a:r>
          </a:p>
          <a:p>
            <a:pPr lvl="1"/>
            <a:r>
              <a:rPr lang="en-US" altLang="en-US" sz="2000">
                <a:ea typeface="ＭＳ Ｐゴシック" panose="020B0600070205080204" pitchFamily="34" charset="-128"/>
              </a:rPr>
              <a:t>How to use each fact-finding technique and the advantages and disadvantages of each</a:t>
            </a:r>
          </a:p>
          <a:p>
            <a:pPr lvl="1"/>
            <a:r>
              <a:rPr lang="en-US" altLang="en-US" sz="2000">
                <a:ea typeface="ＭＳ Ｐゴシック" panose="020B0600070205080204" pitchFamily="34" charset="-128"/>
              </a:rPr>
              <a:t>How to apply fact-finding techniques to the early stages of the database system development lifecycle </a:t>
            </a:r>
            <a:endParaRPr lang="en-US" sz="2200">
              <a:latin typeface="+mj-lt"/>
            </a:endParaRPr>
          </a:p>
          <a:p>
            <a:r>
              <a:rPr lang="en-US" sz="2800" b="1"/>
              <a:t>Book reading: </a:t>
            </a:r>
            <a:endParaRPr lang="en-US" sz="2200">
              <a:latin typeface="+mj-lt"/>
            </a:endParaRPr>
          </a:p>
          <a:p>
            <a:pPr lvl="1"/>
            <a:r>
              <a:rPr lang="en-US" sz="2200">
                <a:latin typeface="+mj-lt"/>
              </a:rPr>
              <a:t>Connolly, Chapter 10</a:t>
            </a:r>
            <a:endParaRPr lang="en-US" sz="2200" b="0" i="0" u="none" strike="noStrike" baseline="0">
              <a:latin typeface="+mj-lt"/>
            </a:endParaRPr>
          </a:p>
        </p:txBody>
      </p:sp>
      <p:grpSp>
        <p:nvGrpSpPr>
          <p:cNvPr id="11" name="Group 10">
            <a:extLst>
              <a:ext uri="{FF2B5EF4-FFF2-40B4-BE49-F238E27FC236}">
                <a16:creationId xmlns:a16="http://schemas.microsoft.com/office/drawing/2014/main" id="{F7191CD8-F0CE-403D-A1B2-E17C56B1EE66}"/>
              </a:ext>
            </a:extLst>
          </p:cNvPr>
          <p:cNvGrpSpPr/>
          <p:nvPr/>
        </p:nvGrpSpPr>
        <p:grpSpPr>
          <a:xfrm>
            <a:off x="457200" y="6215063"/>
            <a:ext cx="8229600" cy="708243"/>
            <a:chOff x="457200" y="6215063"/>
            <a:chExt cx="8229600" cy="708243"/>
          </a:xfrm>
        </p:grpSpPr>
        <p:sp>
          <p:nvSpPr>
            <p:cNvPr id="2" name="Rectangle 1">
              <a:extLst>
                <a:ext uri="{FF2B5EF4-FFF2-40B4-BE49-F238E27FC236}">
                  <a16:creationId xmlns:a16="http://schemas.microsoft.com/office/drawing/2014/main" id="{FC6EECBE-0732-4F46-BBA5-47B506176186}"/>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3" name="Picture 2">
              <a:extLst>
                <a:ext uri="{FF2B5EF4-FFF2-40B4-BE49-F238E27FC236}">
                  <a16:creationId xmlns:a16="http://schemas.microsoft.com/office/drawing/2014/main" id="{2DDCA7D6-E423-4B20-B05B-9003D02B632D}"/>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id="{A13064A7-4612-4DCB-8002-C67193E02895}"/>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7" name="TextBox 17">
              <a:extLst>
                <a:ext uri="{FF2B5EF4-FFF2-40B4-BE49-F238E27FC236}">
                  <a16:creationId xmlns:a16="http://schemas.microsoft.com/office/drawing/2014/main" id="{430D2054-6012-4764-86D4-9A4F6094D061}"/>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9" name="TextBox 18">
              <a:extLst>
                <a:ext uri="{FF2B5EF4-FFF2-40B4-BE49-F238E27FC236}">
                  <a16:creationId xmlns:a16="http://schemas.microsoft.com/office/drawing/2014/main" id="{44AA4382-9A57-4404-8BEB-E89D4D40AD01}"/>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2</a:t>
              </a:fld>
              <a:r>
                <a:rPr lang="en-US" altLang="en-US" sz="1800" i="1" dirty="0"/>
                <a:t>     </a:t>
              </a:r>
            </a:p>
          </p:txBody>
        </p:sp>
      </p:grpSp>
    </p:spTree>
    <p:extLst>
      <p:ext uri="{BB962C8B-B14F-4D97-AF65-F5344CB8AC3E}">
        <p14:creationId xmlns:p14="http://schemas.microsoft.com/office/powerpoint/2010/main" val="22494574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a:extLst>
              <a:ext uri="{FF2B5EF4-FFF2-40B4-BE49-F238E27FC236}">
                <a16:creationId xmlns:a16="http://schemas.microsoft.com/office/drawing/2014/main" id="{86299011-F443-D74E-81F4-EA4B100C7266}"/>
              </a:ext>
            </a:extLst>
          </p:cNvPr>
          <p:cNvSpPr>
            <a:spLocks noGrp="1"/>
          </p:cNvSpPr>
          <p:nvPr>
            <p:ph type="title"/>
          </p:nvPr>
        </p:nvSpPr>
        <p:spPr>
          <a:xfrm>
            <a:off x="457200" y="274638"/>
            <a:ext cx="8229600" cy="1096962"/>
          </a:xfrm>
          <a:solidFill>
            <a:srgbClr val="0066FF">
              <a:alpha val="30196"/>
            </a:srgbClr>
          </a:solidFill>
        </p:spPr>
        <p:txBody>
          <a:bodyPr/>
          <a:lstStyle/>
          <a:p>
            <a:pPr eaLnBrk="1" hangingPunct="1"/>
            <a:r>
              <a:rPr lang="en-US" altLang="en-US" sz="4000">
                <a:solidFill>
                  <a:srgbClr val="0000CC"/>
                </a:solidFill>
                <a:latin typeface="Arial" panose="020B0604020202020204" pitchFamily="34" charset="0"/>
                <a:ea typeface="ＭＳ Ｐゴシック" panose="020B0600070205080204" pitchFamily="34" charset="-128"/>
              </a:rPr>
              <a:t>Free-Format Questions</a:t>
            </a:r>
            <a:endParaRPr lang="id-ID" altLang="en-US" sz="4000">
              <a:solidFill>
                <a:srgbClr val="0000CC"/>
              </a:solidFill>
              <a:ea typeface="ＭＳ Ｐゴシック" panose="020B0600070205080204" pitchFamily="34" charset="-128"/>
            </a:endParaRPr>
          </a:p>
        </p:txBody>
      </p:sp>
      <p:sp>
        <p:nvSpPr>
          <p:cNvPr id="34823" name="Rectangle 6">
            <a:extLst>
              <a:ext uri="{FF2B5EF4-FFF2-40B4-BE49-F238E27FC236}">
                <a16:creationId xmlns:a16="http://schemas.microsoft.com/office/drawing/2014/main" id="{1B6E58A6-6710-1E4C-B4EE-3D1D2B3DFD85}"/>
              </a:ext>
            </a:extLst>
          </p:cNvPr>
          <p:cNvSpPr>
            <a:spLocks noGrp="1"/>
          </p:cNvSpPr>
          <p:nvPr>
            <p:ph idx="1"/>
          </p:nvPr>
        </p:nvSpPr>
        <p:spPr>
          <a:xfrm>
            <a:off x="457200" y="1447800"/>
            <a:ext cx="8153400" cy="4724400"/>
          </a:xfrm>
        </p:spPr>
        <p:txBody>
          <a:bodyPr/>
          <a:lstStyle/>
          <a:p>
            <a:r>
              <a:rPr lang="en-US" altLang="en-US" sz="2800" dirty="0">
                <a:ea typeface="ＭＳ Ｐゴシック" panose="020B0600070205080204" pitchFamily="34" charset="-128"/>
              </a:rPr>
              <a:t>Offer the respondent greater freedom in providing answers</a:t>
            </a:r>
          </a:p>
          <a:p>
            <a:r>
              <a:rPr lang="en-US" altLang="en-US" sz="2800" dirty="0">
                <a:ea typeface="ＭＳ Ｐゴシック" panose="020B0600070205080204" pitchFamily="34" charset="-128"/>
              </a:rPr>
              <a:t>A question is asked and the respondent records the answer in the space provided after the question. </a:t>
            </a:r>
          </a:p>
          <a:p>
            <a:pPr>
              <a:lnSpc>
                <a:spcPct val="90000"/>
              </a:lnSpc>
            </a:pPr>
            <a:r>
              <a:rPr lang="en-US" altLang="en-US" sz="2800" dirty="0">
                <a:ea typeface="ＭＳ Ｐゴシック" panose="020B0600070205080204" pitchFamily="34" charset="-128"/>
              </a:rPr>
              <a:t>The problems with free-format questions are that the respondents answers may prove difficult to tabulate and, in some cases, may not match the questions asked</a:t>
            </a:r>
          </a:p>
          <a:p>
            <a:pPr>
              <a:lnSpc>
                <a:spcPct val="90000"/>
              </a:lnSpc>
            </a:pPr>
            <a:endParaRPr lang="en-US" altLang="en-US" sz="2400" dirty="0">
              <a:ea typeface="ＭＳ Ｐゴシック" panose="020B0600070205080204" pitchFamily="34" charset="-128"/>
            </a:endParaRPr>
          </a:p>
        </p:txBody>
      </p:sp>
      <p:grpSp>
        <p:nvGrpSpPr>
          <p:cNvPr id="9" name="Group 8">
            <a:extLst>
              <a:ext uri="{FF2B5EF4-FFF2-40B4-BE49-F238E27FC236}">
                <a16:creationId xmlns:a16="http://schemas.microsoft.com/office/drawing/2014/main" id="{6F51C234-6FFA-4195-B944-4823D0FA5AFD}"/>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DA21E2FD-A88F-42BF-B9B8-21CC8874EE4F}"/>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1E5ED13C-4B58-4283-BDC9-BB7F815C2BD0}"/>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31437DBE-0AF2-49A0-86A9-0545129D1803}"/>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0C910D51-FE43-4558-B256-25D1D27C2ECA}"/>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6A55BB4E-6567-4E1B-AE0E-45E1055EECAB}"/>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20</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1">
            <a:extLst>
              <a:ext uri="{FF2B5EF4-FFF2-40B4-BE49-F238E27FC236}">
                <a16:creationId xmlns:a16="http://schemas.microsoft.com/office/drawing/2014/main" id="{2AABD2A5-CF13-0A4C-8407-19169670BB1A}"/>
              </a:ext>
            </a:extLst>
          </p:cNvPr>
          <p:cNvSpPr>
            <a:spLocks noGrp="1"/>
          </p:cNvSpPr>
          <p:nvPr>
            <p:ph type="title"/>
          </p:nvPr>
        </p:nvSpPr>
        <p:spPr>
          <a:xfrm>
            <a:off x="457200" y="274638"/>
            <a:ext cx="8229600" cy="1096962"/>
          </a:xfrm>
          <a:solidFill>
            <a:srgbClr val="0066FF">
              <a:alpha val="30196"/>
            </a:srgbClr>
          </a:solidFill>
        </p:spPr>
        <p:txBody>
          <a:bodyPr/>
          <a:lstStyle/>
          <a:p>
            <a:pPr eaLnBrk="1" hangingPunct="1"/>
            <a:r>
              <a:rPr lang="en-US" altLang="en-US" sz="4000">
                <a:solidFill>
                  <a:srgbClr val="0000CC"/>
                </a:solidFill>
                <a:latin typeface="Arial" panose="020B0604020202020204" pitchFamily="34" charset="0"/>
                <a:ea typeface="ＭＳ Ｐゴシック" panose="020B0600070205080204" pitchFamily="34" charset="-128"/>
              </a:rPr>
              <a:t>Fixed-Format Questions</a:t>
            </a:r>
            <a:endParaRPr lang="id-ID" altLang="en-US" sz="4000">
              <a:solidFill>
                <a:srgbClr val="0000CC"/>
              </a:solidFill>
              <a:ea typeface="ＭＳ Ｐゴシック" panose="020B0600070205080204" pitchFamily="34" charset="-128"/>
            </a:endParaRPr>
          </a:p>
        </p:txBody>
      </p:sp>
      <p:sp>
        <p:nvSpPr>
          <p:cNvPr id="35847" name="Rectangle 6">
            <a:extLst>
              <a:ext uri="{FF2B5EF4-FFF2-40B4-BE49-F238E27FC236}">
                <a16:creationId xmlns:a16="http://schemas.microsoft.com/office/drawing/2014/main" id="{BDEE0A49-B125-D042-9797-45100E74A360}"/>
              </a:ext>
            </a:extLst>
          </p:cNvPr>
          <p:cNvSpPr>
            <a:spLocks noGrp="1"/>
          </p:cNvSpPr>
          <p:nvPr>
            <p:ph idx="1"/>
          </p:nvPr>
        </p:nvSpPr>
        <p:spPr>
          <a:xfrm>
            <a:off x="457200" y="1447800"/>
            <a:ext cx="8153400" cy="4724400"/>
          </a:xfrm>
        </p:spPr>
        <p:txBody>
          <a:bodyPr/>
          <a:lstStyle/>
          <a:p>
            <a:r>
              <a:rPr lang="en-US" altLang="en-US" sz="2800">
                <a:ea typeface="ＭＳ Ｐゴシック" panose="020B0600070205080204" pitchFamily="34" charset="-128"/>
              </a:rPr>
              <a:t>Require specific responses from individuals</a:t>
            </a:r>
          </a:p>
          <a:p>
            <a:r>
              <a:rPr lang="en-US" altLang="en-US" sz="2800">
                <a:ea typeface="ＭＳ Ｐゴシック" panose="020B0600070205080204" pitchFamily="34" charset="-128"/>
              </a:rPr>
              <a:t>Given any question, the respondent must choose from the available answers. This makes the results much easier to tabulate </a:t>
            </a:r>
          </a:p>
          <a:p>
            <a:r>
              <a:rPr lang="en-US" altLang="en-US" sz="2800">
                <a:ea typeface="ＭＳ Ｐゴシック" panose="020B0600070205080204" pitchFamily="34" charset="-128"/>
              </a:rPr>
              <a:t>On the other hand, the respondent cannot provide additional information that might prove valuable </a:t>
            </a:r>
          </a:p>
          <a:p>
            <a:endParaRPr lang="en-US" altLang="en-US" sz="2800">
              <a:ea typeface="ＭＳ Ｐゴシック" panose="020B0600070205080204" pitchFamily="34" charset="-128"/>
            </a:endParaRPr>
          </a:p>
          <a:p>
            <a:pPr>
              <a:lnSpc>
                <a:spcPct val="90000"/>
              </a:lnSpc>
            </a:pPr>
            <a:endParaRPr lang="en-US" altLang="en-US" sz="2400">
              <a:ea typeface="ＭＳ Ｐゴシック" panose="020B0600070205080204" pitchFamily="34" charset="-128"/>
            </a:endParaRPr>
          </a:p>
        </p:txBody>
      </p:sp>
      <p:grpSp>
        <p:nvGrpSpPr>
          <p:cNvPr id="9" name="Group 8">
            <a:extLst>
              <a:ext uri="{FF2B5EF4-FFF2-40B4-BE49-F238E27FC236}">
                <a16:creationId xmlns:a16="http://schemas.microsoft.com/office/drawing/2014/main" id="{B8867766-DDD5-498D-9519-91B4F8BB82D0}"/>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8863511F-343D-47FA-B1F3-CCCD8831C156}"/>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35E7136B-B9AE-4291-B723-B9235B0D74AE}"/>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0820CB2D-CE3C-4A44-A1C9-7AE7FAD2CB2B}"/>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47D85304-1792-47C9-A2D1-B7CD1489FCDF}"/>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C5AD3B9D-5F26-4D42-B944-FBDD7A8BCD8F}"/>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21</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itle 1">
            <a:extLst>
              <a:ext uri="{FF2B5EF4-FFF2-40B4-BE49-F238E27FC236}">
                <a16:creationId xmlns:a16="http://schemas.microsoft.com/office/drawing/2014/main" id="{046834CE-E873-BC41-8A8F-0BED3E00A7CE}"/>
              </a:ext>
            </a:extLst>
          </p:cNvPr>
          <p:cNvSpPr>
            <a:spLocks noGrp="1"/>
          </p:cNvSpPr>
          <p:nvPr>
            <p:ph type="title"/>
          </p:nvPr>
        </p:nvSpPr>
        <p:spPr>
          <a:xfrm>
            <a:off x="457200" y="274638"/>
            <a:ext cx="8229600" cy="1096962"/>
          </a:xfrm>
          <a:solidFill>
            <a:srgbClr val="0066FF">
              <a:alpha val="30196"/>
            </a:srgbClr>
          </a:solidFill>
        </p:spPr>
        <p:txBody>
          <a:bodyPr/>
          <a:lstStyle/>
          <a:p>
            <a:pPr eaLnBrk="1" hangingPunct="1"/>
            <a:r>
              <a:rPr lang="en-US" altLang="en-US" sz="3600">
                <a:solidFill>
                  <a:srgbClr val="0000CC"/>
                </a:solidFill>
                <a:latin typeface="Arial" panose="020B0604020202020204" pitchFamily="34" charset="0"/>
                <a:ea typeface="ＭＳ Ｐゴシック" panose="020B0600070205080204" pitchFamily="34" charset="-128"/>
              </a:rPr>
              <a:t>Advantages &amp; disadvantages </a:t>
            </a:r>
            <a:br>
              <a:rPr lang="en-US" altLang="en-US" sz="3600">
                <a:solidFill>
                  <a:srgbClr val="0000CC"/>
                </a:solidFill>
                <a:latin typeface="Arial" panose="020B0604020202020204" pitchFamily="34" charset="0"/>
                <a:ea typeface="ＭＳ Ｐゴシック" panose="020B0600070205080204" pitchFamily="34" charset="-128"/>
              </a:rPr>
            </a:br>
            <a:r>
              <a:rPr lang="en-US" altLang="en-US" sz="3600">
                <a:solidFill>
                  <a:srgbClr val="0000CC"/>
                </a:solidFill>
                <a:latin typeface="Arial" panose="020B0604020202020204" pitchFamily="34" charset="0"/>
                <a:ea typeface="ＭＳ Ｐゴシック" panose="020B0600070205080204" pitchFamily="34" charset="-128"/>
              </a:rPr>
              <a:t>of using questionnaires</a:t>
            </a:r>
            <a:endParaRPr lang="id-ID" altLang="en-US" sz="3700">
              <a:solidFill>
                <a:srgbClr val="0000CC"/>
              </a:solidFill>
              <a:ea typeface="ＭＳ Ｐゴシック" panose="020B0600070205080204" pitchFamily="34" charset="-128"/>
            </a:endParaRPr>
          </a:p>
        </p:txBody>
      </p:sp>
      <p:graphicFrame>
        <p:nvGraphicFramePr>
          <p:cNvPr id="10" name="Table 9">
            <a:extLst>
              <a:ext uri="{FF2B5EF4-FFF2-40B4-BE49-F238E27FC236}">
                <a16:creationId xmlns:a16="http://schemas.microsoft.com/office/drawing/2014/main" id="{294579B7-5C20-C247-AD24-D3D6A9DF28B9}"/>
              </a:ext>
            </a:extLst>
          </p:cNvPr>
          <p:cNvGraphicFramePr>
            <a:graphicFrameLocks noGrp="1"/>
          </p:cNvGraphicFramePr>
          <p:nvPr/>
        </p:nvGraphicFramePr>
        <p:xfrm>
          <a:off x="609600" y="1524000"/>
          <a:ext cx="7993063" cy="3871941"/>
        </p:xfrm>
        <a:graphic>
          <a:graphicData uri="http://schemas.openxmlformats.org/drawingml/2006/table">
            <a:tbl>
              <a:tblPr/>
              <a:tblGrid>
                <a:gridCol w="3886200">
                  <a:extLst>
                    <a:ext uri="{9D8B030D-6E8A-4147-A177-3AD203B41FA5}">
                      <a16:colId xmlns:a16="http://schemas.microsoft.com/office/drawing/2014/main" val="1413753213"/>
                    </a:ext>
                  </a:extLst>
                </a:gridCol>
                <a:gridCol w="4106863">
                  <a:extLst>
                    <a:ext uri="{9D8B030D-6E8A-4147-A177-3AD203B41FA5}">
                      <a16:colId xmlns:a16="http://schemas.microsoft.com/office/drawing/2014/main" val="3352842562"/>
                    </a:ext>
                  </a:extLst>
                </a:gridCol>
              </a:tblGrid>
              <a:tr h="396824">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FFFFFF"/>
                          </a:solidFill>
                          <a:effectLst/>
                          <a:latin typeface="Calibri" panose="020F0502020204030204" pitchFamily="34" charset="0"/>
                          <a:ea typeface="ＭＳ Ｐゴシック" panose="020B0600070205080204" pitchFamily="34" charset="-128"/>
                        </a:rPr>
                        <a:t>Advantages</a:t>
                      </a:r>
                    </a:p>
                  </a:txBody>
                  <a:tcPr marL="91438" marR="91438"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Disadvantages</a:t>
                      </a:r>
                    </a:p>
                  </a:txBody>
                  <a:tcPr marL="91438" marR="91438"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110780783"/>
                  </a:ext>
                </a:extLst>
              </a:tr>
              <a:tr h="76190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People can complete and return questionnaires at their convenience </a:t>
                      </a:r>
                    </a:p>
                  </a:txBody>
                  <a:tcPr marL="91438" marR="91438"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Number of respondents can be low, possibly only 5% to 10% </a:t>
                      </a:r>
                    </a:p>
                  </a:txBody>
                  <a:tcPr marL="91438" marR="91438"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97284329"/>
                  </a:ext>
                </a:extLst>
              </a:tr>
              <a:tr h="1005799">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Relatively inexpensive way to gather data from a large number of people </a:t>
                      </a:r>
                    </a:p>
                  </a:txBody>
                  <a:tcPr marL="91438" marR="91438"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Questionnaires may be returned incomplete </a:t>
                      </a:r>
                    </a:p>
                  </a:txBody>
                  <a:tcPr marL="91438" marR="91438"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974342288"/>
                  </a:ext>
                </a:extLst>
              </a:tr>
              <a:tr h="1005799">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People more likely to provide the real facts as responses can be kept confidential </a:t>
                      </a:r>
                    </a:p>
                  </a:txBody>
                  <a:tcPr marL="91438" marR="91438"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May not provide an opportunity to adapt or re-word questions that have been misinterpreted </a:t>
                      </a:r>
                    </a:p>
                  </a:txBody>
                  <a:tcPr marL="91438" marR="91438"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2139909800"/>
                  </a:ext>
                </a:extLst>
              </a:tr>
              <a:tr h="701586">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Responses can be tabulated and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analyzed quickly </a:t>
                      </a:r>
                    </a:p>
                  </a:txBody>
                  <a:tcPr marL="91438" marR="91438"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Cannot observe and analyze the respondents body language </a:t>
                      </a:r>
                    </a:p>
                  </a:txBody>
                  <a:tcPr marL="91438" marR="91438"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93743078"/>
                  </a:ext>
                </a:extLst>
              </a:tr>
            </a:tbl>
          </a:graphicData>
        </a:graphic>
      </p:graphicFrame>
      <p:grpSp>
        <p:nvGrpSpPr>
          <p:cNvPr id="9" name="Group 8">
            <a:extLst>
              <a:ext uri="{FF2B5EF4-FFF2-40B4-BE49-F238E27FC236}">
                <a16:creationId xmlns:a16="http://schemas.microsoft.com/office/drawing/2014/main" id="{40702BF0-38B3-4559-8FF2-6231DC0E10C9}"/>
              </a:ext>
            </a:extLst>
          </p:cNvPr>
          <p:cNvGrpSpPr/>
          <p:nvPr/>
        </p:nvGrpSpPr>
        <p:grpSpPr>
          <a:xfrm>
            <a:off x="457200" y="6215063"/>
            <a:ext cx="8229600" cy="708243"/>
            <a:chOff x="457200" y="6215063"/>
            <a:chExt cx="8229600" cy="708243"/>
          </a:xfrm>
        </p:grpSpPr>
        <p:sp>
          <p:nvSpPr>
            <p:cNvPr id="11" name="Rectangle 10">
              <a:extLst>
                <a:ext uri="{FF2B5EF4-FFF2-40B4-BE49-F238E27FC236}">
                  <a16:creationId xmlns:a16="http://schemas.microsoft.com/office/drawing/2014/main" id="{9B243229-6360-471A-8E3C-18744F0D36AB}"/>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2" name="Picture 11">
              <a:extLst>
                <a:ext uri="{FF2B5EF4-FFF2-40B4-BE49-F238E27FC236}">
                  <a16:creationId xmlns:a16="http://schemas.microsoft.com/office/drawing/2014/main" id="{DE1A2288-F110-414B-82FC-4D6809AC0527}"/>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a:extLst>
                <a:ext uri="{FF2B5EF4-FFF2-40B4-BE49-F238E27FC236}">
                  <a16:creationId xmlns:a16="http://schemas.microsoft.com/office/drawing/2014/main" id="{DDF0E87C-68E6-44C8-A2AD-57273414310F}"/>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4" name="TextBox 17">
              <a:extLst>
                <a:ext uri="{FF2B5EF4-FFF2-40B4-BE49-F238E27FC236}">
                  <a16:creationId xmlns:a16="http://schemas.microsoft.com/office/drawing/2014/main" id="{791F5463-2819-4E9C-A0A6-10B40BF9964E}"/>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5" name="TextBox 18">
              <a:extLst>
                <a:ext uri="{FF2B5EF4-FFF2-40B4-BE49-F238E27FC236}">
                  <a16:creationId xmlns:a16="http://schemas.microsoft.com/office/drawing/2014/main" id="{53325984-0795-4E75-964E-61366BB13A4E}"/>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22</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1">
            <a:extLst>
              <a:ext uri="{FF2B5EF4-FFF2-40B4-BE49-F238E27FC236}">
                <a16:creationId xmlns:a16="http://schemas.microsoft.com/office/drawing/2014/main" id="{51D0AADF-DCAA-AE45-A6D2-32582A7A1CF9}"/>
              </a:ext>
            </a:extLst>
          </p:cNvPr>
          <p:cNvSpPr>
            <a:spLocks noGrp="1"/>
          </p:cNvSpPr>
          <p:nvPr>
            <p:ph type="title"/>
          </p:nvPr>
        </p:nvSpPr>
        <p:spPr>
          <a:xfrm>
            <a:off x="457200" y="274638"/>
            <a:ext cx="8229600" cy="1096962"/>
          </a:xfrm>
          <a:solidFill>
            <a:srgbClr val="0066FF">
              <a:alpha val="30196"/>
            </a:srgbClr>
          </a:solidFill>
        </p:spPr>
        <p:txBody>
          <a:bodyPr/>
          <a:lstStyle/>
          <a:p>
            <a:pPr eaLnBrk="1" hangingPunct="1"/>
            <a:r>
              <a:rPr lang="en-US" altLang="en-US" sz="4000">
                <a:solidFill>
                  <a:srgbClr val="0000CC"/>
                </a:solidFill>
                <a:latin typeface="Arial" panose="020B0604020202020204" pitchFamily="34" charset="0"/>
                <a:ea typeface="ＭＳ Ｐゴシック" panose="020B0600070205080204" pitchFamily="34" charset="-128"/>
              </a:rPr>
              <a:t>A Worked Example</a:t>
            </a:r>
            <a:endParaRPr lang="id-ID" altLang="en-US" sz="4000">
              <a:solidFill>
                <a:srgbClr val="0000CC"/>
              </a:solidFill>
              <a:ea typeface="ＭＳ Ｐゴシック" panose="020B0600070205080204" pitchFamily="34" charset="-128"/>
            </a:endParaRPr>
          </a:p>
        </p:txBody>
      </p:sp>
      <p:sp>
        <p:nvSpPr>
          <p:cNvPr id="37895" name="Rectangle 6">
            <a:extLst>
              <a:ext uri="{FF2B5EF4-FFF2-40B4-BE49-F238E27FC236}">
                <a16:creationId xmlns:a16="http://schemas.microsoft.com/office/drawing/2014/main" id="{E125FAE0-6951-534C-A1BF-B001794BA5CE}"/>
              </a:ext>
            </a:extLst>
          </p:cNvPr>
          <p:cNvSpPr>
            <a:spLocks noGrp="1"/>
          </p:cNvSpPr>
          <p:nvPr>
            <p:ph idx="1"/>
          </p:nvPr>
        </p:nvSpPr>
        <p:spPr>
          <a:xfrm>
            <a:off x="457200" y="1447800"/>
            <a:ext cx="8153400" cy="4724400"/>
          </a:xfrm>
        </p:spPr>
        <p:txBody>
          <a:bodyPr/>
          <a:lstStyle/>
          <a:p>
            <a:r>
              <a:rPr lang="en-US" altLang="en-US" sz="2800">
                <a:ea typeface="ＭＳ Ｐゴシック" panose="020B0600070205080204" pitchFamily="34" charset="-128"/>
              </a:rPr>
              <a:t>Present an overview of the </a:t>
            </a:r>
            <a:r>
              <a:rPr lang="en-US" altLang="en-US" sz="2800" i="1">
                <a:ea typeface="ＭＳ Ｐゴシック" panose="020B0600070205080204" pitchFamily="34" charset="-128"/>
              </a:rPr>
              <a:t>DreamHome </a:t>
            </a:r>
            <a:r>
              <a:rPr lang="en-US" altLang="en-US" sz="2800">
                <a:ea typeface="ＭＳ Ｐゴシック" panose="020B0600070205080204" pitchFamily="34" charset="-128"/>
              </a:rPr>
              <a:t>case study and then use this case study to illustrate how to establish a database project</a:t>
            </a:r>
          </a:p>
          <a:p>
            <a:r>
              <a:rPr lang="en-US" altLang="en-US" sz="2800">
                <a:ea typeface="ＭＳ Ｐゴシック" panose="020B0600070205080204" pitchFamily="34" charset="-128"/>
              </a:rPr>
              <a:t>Illustrate how fact-finding techniques can be used and the documentation produced in the early stages of the database system development lifecycle: </a:t>
            </a:r>
          </a:p>
          <a:p>
            <a:pPr lvl="1"/>
            <a:r>
              <a:rPr lang="en-US" altLang="en-US" sz="2400">
                <a:ea typeface="ＭＳ Ｐゴシック" panose="020B0600070205080204" pitchFamily="34" charset="-128"/>
              </a:rPr>
              <a:t>database planning, </a:t>
            </a:r>
          </a:p>
          <a:p>
            <a:pPr lvl="1"/>
            <a:r>
              <a:rPr lang="en-US" altLang="en-US" sz="2400">
                <a:ea typeface="ＭＳ Ｐゴシック" panose="020B0600070205080204" pitchFamily="34" charset="-128"/>
              </a:rPr>
              <a:t>system definition, and </a:t>
            </a:r>
          </a:p>
          <a:p>
            <a:pPr lvl="1"/>
            <a:r>
              <a:rPr lang="en-US" altLang="en-US" sz="2400">
                <a:ea typeface="ＭＳ Ｐゴシック" panose="020B0600070205080204" pitchFamily="34" charset="-128"/>
              </a:rPr>
              <a:t>requirements collection and analysis stages </a:t>
            </a:r>
          </a:p>
          <a:p>
            <a:endParaRPr lang="en-US" altLang="en-US" sz="2800">
              <a:ea typeface="ＭＳ Ｐゴシック" panose="020B0600070205080204" pitchFamily="34" charset="-128"/>
            </a:endParaRPr>
          </a:p>
          <a:p>
            <a:pPr>
              <a:lnSpc>
                <a:spcPct val="90000"/>
              </a:lnSpc>
            </a:pPr>
            <a:endParaRPr lang="en-US" altLang="en-US" sz="2400">
              <a:ea typeface="ＭＳ Ｐゴシック" panose="020B0600070205080204" pitchFamily="34" charset="-128"/>
            </a:endParaRPr>
          </a:p>
        </p:txBody>
      </p:sp>
      <p:grpSp>
        <p:nvGrpSpPr>
          <p:cNvPr id="9" name="Group 8">
            <a:extLst>
              <a:ext uri="{FF2B5EF4-FFF2-40B4-BE49-F238E27FC236}">
                <a16:creationId xmlns:a16="http://schemas.microsoft.com/office/drawing/2014/main" id="{0FB0C05B-C93B-4798-8B31-A599DDD7C1A3}"/>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9BFEC4CF-ED87-4307-A736-40F72298A5E8}"/>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8871CF43-D6A8-43FE-BA77-C827B75DCC6D}"/>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6BD16169-6BF5-4B3D-9DAC-CD9CDA84496A}"/>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1184D91A-306C-4510-8352-F988AD6E07EF}"/>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550AEC4C-7F44-442A-ACAC-ABF455ED7002}"/>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23</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itle 1">
            <a:extLst>
              <a:ext uri="{FF2B5EF4-FFF2-40B4-BE49-F238E27FC236}">
                <a16:creationId xmlns:a16="http://schemas.microsoft.com/office/drawing/2014/main" id="{79748F68-61C6-9A4D-9584-5EDAA900E110}"/>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The </a:t>
            </a:r>
            <a:r>
              <a:rPr lang="en-US" altLang="en-US" sz="4000" i="1">
                <a:solidFill>
                  <a:srgbClr val="0000CC"/>
                </a:solidFill>
                <a:ea typeface="ＭＳ Ｐゴシック" panose="020B0600070205080204" pitchFamily="34" charset="-128"/>
              </a:rPr>
              <a:t>DreamHome </a:t>
            </a:r>
            <a:r>
              <a:rPr lang="en-US" altLang="en-US" sz="4000">
                <a:solidFill>
                  <a:srgbClr val="0000CC"/>
                </a:solidFill>
                <a:ea typeface="ＭＳ Ｐゴシック" panose="020B0600070205080204" pitchFamily="34" charset="-128"/>
              </a:rPr>
              <a:t>Case Study:</a:t>
            </a:r>
            <a:br>
              <a:rPr lang="en-US" altLang="en-US" sz="4000">
                <a:solidFill>
                  <a:srgbClr val="0000CC"/>
                </a:solidFill>
                <a:ea typeface="ＭＳ Ｐゴシック" panose="020B0600070205080204" pitchFamily="34" charset="-128"/>
              </a:rPr>
            </a:br>
            <a:r>
              <a:rPr lang="en-US" altLang="en-US" sz="4000">
                <a:solidFill>
                  <a:srgbClr val="0000CC"/>
                </a:solidFill>
                <a:ea typeface="ＭＳ Ｐゴシック" panose="020B0600070205080204" pitchFamily="34" charset="-128"/>
              </a:rPr>
              <a:t>An Overview (1)</a:t>
            </a:r>
          </a:p>
        </p:txBody>
      </p:sp>
      <p:sp>
        <p:nvSpPr>
          <p:cNvPr id="38919" name="Rectangle 6">
            <a:extLst>
              <a:ext uri="{FF2B5EF4-FFF2-40B4-BE49-F238E27FC236}">
                <a16:creationId xmlns:a16="http://schemas.microsoft.com/office/drawing/2014/main" id="{EFA1D469-3B95-3341-A334-74D31BA3DF2E}"/>
              </a:ext>
            </a:extLst>
          </p:cNvPr>
          <p:cNvSpPr>
            <a:spLocks noGrp="1"/>
          </p:cNvSpPr>
          <p:nvPr>
            <p:ph idx="1"/>
          </p:nvPr>
        </p:nvSpPr>
        <p:spPr>
          <a:xfrm>
            <a:off x="453189" y="1520407"/>
            <a:ext cx="8153400" cy="4572000"/>
          </a:xfrm>
        </p:spPr>
        <p:txBody>
          <a:bodyPr/>
          <a:lstStyle/>
          <a:p>
            <a:r>
              <a:rPr lang="en-US" altLang="en-US" sz="2800" i="1" dirty="0" err="1">
                <a:ea typeface="ＭＳ Ｐゴシック" panose="020B0600070205080204" pitchFamily="34" charset="-128"/>
              </a:rPr>
              <a:t>DreamHome</a:t>
            </a:r>
            <a:r>
              <a:rPr lang="en-US" altLang="en-US" sz="2800" i="1" dirty="0">
                <a:ea typeface="ＭＳ Ｐゴシック" panose="020B0600070205080204" pitchFamily="34" charset="-128"/>
              </a:rPr>
              <a:t> </a:t>
            </a:r>
            <a:r>
              <a:rPr lang="en-US" altLang="en-US" sz="2800" dirty="0">
                <a:ea typeface="ＭＳ Ｐゴシック" panose="020B0600070205080204" pitchFamily="34" charset="-128"/>
              </a:rPr>
              <a:t>specializes in property management, by taking an intermediate role between owners who wish to rent out their furnished property and clients of </a:t>
            </a:r>
            <a:r>
              <a:rPr lang="en-US" altLang="en-US" sz="2800" i="1" dirty="0" err="1">
                <a:ea typeface="ＭＳ Ｐゴシック" panose="020B0600070205080204" pitchFamily="34" charset="-128"/>
              </a:rPr>
              <a:t>DreamHome</a:t>
            </a:r>
            <a:r>
              <a:rPr lang="en-US" altLang="en-US" sz="2800" i="1" dirty="0">
                <a:ea typeface="ＭＳ Ｐゴシック" panose="020B0600070205080204" pitchFamily="34" charset="-128"/>
              </a:rPr>
              <a:t> </a:t>
            </a:r>
            <a:r>
              <a:rPr lang="en-US" altLang="en-US" sz="2800" dirty="0">
                <a:ea typeface="ＭＳ Ｐゴシック" panose="020B0600070205080204" pitchFamily="34" charset="-128"/>
              </a:rPr>
              <a:t>who require to rent furnished property for a fixed period</a:t>
            </a:r>
            <a:endParaRPr lang="en-US" altLang="en-US" sz="2800" i="1" dirty="0">
              <a:ea typeface="ＭＳ Ｐゴシック" panose="020B0600070205080204" pitchFamily="34" charset="-128"/>
            </a:endParaRPr>
          </a:p>
          <a:p>
            <a:r>
              <a:rPr lang="en-US" altLang="en-US" sz="2800" i="1" dirty="0" err="1">
                <a:ea typeface="ＭＳ Ｐゴシック" panose="020B0600070205080204" pitchFamily="34" charset="-128"/>
              </a:rPr>
              <a:t>DreamHome</a:t>
            </a:r>
            <a:r>
              <a:rPr lang="en-US" altLang="en-US" sz="2800" i="1" dirty="0">
                <a:ea typeface="ＭＳ Ｐゴシック" panose="020B0600070205080204" pitchFamily="34" charset="-128"/>
              </a:rPr>
              <a:t> </a:t>
            </a:r>
            <a:r>
              <a:rPr lang="en-US" altLang="en-US" sz="2800" dirty="0">
                <a:ea typeface="ＭＳ Ｐゴシック" panose="020B0600070205080204" pitchFamily="34" charset="-128"/>
              </a:rPr>
              <a:t>currently has about 2000 staff working in 100 branches. When a member of staff joins the Company, the </a:t>
            </a:r>
            <a:r>
              <a:rPr lang="en-US" altLang="en-US" sz="2800" i="1" dirty="0" err="1">
                <a:ea typeface="ＭＳ Ｐゴシック" panose="020B0600070205080204" pitchFamily="34" charset="-128"/>
              </a:rPr>
              <a:t>DreamHome</a:t>
            </a:r>
            <a:r>
              <a:rPr lang="en-US" altLang="en-US" sz="2800" i="1" dirty="0">
                <a:ea typeface="ＭＳ Ｐゴシック" panose="020B0600070205080204" pitchFamily="34" charset="-128"/>
              </a:rPr>
              <a:t> </a:t>
            </a:r>
            <a:r>
              <a:rPr lang="en-US" altLang="en-US" sz="2800" dirty="0">
                <a:ea typeface="ＭＳ Ｐゴシック" panose="020B0600070205080204" pitchFamily="34" charset="-128"/>
              </a:rPr>
              <a:t>staff registration form is used. The staff registration form for Susan Brand is shown in Figure 1 </a:t>
            </a:r>
          </a:p>
        </p:txBody>
      </p:sp>
      <p:grpSp>
        <p:nvGrpSpPr>
          <p:cNvPr id="9" name="Group 8">
            <a:extLst>
              <a:ext uri="{FF2B5EF4-FFF2-40B4-BE49-F238E27FC236}">
                <a16:creationId xmlns:a16="http://schemas.microsoft.com/office/drawing/2014/main" id="{875450E0-F631-46A8-9BDE-BA6824BE233F}"/>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2E38A37E-84F2-41ED-B92B-51A79247EBBB}"/>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41066D1A-0B76-4A39-A795-100D2337DDD8}"/>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E6FACB4E-3A1E-4BFF-8880-E10D84E3CE3C}"/>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B191910C-14D4-4E2C-970A-EE159EE6ABFB}"/>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E3602C04-A358-481F-A162-40B432E512DA}"/>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24</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itle 1">
            <a:extLst>
              <a:ext uri="{FF2B5EF4-FFF2-40B4-BE49-F238E27FC236}">
                <a16:creationId xmlns:a16="http://schemas.microsoft.com/office/drawing/2014/main" id="{C43C686D-DC0F-654F-A130-B586F725187D}"/>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Figure 1:</a:t>
            </a:r>
            <a:br>
              <a:rPr lang="en-US" altLang="en-US" sz="4000">
                <a:solidFill>
                  <a:srgbClr val="0000CC"/>
                </a:solidFill>
                <a:ea typeface="ＭＳ Ｐゴシック" panose="020B0600070205080204" pitchFamily="34" charset="-128"/>
              </a:rPr>
            </a:br>
            <a:r>
              <a:rPr lang="en-US" altLang="en-US" sz="4000">
                <a:solidFill>
                  <a:srgbClr val="0000CC"/>
                </a:solidFill>
                <a:ea typeface="ＭＳ Ｐゴシック" panose="020B0600070205080204" pitchFamily="34" charset="-128"/>
              </a:rPr>
              <a:t>Staff Registration Form</a:t>
            </a:r>
          </a:p>
        </p:txBody>
      </p:sp>
      <p:grpSp>
        <p:nvGrpSpPr>
          <p:cNvPr id="9" name="Group 8">
            <a:extLst>
              <a:ext uri="{FF2B5EF4-FFF2-40B4-BE49-F238E27FC236}">
                <a16:creationId xmlns:a16="http://schemas.microsoft.com/office/drawing/2014/main" id="{2A3D8460-B667-4E2D-AED8-1FD54FE6E7D5}"/>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3E163EDE-7861-4625-9E5B-D9DCB4DAE53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7183695E-0A9B-43C3-A1EB-4D0794A8DACC}"/>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0097B681-155E-41CD-B339-AD4C81187544}"/>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F137D369-DEC0-42DC-B9FF-70EF351237F1}"/>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A63212FE-29E9-41E4-815C-FACE86BF91C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25</a:t>
              </a:fld>
              <a:r>
                <a:rPr lang="en-US" altLang="en-US" sz="1800" i="1" dirty="0"/>
                <a:t>     </a:t>
              </a:r>
            </a:p>
          </p:txBody>
        </p:sp>
      </p:grpSp>
      <p:pic>
        <p:nvPicPr>
          <p:cNvPr id="3" name="Picture 2">
            <a:extLst>
              <a:ext uri="{FF2B5EF4-FFF2-40B4-BE49-F238E27FC236}">
                <a16:creationId xmlns:a16="http://schemas.microsoft.com/office/drawing/2014/main" id="{D74E4B48-75F1-4223-ACFD-264B58C0EA06}"/>
              </a:ext>
            </a:extLst>
          </p:cNvPr>
          <p:cNvPicPr>
            <a:picLocks noChangeAspect="1"/>
          </p:cNvPicPr>
          <p:nvPr/>
        </p:nvPicPr>
        <p:blipFill>
          <a:blip r:embed="rId3"/>
          <a:stretch>
            <a:fillRect/>
          </a:stretch>
        </p:blipFill>
        <p:spPr>
          <a:xfrm>
            <a:off x="1287869" y="1566079"/>
            <a:ext cx="6340659" cy="461247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itle 1">
            <a:extLst>
              <a:ext uri="{FF2B5EF4-FFF2-40B4-BE49-F238E27FC236}">
                <a16:creationId xmlns:a16="http://schemas.microsoft.com/office/drawing/2014/main" id="{19C40215-E407-634B-9FBA-D50A6FA1F741}"/>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The </a:t>
            </a:r>
            <a:r>
              <a:rPr lang="en-US" altLang="en-US" sz="4000" i="1">
                <a:solidFill>
                  <a:srgbClr val="0000CC"/>
                </a:solidFill>
                <a:ea typeface="ＭＳ Ｐゴシック" panose="020B0600070205080204" pitchFamily="34" charset="-128"/>
              </a:rPr>
              <a:t>DreamHome </a:t>
            </a:r>
            <a:r>
              <a:rPr lang="en-US" altLang="en-US" sz="4000">
                <a:solidFill>
                  <a:srgbClr val="0000CC"/>
                </a:solidFill>
                <a:ea typeface="ＭＳ Ｐゴシック" panose="020B0600070205080204" pitchFamily="34" charset="-128"/>
              </a:rPr>
              <a:t>Case Study:</a:t>
            </a:r>
            <a:br>
              <a:rPr lang="en-US" altLang="en-US" sz="4000">
                <a:solidFill>
                  <a:srgbClr val="0000CC"/>
                </a:solidFill>
                <a:ea typeface="ＭＳ Ｐゴシック" panose="020B0600070205080204" pitchFamily="34" charset="-128"/>
              </a:rPr>
            </a:br>
            <a:r>
              <a:rPr lang="en-US" altLang="en-US" sz="4000">
                <a:solidFill>
                  <a:srgbClr val="0000CC"/>
                </a:solidFill>
                <a:ea typeface="ＭＳ Ｐゴシック" panose="020B0600070205080204" pitchFamily="34" charset="-128"/>
              </a:rPr>
              <a:t>An Overview (2)</a:t>
            </a:r>
          </a:p>
        </p:txBody>
      </p:sp>
      <p:sp>
        <p:nvSpPr>
          <p:cNvPr id="40967" name="Rectangle 6">
            <a:extLst>
              <a:ext uri="{FF2B5EF4-FFF2-40B4-BE49-F238E27FC236}">
                <a16:creationId xmlns:a16="http://schemas.microsoft.com/office/drawing/2014/main" id="{33C5B7D3-93E0-7241-8CED-AFA43A48BDC6}"/>
              </a:ext>
            </a:extLst>
          </p:cNvPr>
          <p:cNvSpPr>
            <a:spLocks noGrp="1"/>
          </p:cNvSpPr>
          <p:nvPr>
            <p:ph idx="1"/>
          </p:nvPr>
        </p:nvSpPr>
        <p:spPr>
          <a:xfrm>
            <a:off x="485775" y="1515979"/>
            <a:ext cx="8153400" cy="4572000"/>
          </a:xfrm>
        </p:spPr>
        <p:txBody>
          <a:bodyPr/>
          <a:lstStyle/>
          <a:p>
            <a:r>
              <a:rPr lang="en-US" altLang="en-US" sz="2800" dirty="0">
                <a:ea typeface="ＭＳ Ｐゴシック" panose="020B0600070205080204" pitchFamily="34" charset="-128"/>
              </a:rPr>
              <a:t>Each branch has an appropriate number and type of staff including a Manager, Supervisors, and Assistants</a:t>
            </a:r>
          </a:p>
          <a:p>
            <a:r>
              <a:rPr lang="en-US" altLang="en-US" sz="2800" dirty="0">
                <a:ea typeface="ＭＳ Ｐゴシック" panose="020B0600070205080204" pitchFamily="34" charset="-128"/>
              </a:rPr>
              <a:t>The Manager is responsible for the day-to-day running of a branch and each Supervisor is responsible for supervising a group of staff called Assistants</a:t>
            </a:r>
          </a:p>
          <a:p>
            <a:r>
              <a:rPr lang="en-US" altLang="en-US" sz="2800" dirty="0">
                <a:ea typeface="ＭＳ Ｐゴシック" panose="020B0600070205080204" pitchFamily="34" charset="-128"/>
              </a:rPr>
              <a:t>An example of the first page of a report listing the details of staff working at a branch office in Glasgow is shown in Figure 2 </a:t>
            </a:r>
          </a:p>
          <a:p>
            <a:pPr>
              <a:lnSpc>
                <a:spcPct val="90000"/>
              </a:lnSpc>
            </a:pPr>
            <a:endParaRPr lang="en-US" altLang="en-US" sz="2400" dirty="0">
              <a:ea typeface="ＭＳ Ｐゴシック" panose="020B0600070205080204" pitchFamily="34" charset="-128"/>
            </a:endParaRPr>
          </a:p>
        </p:txBody>
      </p:sp>
      <p:grpSp>
        <p:nvGrpSpPr>
          <p:cNvPr id="9" name="Group 8">
            <a:extLst>
              <a:ext uri="{FF2B5EF4-FFF2-40B4-BE49-F238E27FC236}">
                <a16:creationId xmlns:a16="http://schemas.microsoft.com/office/drawing/2014/main" id="{448AC877-0355-4106-80DB-FBB0C6710718}"/>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9F941674-9F6C-44B7-82C9-A492234D8B72}"/>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D2806D99-0F79-46A6-967A-400FF801834B}"/>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2487942C-7D7C-4567-A99F-30346DC2913B}"/>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63C8DF30-2B78-476C-B928-DD0C8112640B}"/>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251C4C1E-6395-412C-AEAF-5BD02E3627A8}"/>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26</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itle 1">
            <a:extLst>
              <a:ext uri="{FF2B5EF4-FFF2-40B4-BE49-F238E27FC236}">
                <a16:creationId xmlns:a16="http://schemas.microsoft.com/office/drawing/2014/main" id="{D43B0A6B-0CAB-8242-9DDF-5611A7E3529E}"/>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Figure 2:</a:t>
            </a:r>
            <a:br>
              <a:rPr lang="en-US" altLang="en-US" sz="4000">
                <a:solidFill>
                  <a:srgbClr val="0000CC"/>
                </a:solidFill>
                <a:ea typeface="ＭＳ Ｐゴシック" panose="020B0600070205080204" pitchFamily="34" charset="-128"/>
              </a:rPr>
            </a:br>
            <a:r>
              <a:rPr lang="en-US" altLang="en-US" sz="4000">
                <a:solidFill>
                  <a:srgbClr val="0000CC"/>
                </a:solidFill>
                <a:ea typeface="ＭＳ Ｐゴシック" panose="020B0600070205080204" pitchFamily="34" charset="-128"/>
              </a:rPr>
              <a:t>Staff Listing</a:t>
            </a:r>
          </a:p>
        </p:txBody>
      </p:sp>
      <p:grpSp>
        <p:nvGrpSpPr>
          <p:cNvPr id="9" name="Group 8">
            <a:extLst>
              <a:ext uri="{FF2B5EF4-FFF2-40B4-BE49-F238E27FC236}">
                <a16:creationId xmlns:a16="http://schemas.microsoft.com/office/drawing/2014/main" id="{E6230482-BC55-4EDB-8559-C9F994CED3F4}"/>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34444523-D8E4-489F-A84F-D59EFBBDC610}"/>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84AF4FF2-89BA-4341-856C-49331B55D45D}"/>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3565A8B4-9C3A-4CCD-879A-B706A3855416}"/>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BEB09C3B-BDC6-4E1F-9B3B-4CC37AAA5793}"/>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7CC33825-B7FB-40FE-A861-E61DBF15314F}"/>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27</a:t>
              </a:fld>
              <a:r>
                <a:rPr lang="en-US" altLang="en-US" sz="1800" i="1" dirty="0"/>
                <a:t>     </a:t>
              </a:r>
            </a:p>
          </p:txBody>
        </p:sp>
      </p:grpSp>
      <p:pic>
        <p:nvPicPr>
          <p:cNvPr id="3" name="Picture 2">
            <a:extLst>
              <a:ext uri="{FF2B5EF4-FFF2-40B4-BE49-F238E27FC236}">
                <a16:creationId xmlns:a16="http://schemas.microsoft.com/office/drawing/2014/main" id="{B5301277-6A2E-42BC-AC3F-343C5BFFAC9B}"/>
              </a:ext>
            </a:extLst>
          </p:cNvPr>
          <p:cNvPicPr>
            <a:picLocks noChangeAspect="1"/>
          </p:cNvPicPr>
          <p:nvPr/>
        </p:nvPicPr>
        <p:blipFill>
          <a:blip r:embed="rId3"/>
          <a:stretch>
            <a:fillRect/>
          </a:stretch>
        </p:blipFill>
        <p:spPr>
          <a:xfrm>
            <a:off x="1501048" y="1585912"/>
            <a:ext cx="5890351" cy="455474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itle 1">
            <a:extLst>
              <a:ext uri="{FF2B5EF4-FFF2-40B4-BE49-F238E27FC236}">
                <a16:creationId xmlns:a16="http://schemas.microsoft.com/office/drawing/2014/main" id="{CA3013B4-7CC7-E346-9D92-54A2030D4024}"/>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The </a:t>
            </a:r>
            <a:r>
              <a:rPr lang="en-US" altLang="en-US" sz="4000" i="1">
                <a:solidFill>
                  <a:srgbClr val="0000CC"/>
                </a:solidFill>
                <a:ea typeface="ＭＳ Ｐゴシック" panose="020B0600070205080204" pitchFamily="34" charset="-128"/>
              </a:rPr>
              <a:t>DreamHome </a:t>
            </a:r>
            <a:r>
              <a:rPr lang="en-US" altLang="en-US" sz="4000">
                <a:solidFill>
                  <a:srgbClr val="0000CC"/>
                </a:solidFill>
                <a:ea typeface="ＭＳ Ｐゴシック" panose="020B0600070205080204" pitchFamily="34" charset="-128"/>
              </a:rPr>
              <a:t>Case Study:</a:t>
            </a:r>
            <a:br>
              <a:rPr lang="en-US" altLang="en-US" sz="4000">
                <a:solidFill>
                  <a:srgbClr val="0000CC"/>
                </a:solidFill>
                <a:ea typeface="ＭＳ Ｐゴシック" panose="020B0600070205080204" pitchFamily="34" charset="-128"/>
              </a:rPr>
            </a:br>
            <a:r>
              <a:rPr lang="en-US" altLang="en-US" sz="4000">
                <a:solidFill>
                  <a:srgbClr val="0000CC"/>
                </a:solidFill>
                <a:ea typeface="ＭＳ Ｐゴシック" panose="020B0600070205080204" pitchFamily="34" charset="-128"/>
              </a:rPr>
              <a:t>An Overview (3)</a:t>
            </a:r>
          </a:p>
        </p:txBody>
      </p:sp>
      <p:sp>
        <p:nvSpPr>
          <p:cNvPr id="43015" name="Rectangle 6">
            <a:extLst>
              <a:ext uri="{FF2B5EF4-FFF2-40B4-BE49-F238E27FC236}">
                <a16:creationId xmlns:a16="http://schemas.microsoft.com/office/drawing/2014/main" id="{9741BD88-C9AF-5847-BA27-25B39ED6649E}"/>
              </a:ext>
            </a:extLst>
          </p:cNvPr>
          <p:cNvSpPr>
            <a:spLocks noGrp="1"/>
          </p:cNvSpPr>
          <p:nvPr>
            <p:ph idx="1"/>
          </p:nvPr>
        </p:nvSpPr>
        <p:spPr>
          <a:xfrm>
            <a:off x="485775" y="1558090"/>
            <a:ext cx="8153400" cy="4572000"/>
          </a:xfrm>
        </p:spPr>
        <p:txBody>
          <a:bodyPr/>
          <a:lstStyle/>
          <a:p>
            <a:r>
              <a:rPr lang="en-US" altLang="en-US" sz="2700" dirty="0">
                <a:ea typeface="ＭＳ Ｐゴシック" panose="020B0600070205080204" pitchFamily="34" charset="-128"/>
              </a:rPr>
              <a:t>Each branch office offers a range of properties for rent</a:t>
            </a:r>
          </a:p>
          <a:p>
            <a:r>
              <a:rPr lang="en-US" altLang="en-US" sz="2700" dirty="0">
                <a:ea typeface="ＭＳ Ｐゴシック" panose="020B0600070205080204" pitchFamily="34" charset="-128"/>
              </a:rPr>
              <a:t>To offer property through </a:t>
            </a:r>
            <a:r>
              <a:rPr lang="en-US" altLang="en-US" sz="2700" i="1" dirty="0" err="1">
                <a:ea typeface="ＭＳ Ｐゴシック" panose="020B0600070205080204" pitchFamily="34" charset="-128"/>
              </a:rPr>
              <a:t>DreamHome</a:t>
            </a:r>
            <a:r>
              <a:rPr lang="en-US" altLang="en-US" sz="2700" dirty="0">
                <a:ea typeface="ＭＳ Ｐゴシック" panose="020B0600070205080204" pitchFamily="34" charset="-128"/>
              </a:rPr>
              <a:t>, a property owner normally contacts the </a:t>
            </a:r>
            <a:r>
              <a:rPr lang="en-US" altLang="en-US" sz="2700" i="1" dirty="0" err="1">
                <a:ea typeface="ＭＳ Ｐゴシック" panose="020B0600070205080204" pitchFamily="34" charset="-128"/>
              </a:rPr>
              <a:t>DreamHome</a:t>
            </a:r>
            <a:r>
              <a:rPr lang="en-US" altLang="en-US" sz="2700" i="1" dirty="0">
                <a:ea typeface="ＭＳ Ｐゴシック" panose="020B0600070205080204" pitchFamily="34" charset="-128"/>
              </a:rPr>
              <a:t> </a:t>
            </a:r>
            <a:r>
              <a:rPr lang="en-US" altLang="en-US" sz="2700" dirty="0">
                <a:ea typeface="ＭＳ Ｐゴシック" panose="020B0600070205080204" pitchFamily="34" charset="-128"/>
              </a:rPr>
              <a:t>branch office nearest to the property for rent</a:t>
            </a:r>
          </a:p>
          <a:p>
            <a:r>
              <a:rPr lang="en-US" altLang="en-US" sz="2700" dirty="0">
                <a:ea typeface="ＭＳ Ｐゴシック" panose="020B0600070205080204" pitchFamily="34" charset="-128"/>
              </a:rPr>
              <a:t>The owner provides the details of the property and agrees an appropriate rent for the property with the branch Manager</a:t>
            </a:r>
          </a:p>
          <a:p>
            <a:r>
              <a:rPr lang="en-US" altLang="en-US" sz="2700" dirty="0">
                <a:ea typeface="ＭＳ Ｐゴシック" panose="020B0600070205080204" pitchFamily="34" charset="-128"/>
              </a:rPr>
              <a:t>The registration form for a property in Glasgow is shown in Figure 3</a:t>
            </a:r>
          </a:p>
          <a:p>
            <a:pPr marL="0" indent="0">
              <a:buNone/>
            </a:pPr>
            <a:endParaRPr lang="en-US" altLang="en-US" sz="2800" dirty="0">
              <a:ea typeface="ＭＳ Ｐゴシック" panose="020B0600070205080204" pitchFamily="34" charset="-128"/>
            </a:endParaRPr>
          </a:p>
        </p:txBody>
      </p:sp>
      <p:grpSp>
        <p:nvGrpSpPr>
          <p:cNvPr id="9" name="Group 8">
            <a:extLst>
              <a:ext uri="{FF2B5EF4-FFF2-40B4-BE49-F238E27FC236}">
                <a16:creationId xmlns:a16="http://schemas.microsoft.com/office/drawing/2014/main" id="{7B0FB965-11A6-4114-930A-32920E99B9B7}"/>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3D1104DB-CA5E-41BA-92D4-C70E0A96D067}"/>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C5D994EC-DC13-445C-BFBF-7BF90B3884A8}"/>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26458AFF-C77A-44A5-8296-DC557A9A8F9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9DE1A99B-13F7-4BFD-B8F7-F82583D8D95F}"/>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D9972E53-B6CF-4150-BAC2-389C3EAB50B6}"/>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28</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1">
            <a:extLst>
              <a:ext uri="{FF2B5EF4-FFF2-40B4-BE49-F238E27FC236}">
                <a16:creationId xmlns:a16="http://schemas.microsoft.com/office/drawing/2014/main" id="{CA4FF66D-48A7-C345-8B0A-E70AE8D15BB4}"/>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Figure 3:</a:t>
            </a:r>
            <a:br>
              <a:rPr lang="en-US" altLang="en-US" sz="4000">
                <a:solidFill>
                  <a:srgbClr val="0000CC"/>
                </a:solidFill>
                <a:ea typeface="ＭＳ Ｐゴシック" panose="020B0600070205080204" pitchFamily="34" charset="-128"/>
              </a:rPr>
            </a:br>
            <a:r>
              <a:rPr lang="en-US" altLang="en-US" sz="4000">
                <a:solidFill>
                  <a:srgbClr val="0000CC"/>
                </a:solidFill>
                <a:ea typeface="ＭＳ Ｐゴシック" panose="020B0600070205080204" pitchFamily="34" charset="-128"/>
              </a:rPr>
              <a:t>Property Registration Form</a:t>
            </a:r>
          </a:p>
        </p:txBody>
      </p:sp>
      <p:grpSp>
        <p:nvGrpSpPr>
          <p:cNvPr id="9" name="Group 8">
            <a:extLst>
              <a:ext uri="{FF2B5EF4-FFF2-40B4-BE49-F238E27FC236}">
                <a16:creationId xmlns:a16="http://schemas.microsoft.com/office/drawing/2014/main" id="{B88CEBDF-6D95-459F-B4C0-7643A5EE2365}"/>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F3C95F30-C8AD-443B-A282-296E017184A3}"/>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BDCE76BE-D1F9-49F0-BB8C-FFAE744441B9}"/>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EA4119F2-118E-4645-B9EB-0B506A2219C2}"/>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63814A46-679D-42EB-AE40-3B1BE4E8C4FA}"/>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C3174544-1F28-49F1-9A1B-00BB1C459CBA}"/>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29</a:t>
              </a:fld>
              <a:r>
                <a:rPr lang="en-US" altLang="en-US" sz="1800" i="1" dirty="0"/>
                <a:t>     </a:t>
              </a:r>
            </a:p>
          </p:txBody>
        </p:sp>
      </p:grpSp>
      <p:pic>
        <p:nvPicPr>
          <p:cNvPr id="3" name="Picture 2">
            <a:extLst>
              <a:ext uri="{FF2B5EF4-FFF2-40B4-BE49-F238E27FC236}">
                <a16:creationId xmlns:a16="http://schemas.microsoft.com/office/drawing/2014/main" id="{064103D3-6053-4666-B332-7E362CD43E6A}"/>
              </a:ext>
            </a:extLst>
          </p:cNvPr>
          <p:cNvPicPr>
            <a:picLocks noChangeAspect="1"/>
          </p:cNvPicPr>
          <p:nvPr/>
        </p:nvPicPr>
        <p:blipFill>
          <a:blip r:embed="rId3"/>
          <a:stretch>
            <a:fillRect/>
          </a:stretch>
        </p:blipFill>
        <p:spPr>
          <a:xfrm>
            <a:off x="1905000" y="1604674"/>
            <a:ext cx="5105400" cy="457387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1">
            <a:extLst>
              <a:ext uri="{FF2B5EF4-FFF2-40B4-BE49-F238E27FC236}">
                <a16:creationId xmlns:a16="http://schemas.microsoft.com/office/drawing/2014/main" id="{ED6033E0-71D2-F74B-AAC3-9D2EDC6E2B7F}"/>
              </a:ext>
            </a:extLst>
          </p:cNvPr>
          <p:cNvSpPr>
            <a:spLocks noGrp="1"/>
          </p:cNvSpPr>
          <p:nvPr>
            <p:ph type="title"/>
          </p:nvPr>
        </p:nvSpPr>
        <p:spPr>
          <a:xfrm>
            <a:off x="457200" y="331427"/>
            <a:ext cx="8229600" cy="1135784"/>
          </a:xfrm>
          <a:solidFill>
            <a:srgbClr val="0066FF">
              <a:alpha val="30196"/>
            </a:srgbClr>
          </a:solidFill>
        </p:spPr>
        <p:txBody>
          <a:bodyPr/>
          <a:lstStyle/>
          <a:p>
            <a:pPr eaLnBrk="1" hangingPunct="1"/>
            <a:r>
              <a:rPr lang="en-US" altLang="en-US" sz="4000">
                <a:solidFill>
                  <a:srgbClr val="0000CC"/>
                </a:solidFill>
                <a:latin typeface="Arial" panose="020B0604020202020204" pitchFamily="34" charset="0"/>
                <a:ea typeface="ＭＳ Ｐゴシック" panose="020B0600070205080204" pitchFamily="34" charset="-128"/>
              </a:rPr>
              <a:t>Fact-Finding</a:t>
            </a:r>
            <a:endParaRPr lang="id-ID" altLang="en-US" sz="4000">
              <a:solidFill>
                <a:srgbClr val="0000CC"/>
              </a:solidFill>
              <a:ea typeface="ＭＳ Ｐゴシック" panose="020B0600070205080204" pitchFamily="34" charset="-128"/>
            </a:endParaRPr>
          </a:p>
        </p:txBody>
      </p:sp>
      <p:sp>
        <p:nvSpPr>
          <p:cNvPr id="17415" name="Rectangle 6">
            <a:extLst>
              <a:ext uri="{FF2B5EF4-FFF2-40B4-BE49-F238E27FC236}">
                <a16:creationId xmlns:a16="http://schemas.microsoft.com/office/drawing/2014/main" id="{84303F0F-F012-704E-A558-4A866E4CBBAB}"/>
              </a:ext>
            </a:extLst>
          </p:cNvPr>
          <p:cNvSpPr>
            <a:spLocks noGrp="1"/>
          </p:cNvSpPr>
          <p:nvPr>
            <p:ph idx="1"/>
          </p:nvPr>
        </p:nvSpPr>
        <p:spPr>
          <a:xfrm>
            <a:off x="381000" y="1600200"/>
            <a:ext cx="8305800" cy="4572000"/>
          </a:xfrm>
        </p:spPr>
        <p:txBody>
          <a:bodyPr/>
          <a:lstStyle/>
          <a:p>
            <a:pPr>
              <a:lnSpc>
                <a:spcPct val="90000"/>
              </a:lnSpc>
            </a:pPr>
            <a:r>
              <a:rPr lang="en-US" altLang="en-US" sz="2500" b="1">
                <a:ea typeface="ＭＳ Ｐゴシック" panose="020B0600070205080204" pitchFamily="34" charset="-128"/>
              </a:rPr>
              <a:t>Fact-finding </a:t>
            </a:r>
            <a:r>
              <a:rPr lang="en-US" altLang="en-US" sz="2500">
                <a:ea typeface="ＭＳ Ｐゴシック" panose="020B0600070205080204" pitchFamily="34" charset="-128"/>
              </a:rPr>
              <a:t>is the formal process of using techniques such as interviews and questionnaires to collect facts about systems, requirements, and preferences </a:t>
            </a:r>
          </a:p>
          <a:p>
            <a:pPr>
              <a:lnSpc>
                <a:spcPct val="90000"/>
              </a:lnSpc>
            </a:pPr>
            <a:r>
              <a:rPr lang="en-US" altLang="en-US" sz="2500">
                <a:ea typeface="ＭＳ Ｐゴシック" panose="020B0600070205080204" pitchFamily="34" charset="-128"/>
              </a:rPr>
              <a:t>There are many occasions during these stages when it is critical that the database developer captures the necessary facts to build the required database system, such as:</a:t>
            </a:r>
          </a:p>
          <a:p>
            <a:pPr lvl="1">
              <a:lnSpc>
                <a:spcPct val="90000"/>
              </a:lnSpc>
            </a:pPr>
            <a:r>
              <a:rPr lang="en-US" altLang="en-US" sz="2200">
                <a:ea typeface="ＭＳ Ｐゴシック" panose="020B0600070205080204" pitchFamily="34" charset="-128"/>
              </a:rPr>
              <a:t>terminology used within the enterprise, </a:t>
            </a:r>
          </a:p>
          <a:p>
            <a:pPr lvl="1">
              <a:lnSpc>
                <a:spcPct val="90000"/>
              </a:lnSpc>
            </a:pPr>
            <a:r>
              <a:rPr lang="en-US" altLang="en-US" sz="2200">
                <a:ea typeface="ＭＳ Ｐゴシック" panose="020B0600070205080204" pitchFamily="34" charset="-128"/>
              </a:rPr>
              <a:t>problems encountered using the current system, </a:t>
            </a:r>
          </a:p>
          <a:p>
            <a:pPr lvl="1">
              <a:lnSpc>
                <a:spcPct val="90000"/>
              </a:lnSpc>
            </a:pPr>
            <a:r>
              <a:rPr lang="en-US" altLang="en-US" sz="2200">
                <a:ea typeface="ＭＳ Ｐゴシック" panose="020B0600070205080204" pitchFamily="34" charset="-128"/>
              </a:rPr>
              <a:t>opportunities sought from the new system, </a:t>
            </a:r>
          </a:p>
          <a:p>
            <a:pPr lvl="1">
              <a:lnSpc>
                <a:spcPct val="90000"/>
              </a:lnSpc>
            </a:pPr>
            <a:r>
              <a:rPr lang="en-US" altLang="en-US" sz="2200">
                <a:ea typeface="ＭＳ Ｐゴシック" panose="020B0600070205080204" pitchFamily="34" charset="-128"/>
              </a:rPr>
              <a:t>necessary constraints on the data and users of the new system, and </a:t>
            </a:r>
          </a:p>
          <a:p>
            <a:pPr lvl="1">
              <a:lnSpc>
                <a:spcPct val="90000"/>
              </a:lnSpc>
            </a:pPr>
            <a:r>
              <a:rPr lang="en-US" altLang="en-US" sz="2200">
                <a:ea typeface="ＭＳ Ｐゴシック" panose="020B0600070205080204" pitchFamily="34" charset="-128"/>
              </a:rPr>
              <a:t>a prioritized set of requirements for the new system</a:t>
            </a:r>
          </a:p>
        </p:txBody>
      </p:sp>
      <p:grpSp>
        <p:nvGrpSpPr>
          <p:cNvPr id="9" name="Group 8">
            <a:extLst>
              <a:ext uri="{FF2B5EF4-FFF2-40B4-BE49-F238E27FC236}">
                <a16:creationId xmlns:a16="http://schemas.microsoft.com/office/drawing/2014/main" id="{7F72A021-88DD-4748-A574-984B59F02963}"/>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BE2C336E-5EAB-4220-98F7-B9CCE7D07B5E}"/>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4B85F94D-E0EF-4DF0-BD8A-2F7A76831FE4}"/>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C8C06C7C-D108-446A-90F3-14AEC56EFEA7}"/>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5A4EEB53-D953-47D2-BAD8-071D6D4FE27E}"/>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D588B2B4-3CCA-4241-9759-0BAC8E6476F6}"/>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3</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itle 1">
            <a:extLst>
              <a:ext uri="{FF2B5EF4-FFF2-40B4-BE49-F238E27FC236}">
                <a16:creationId xmlns:a16="http://schemas.microsoft.com/office/drawing/2014/main" id="{7D597E62-60FE-2A43-A559-9401A1732954}"/>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The </a:t>
            </a:r>
            <a:r>
              <a:rPr lang="en-US" altLang="en-US" sz="4000" i="1">
                <a:solidFill>
                  <a:srgbClr val="0000CC"/>
                </a:solidFill>
                <a:ea typeface="ＭＳ Ｐゴシック" panose="020B0600070205080204" pitchFamily="34" charset="-128"/>
              </a:rPr>
              <a:t>DreamHome </a:t>
            </a:r>
            <a:r>
              <a:rPr lang="en-US" altLang="en-US" sz="4000">
                <a:solidFill>
                  <a:srgbClr val="0000CC"/>
                </a:solidFill>
                <a:ea typeface="ＭＳ Ｐゴシック" panose="020B0600070205080204" pitchFamily="34" charset="-128"/>
              </a:rPr>
              <a:t>Case Study:</a:t>
            </a:r>
            <a:br>
              <a:rPr lang="en-US" altLang="en-US" sz="4000">
                <a:solidFill>
                  <a:srgbClr val="0000CC"/>
                </a:solidFill>
                <a:ea typeface="ＭＳ Ｐゴシック" panose="020B0600070205080204" pitchFamily="34" charset="-128"/>
              </a:rPr>
            </a:br>
            <a:r>
              <a:rPr lang="en-US" altLang="en-US" sz="4000">
                <a:solidFill>
                  <a:srgbClr val="0000CC"/>
                </a:solidFill>
                <a:ea typeface="ＭＳ Ｐゴシック" panose="020B0600070205080204" pitchFamily="34" charset="-128"/>
              </a:rPr>
              <a:t>An Overview (4)</a:t>
            </a:r>
          </a:p>
        </p:txBody>
      </p:sp>
      <p:sp>
        <p:nvSpPr>
          <p:cNvPr id="45063" name="Rectangle 6">
            <a:extLst>
              <a:ext uri="{FF2B5EF4-FFF2-40B4-BE49-F238E27FC236}">
                <a16:creationId xmlns:a16="http://schemas.microsoft.com/office/drawing/2014/main" id="{9A521DDA-2249-DA4D-8F58-2D937EDE45DE}"/>
              </a:ext>
            </a:extLst>
          </p:cNvPr>
          <p:cNvSpPr>
            <a:spLocks noGrp="1"/>
          </p:cNvSpPr>
          <p:nvPr>
            <p:ph idx="1"/>
          </p:nvPr>
        </p:nvSpPr>
        <p:spPr>
          <a:xfrm>
            <a:off x="485775" y="1524000"/>
            <a:ext cx="8153400" cy="4572000"/>
          </a:xfrm>
        </p:spPr>
        <p:txBody>
          <a:bodyPr/>
          <a:lstStyle/>
          <a:p>
            <a:r>
              <a:rPr lang="en-US" altLang="en-US" sz="2600" dirty="0">
                <a:ea typeface="ＭＳ Ｐゴシック" panose="020B0600070205080204" pitchFamily="34" charset="-128"/>
              </a:rPr>
              <a:t>Once a property is registered, </a:t>
            </a:r>
            <a:r>
              <a:rPr lang="en-US" altLang="en-US" sz="2600" i="1" dirty="0" err="1">
                <a:ea typeface="ＭＳ Ｐゴシック" panose="020B0600070205080204" pitchFamily="34" charset="-128"/>
              </a:rPr>
              <a:t>DreamHome</a:t>
            </a:r>
            <a:r>
              <a:rPr lang="en-US" altLang="en-US" sz="2600" i="1" dirty="0">
                <a:ea typeface="ＭＳ Ｐゴシック" panose="020B0600070205080204" pitchFamily="34" charset="-128"/>
              </a:rPr>
              <a:t> </a:t>
            </a:r>
            <a:r>
              <a:rPr lang="en-US" altLang="en-US" sz="2600" dirty="0">
                <a:ea typeface="ＭＳ Ｐゴシック" panose="020B0600070205080204" pitchFamily="34" charset="-128"/>
              </a:rPr>
              <a:t>provides services to ensure that the property is rented out for maximum return for both the property owner and, of course, </a:t>
            </a:r>
            <a:r>
              <a:rPr lang="en-US" altLang="en-US" sz="2600" i="1" dirty="0" err="1">
                <a:ea typeface="ＭＳ Ｐゴシック" panose="020B0600070205080204" pitchFamily="34" charset="-128"/>
              </a:rPr>
              <a:t>DreamHome</a:t>
            </a:r>
            <a:r>
              <a:rPr lang="en-US" altLang="en-US" sz="2600" i="1" dirty="0">
                <a:ea typeface="ＭＳ Ｐゴシック" panose="020B0600070205080204" pitchFamily="34" charset="-128"/>
              </a:rPr>
              <a:t> </a:t>
            </a:r>
            <a:endParaRPr lang="en-US" altLang="en-US" sz="2600" dirty="0">
              <a:ea typeface="ＭＳ Ｐゴシック" panose="020B0600070205080204" pitchFamily="34" charset="-128"/>
            </a:endParaRPr>
          </a:p>
          <a:p>
            <a:r>
              <a:rPr lang="en-US" altLang="en-US" sz="2600" dirty="0">
                <a:ea typeface="ＭＳ Ｐゴシック" panose="020B0600070205080204" pitchFamily="34" charset="-128"/>
              </a:rPr>
              <a:t>These services include interviewing prospective renters (called clients), organizing viewings of the property by clients, advertising the property in local or national newspapers (when necessary), and negotiating the lease</a:t>
            </a:r>
          </a:p>
          <a:p>
            <a:r>
              <a:rPr lang="en-US" altLang="en-US" sz="2600" dirty="0">
                <a:ea typeface="ＭＳ Ｐゴシック" panose="020B0600070205080204" pitchFamily="34" charset="-128"/>
              </a:rPr>
              <a:t>Once rented, </a:t>
            </a:r>
            <a:r>
              <a:rPr lang="en-US" altLang="en-US" sz="2600" i="1" dirty="0" err="1">
                <a:ea typeface="ＭＳ Ｐゴシック" panose="020B0600070205080204" pitchFamily="34" charset="-128"/>
              </a:rPr>
              <a:t>DreamHome</a:t>
            </a:r>
            <a:r>
              <a:rPr lang="en-US" altLang="en-US" sz="2600" i="1" dirty="0">
                <a:ea typeface="ＭＳ Ｐゴシック" panose="020B0600070205080204" pitchFamily="34" charset="-128"/>
              </a:rPr>
              <a:t> </a:t>
            </a:r>
            <a:r>
              <a:rPr lang="en-US" altLang="en-US" sz="2600" dirty="0">
                <a:ea typeface="ＭＳ Ｐゴシック" panose="020B0600070205080204" pitchFamily="34" charset="-128"/>
              </a:rPr>
              <a:t>assumes responsibility for the property including the collection of rent </a:t>
            </a:r>
            <a:endParaRPr lang="en-US" altLang="en-US" sz="2800" dirty="0">
              <a:ea typeface="ＭＳ Ｐゴシック" panose="020B0600070205080204" pitchFamily="34" charset="-128"/>
            </a:endParaRPr>
          </a:p>
          <a:p>
            <a:pPr>
              <a:lnSpc>
                <a:spcPct val="90000"/>
              </a:lnSpc>
            </a:pPr>
            <a:endParaRPr lang="en-US" altLang="en-US" sz="2400" dirty="0">
              <a:ea typeface="ＭＳ Ｐゴシック" panose="020B0600070205080204" pitchFamily="34" charset="-128"/>
            </a:endParaRPr>
          </a:p>
        </p:txBody>
      </p:sp>
      <p:grpSp>
        <p:nvGrpSpPr>
          <p:cNvPr id="9" name="Group 8">
            <a:extLst>
              <a:ext uri="{FF2B5EF4-FFF2-40B4-BE49-F238E27FC236}">
                <a16:creationId xmlns:a16="http://schemas.microsoft.com/office/drawing/2014/main" id="{F260D66C-424F-45A4-8EDC-7CB3903D4C92}"/>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49771136-B528-40D8-BC24-2055F3AD52C2}"/>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902025A3-9BB0-46C1-A5D0-3847FFE534D6}"/>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E7D99593-B0F7-46F4-A5E6-57B04B9A5AEB}"/>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F965BD7D-8A16-4FEE-91E0-2B979EBA315A}"/>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E5707179-9B47-4C28-9487-16F53BF9A07B}"/>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30</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itle 1">
            <a:extLst>
              <a:ext uri="{FF2B5EF4-FFF2-40B4-BE49-F238E27FC236}">
                <a16:creationId xmlns:a16="http://schemas.microsoft.com/office/drawing/2014/main" id="{0C24F9A5-D764-F040-9315-3E0B623B33FB}"/>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The </a:t>
            </a:r>
            <a:r>
              <a:rPr lang="en-US" altLang="en-US" sz="4000" i="1">
                <a:solidFill>
                  <a:srgbClr val="0000CC"/>
                </a:solidFill>
                <a:ea typeface="ＭＳ Ｐゴシック" panose="020B0600070205080204" pitchFamily="34" charset="-128"/>
              </a:rPr>
              <a:t>DreamHome </a:t>
            </a:r>
            <a:r>
              <a:rPr lang="en-US" altLang="en-US" sz="4000">
                <a:solidFill>
                  <a:srgbClr val="0000CC"/>
                </a:solidFill>
                <a:ea typeface="ＭＳ Ｐゴシック" panose="020B0600070205080204" pitchFamily="34" charset="-128"/>
              </a:rPr>
              <a:t>Case Study:</a:t>
            </a:r>
            <a:br>
              <a:rPr lang="en-US" altLang="en-US" sz="4000">
                <a:solidFill>
                  <a:srgbClr val="0000CC"/>
                </a:solidFill>
                <a:ea typeface="ＭＳ Ｐゴシック" panose="020B0600070205080204" pitchFamily="34" charset="-128"/>
              </a:rPr>
            </a:br>
            <a:r>
              <a:rPr lang="en-US" altLang="en-US" sz="4000">
                <a:solidFill>
                  <a:srgbClr val="0000CC"/>
                </a:solidFill>
                <a:ea typeface="ＭＳ Ｐゴシック" panose="020B0600070205080204" pitchFamily="34" charset="-128"/>
              </a:rPr>
              <a:t>An Overview (5)</a:t>
            </a:r>
          </a:p>
        </p:txBody>
      </p:sp>
      <p:sp>
        <p:nvSpPr>
          <p:cNvPr id="46087" name="Rectangle 6">
            <a:extLst>
              <a:ext uri="{FF2B5EF4-FFF2-40B4-BE49-F238E27FC236}">
                <a16:creationId xmlns:a16="http://schemas.microsoft.com/office/drawing/2014/main" id="{461F8E8F-48E5-2249-BAF4-D448B18CD61E}"/>
              </a:ext>
            </a:extLst>
          </p:cNvPr>
          <p:cNvSpPr>
            <a:spLocks noGrp="1"/>
          </p:cNvSpPr>
          <p:nvPr>
            <p:ph idx="1"/>
          </p:nvPr>
        </p:nvSpPr>
        <p:spPr>
          <a:xfrm>
            <a:off x="485775" y="1515979"/>
            <a:ext cx="8153400" cy="4572000"/>
          </a:xfrm>
        </p:spPr>
        <p:txBody>
          <a:bodyPr/>
          <a:lstStyle/>
          <a:p>
            <a:r>
              <a:rPr lang="en-US" altLang="en-US" sz="2800" dirty="0">
                <a:ea typeface="ＭＳ Ｐゴシック" panose="020B0600070205080204" pitchFamily="34" charset="-128"/>
              </a:rPr>
              <a:t>Members of the public interested in renting out property must first contact their nearest </a:t>
            </a:r>
            <a:r>
              <a:rPr lang="en-US" altLang="en-US" sz="2800" i="1" dirty="0" err="1">
                <a:ea typeface="ＭＳ Ｐゴシック" panose="020B0600070205080204" pitchFamily="34" charset="-128"/>
              </a:rPr>
              <a:t>DreamHome</a:t>
            </a:r>
            <a:r>
              <a:rPr lang="en-US" altLang="en-US" sz="2800" i="1" dirty="0">
                <a:ea typeface="ＭＳ Ｐゴシック" panose="020B0600070205080204" pitchFamily="34" charset="-128"/>
              </a:rPr>
              <a:t> </a:t>
            </a:r>
            <a:r>
              <a:rPr lang="en-US" altLang="en-US" sz="2800" dirty="0">
                <a:ea typeface="ＭＳ Ｐゴシック" panose="020B0600070205080204" pitchFamily="34" charset="-128"/>
              </a:rPr>
              <a:t>branch office to register as clients of </a:t>
            </a:r>
            <a:r>
              <a:rPr lang="en-US" altLang="en-US" sz="2800" i="1" dirty="0" err="1">
                <a:ea typeface="ＭＳ Ｐゴシック" panose="020B0600070205080204" pitchFamily="34" charset="-128"/>
              </a:rPr>
              <a:t>DreamHome</a:t>
            </a:r>
            <a:endParaRPr lang="en-US" altLang="en-US" sz="2800" dirty="0">
              <a:ea typeface="ＭＳ Ｐゴシック" panose="020B0600070205080204" pitchFamily="34" charset="-128"/>
            </a:endParaRPr>
          </a:p>
          <a:p>
            <a:r>
              <a:rPr lang="en-US" altLang="en-US" sz="2800" dirty="0">
                <a:ea typeface="ＭＳ Ｐゴシック" panose="020B0600070205080204" pitchFamily="34" charset="-128"/>
              </a:rPr>
              <a:t>However, before registration is accepted, a prospective client is normally interviewed to record personal details and preferences of the client in terms of property requirements</a:t>
            </a:r>
          </a:p>
          <a:p>
            <a:r>
              <a:rPr lang="en-US" altLang="en-US" sz="2800" dirty="0">
                <a:ea typeface="ＭＳ Ｐゴシック" panose="020B0600070205080204" pitchFamily="34" charset="-128"/>
              </a:rPr>
              <a:t>Example of the registration form for a client called Mike Ritchie is shown in Figure 4 </a:t>
            </a:r>
          </a:p>
          <a:p>
            <a:pPr>
              <a:lnSpc>
                <a:spcPct val="90000"/>
              </a:lnSpc>
            </a:pPr>
            <a:endParaRPr lang="en-US" altLang="en-US" sz="2400" dirty="0">
              <a:ea typeface="ＭＳ Ｐゴシック" panose="020B0600070205080204" pitchFamily="34" charset="-128"/>
            </a:endParaRPr>
          </a:p>
        </p:txBody>
      </p:sp>
      <p:grpSp>
        <p:nvGrpSpPr>
          <p:cNvPr id="9" name="Group 8">
            <a:extLst>
              <a:ext uri="{FF2B5EF4-FFF2-40B4-BE49-F238E27FC236}">
                <a16:creationId xmlns:a16="http://schemas.microsoft.com/office/drawing/2014/main" id="{DD055CDF-8028-41DC-A5ED-459CFAD14B5E}"/>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534453C1-C83B-4D12-9BCA-9F4D90E8F033}"/>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3D8732AF-82EA-46FA-9875-3D9276AD5278}"/>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0905B3E8-402B-440C-856D-9F2F4196A580}"/>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CAA0525F-031D-4F49-AC7D-35D09AA9C228}"/>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A01DF477-6AF0-438A-8B7A-BB17B1A2B253}"/>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31</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itle 1">
            <a:extLst>
              <a:ext uri="{FF2B5EF4-FFF2-40B4-BE49-F238E27FC236}">
                <a16:creationId xmlns:a16="http://schemas.microsoft.com/office/drawing/2014/main" id="{864D6234-2448-AB4A-8E1A-BA4EE8BC86B2}"/>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Figure 4:</a:t>
            </a:r>
            <a:br>
              <a:rPr lang="en-US" altLang="en-US" sz="4000">
                <a:solidFill>
                  <a:srgbClr val="0000CC"/>
                </a:solidFill>
                <a:ea typeface="ＭＳ Ｐゴシック" panose="020B0600070205080204" pitchFamily="34" charset="-128"/>
              </a:rPr>
            </a:br>
            <a:r>
              <a:rPr lang="en-US" altLang="en-US" sz="4000">
                <a:solidFill>
                  <a:srgbClr val="0000CC"/>
                </a:solidFill>
                <a:ea typeface="ＭＳ Ｐゴシック" panose="020B0600070205080204" pitchFamily="34" charset="-128"/>
              </a:rPr>
              <a:t>Client Registration Form</a:t>
            </a:r>
          </a:p>
        </p:txBody>
      </p:sp>
      <p:grpSp>
        <p:nvGrpSpPr>
          <p:cNvPr id="9" name="Group 8">
            <a:extLst>
              <a:ext uri="{FF2B5EF4-FFF2-40B4-BE49-F238E27FC236}">
                <a16:creationId xmlns:a16="http://schemas.microsoft.com/office/drawing/2014/main" id="{FCD44E48-2831-474A-9A76-5EE13A8C4C69}"/>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802A0018-8774-42D7-A26E-B51622A0685D}"/>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23D2C3EA-A835-49A5-8A6D-613A25D52C98}"/>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887740F4-44C7-4687-BEE4-ED02957F2FEE}"/>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CC5BA044-8CCB-4ABC-9C78-373DD567A33B}"/>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B0054D05-AADC-41E1-B0C1-B78632FC057C}"/>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32</a:t>
              </a:fld>
              <a:r>
                <a:rPr lang="en-US" altLang="en-US" sz="1800" i="1" dirty="0"/>
                <a:t>     </a:t>
              </a:r>
            </a:p>
          </p:txBody>
        </p:sp>
      </p:grpSp>
      <p:pic>
        <p:nvPicPr>
          <p:cNvPr id="7" name="Picture 6">
            <a:extLst>
              <a:ext uri="{FF2B5EF4-FFF2-40B4-BE49-F238E27FC236}">
                <a16:creationId xmlns:a16="http://schemas.microsoft.com/office/drawing/2014/main" id="{984639E4-9D49-422E-AC30-8174649E244A}"/>
              </a:ext>
            </a:extLst>
          </p:cNvPr>
          <p:cNvPicPr>
            <a:picLocks noChangeAspect="1"/>
          </p:cNvPicPr>
          <p:nvPr/>
        </p:nvPicPr>
        <p:blipFill>
          <a:blip r:embed="rId3"/>
          <a:stretch>
            <a:fillRect/>
          </a:stretch>
        </p:blipFill>
        <p:spPr>
          <a:xfrm>
            <a:off x="1327220" y="1611813"/>
            <a:ext cx="6946759" cy="441144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itle 1">
            <a:extLst>
              <a:ext uri="{FF2B5EF4-FFF2-40B4-BE49-F238E27FC236}">
                <a16:creationId xmlns:a16="http://schemas.microsoft.com/office/drawing/2014/main" id="{923ECD6B-9D48-5E40-BC28-9605FDABA4C8}"/>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The </a:t>
            </a:r>
            <a:r>
              <a:rPr lang="en-US" altLang="en-US" sz="4000" i="1">
                <a:solidFill>
                  <a:srgbClr val="0000CC"/>
                </a:solidFill>
                <a:ea typeface="ＭＳ Ｐゴシック" panose="020B0600070205080204" pitchFamily="34" charset="-128"/>
              </a:rPr>
              <a:t>DreamHome </a:t>
            </a:r>
            <a:r>
              <a:rPr lang="en-US" altLang="en-US" sz="4000">
                <a:solidFill>
                  <a:srgbClr val="0000CC"/>
                </a:solidFill>
                <a:ea typeface="ＭＳ Ｐゴシック" panose="020B0600070205080204" pitchFamily="34" charset="-128"/>
              </a:rPr>
              <a:t>Case Study:</a:t>
            </a:r>
            <a:br>
              <a:rPr lang="en-US" altLang="en-US" sz="4000">
                <a:solidFill>
                  <a:srgbClr val="0000CC"/>
                </a:solidFill>
                <a:ea typeface="ＭＳ Ｐゴシック" panose="020B0600070205080204" pitchFamily="34" charset="-128"/>
              </a:rPr>
            </a:br>
            <a:r>
              <a:rPr lang="en-US" altLang="en-US" sz="4000">
                <a:solidFill>
                  <a:srgbClr val="0000CC"/>
                </a:solidFill>
                <a:ea typeface="ＭＳ Ｐゴシック" panose="020B0600070205080204" pitchFamily="34" charset="-128"/>
              </a:rPr>
              <a:t>An Overview (6)</a:t>
            </a:r>
          </a:p>
        </p:txBody>
      </p:sp>
      <p:sp>
        <p:nvSpPr>
          <p:cNvPr id="48135" name="Rectangle 6">
            <a:extLst>
              <a:ext uri="{FF2B5EF4-FFF2-40B4-BE49-F238E27FC236}">
                <a16:creationId xmlns:a16="http://schemas.microsoft.com/office/drawing/2014/main" id="{F10A523F-313B-1444-8062-F9A88BF2BE89}"/>
              </a:ext>
            </a:extLst>
          </p:cNvPr>
          <p:cNvSpPr>
            <a:spLocks noGrp="1"/>
          </p:cNvSpPr>
          <p:nvPr>
            <p:ph idx="1"/>
          </p:nvPr>
        </p:nvSpPr>
        <p:spPr>
          <a:xfrm>
            <a:off x="457200" y="1600200"/>
            <a:ext cx="8153400" cy="4572000"/>
          </a:xfrm>
        </p:spPr>
        <p:txBody>
          <a:bodyPr/>
          <a:lstStyle/>
          <a:p>
            <a:r>
              <a:rPr lang="en-US" altLang="en-US" sz="2800">
                <a:ea typeface="ＭＳ Ｐゴシック" panose="020B0600070205080204" pitchFamily="34" charset="-128"/>
              </a:rPr>
              <a:t>Once registration is complete, clients are provided with weekly reports that list pro- perties currently available for rent</a:t>
            </a:r>
          </a:p>
          <a:p>
            <a:r>
              <a:rPr lang="en-US" altLang="en-US" sz="2800">
                <a:ea typeface="ＭＳ Ｐゴシック" panose="020B0600070205080204" pitchFamily="34" charset="-128"/>
              </a:rPr>
              <a:t>An example of the first page of a report listing the properties available for rent at a branch office in Glasgow is shown in Figure 5 </a:t>
            </a:r>
          </a:p>
          <a:p>
            <a:endParaRPr lang="en-US" altLang="en-US" sz="2800">
              <a:ea typeface="ＭＳ Ｐゴシック" panose="020B0600070205080204" pitchFamily="34" charset="-128"/>
            </a:endParaRPr>
          </a:p>
          <a:p>
            <a:endParaRPr lang="en-US" altLang="en-US" sz="2800">
              <a:ea typeface="ＭＳ Ｐゴシック" panose="020B0600070205080204" pitchFamily="34" charset="-128"/>
            </a:endParaRPr>
          </a:p>
          <a:p>
            <a:pPr>
              <a:lnSpc>
                <a:spcPct val="90000"/>
              </a:lnSpc>
            </a:pPr>
            <a:endParaRPr lang="en-US" altLang="en-US" sz="2400">
              <a:ea typeface="ＭＳ Ｐゴシック" panose="020B0600070205080204" pitchFamily="34" charset="-128"/>
            </a:endParaRPr>
          </a:p>
        </p:txBody>
      </p:sp>
      <p:grpSp>
        <p:nvGrpSpPr>
          <p:cNvPr id="9" name="Group 8">
            <a:extLst>
              <a:ext uri="{FF2B5EF4-FFF2-40B4-BE49-F238E27FC236}">
                <a16:creationId xmlns:a16="http://schemas.microsoft.com/office/drawing/2014/main" id="{A6AF9398-0E9A-489D-B9CD-364910F982F8}"/>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18D3F80F-004C-408A-B2F2-595F01622D87}"/>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02B29283-4FC6-4977-8CA0-6F4027080E60}"/>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2C310DC6-CAAE-4696-A63C-E74FD50A61A2}"/>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31E92392-C9B4-4401-A643-ADCB38A1EC55}"/>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603968D8-44EF-489C-9610-356F36651897}"/>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33</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itle 1">
            <a:extLst>
              <a:ext uri="{FF2B5EF4-FFF2-40B4-BE49-F238E27FC236}">
                <a16:creationId xmlns:a16="http://schemas.microsoft.com/office/drawing/2014/main" id="{F981D071-0FE1-774F-91EE-0E6C66CA8E5B}"/>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Figure 5:</a:t>
            </a:r>
            <a:br>
              <a:rPr lang="en-US" altLang="en-US" sz="4000">
                <a:solidFill>
                  <a:srgbClr val="0000CC"/>
                </a:solidFill>
                <a:ea typeface="ＭＳ Ｐゴシック" panose="020B0600070205080204" pitchFamily="34" charset="-128"/>
              </a:rPr>
            </a:br>
            <a:r>
              <a:rPr lang="en-US" altLang="en-US" sz="4000">
                <a:solidFill>
                  <a:srgbClr val="0000CC"/>
                </a:solidFill>
                <a:ea typeface="ＭＳ Ｐゴシック" panose="020B0600070205080204" pitchFamily="34" charset="-128"/>
              </a:rPr>
              <a:t>Property Listing</a:t>
            </a:r>
          </a:p>
        </p:txBody>
      </p:sp>
      <p:grpSp>
        <p:nvGrpSpPr>
          <p:cNvPr id="9" name="Group 8">
            <a:extLst>
              <a:ext uri="{FF2B5EF4-FFF2-40B4-BE49-F238E27FC236}">
                <a16:creationId xmlns:a16="http://schemas.microsoft.com/office/drawing/2014/main" id="{6B0DB80F-D753-4039-989A-62E9B50ECC71}"/>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3A2F2781-48E4-44CA-BA95-E8446D900856}"/>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07C77796-43C7-4D51-BF04-4208724283FA}"/>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07CF49DA-1A13-4B51-9206-6701E0A27AB9}"/>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46DDCFF4-B3C6-4C55-BB6C-DE037430F977}"/>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A2048CC0-D3F1-460D-81DC-C61F1AD2A0B2}"/>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34</a:t>
              </a:fld>
              <a:r>
                <a:rPr lang="en-US" altLang="en-US" sz="1800" i="1" dirty="0"/>
                <a:t>     </a:t>
              </a:r>
            </a:p>
          </p:txBody>
        </p:sp>
      </p:grpSp>
      <p:pic>
        <p:nvPicPr>
          <p:cNvPr id="3" name="Picture 2">
            <a:extLst>
              <a:ext uri="{FF2B5EF4-FFF2-40B4-BE49-F238E27FC236}">
                <a16:creationId xmlns:a16="http://schemas.microsoft.com/office/drawing/2014/main" id="{31A3DDB1-2785-4972-917B-6EE41F5268DF}"/>
              </a:ext>
            </a:extLst>
          </p:cNvPr>
          <p:cNvPicPr>
            <a:picLocks noChangeAspect="1"/>
          </p:cNvPicPr>
          <p:nvPr/>
        </p:nvPicPr>
        <p:blipFill>
          <a:blip r:embed="rId3"/>
          <a:stretch>
            <a:fillRect/>
          </a:stretch>
        </p:blipFill>
        <p:spPr>
          <a:xfrm>
            <a:off x="1866900" y="1609725"/>
            <a:ext cx="5410200" cy="45947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1">
            <a:extLst>
              <a:ext uri="{FF2B5EF4-FFF2-40B4-BE49-F238E27FC236}">
                <a16:creationId xmlns:a16="http://schemas.microsoft.com/office/drawing/2014/main" id="{9488B464-B647-1E4A-B76A-D2C617654C86}"/>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The </a:t>
            </a:r>
            <a:r>
              <a:rPr lang="en-US" altLang="en-US" sz="4000" i="1">
                <a:solidFill>
                  <a:srgbClr val="0000CC"/>
                </a:solidFill>
                <a:ea typeface="ＭＳ Ｐゴシック" panose="020B0600070205080204" pitchFamily="34" charset="-128"/>
              </a:rPr>
              <a:t>DreamHome </a:t>
            </a:r>
            <a:r>
              <a:rPr lang="en-US" altLang="en-US" sz="4000">
                <a:solidFill>
                  <a:srgbClr val="0000CC"/>
                </a:solidFill>
                <a:ea typeface="ＭＳ Ｐゴシック" panose="020B0600070205080204" pitchFamily="34" charset="-128"/>
              </a:rPr>
              <a:t>Case Study:</a:t>
            </a:r>
            <a:br>
              <a:rPr lang="en-US" altLang="en-US" sz="4000">
                <a:solidFill>
                  <a:srgbClr val="0000CC"/>
                </a:solidFill>
                <a:ea typeface="ＭＳ Ｐゴシック" panose="020B0600070205080204" pitchFamily="34" charset="-128"/>
              </a:rPr>
            </a:br>
            <a:r>
              <a:rPr lang="en-US" altLang="en-US" sz="4000">
                <a:solidFill>
                  <a:srgbClr val="0000CC"/>
                </a:solidFill>
                <a:ea typeface="ＭＳ Ｐゴシック" panose="020B0600070205080204" pitchFamily="34" charset="-128"/>
              </a:rPr>
              <a:t>An Overview (7)</a:t>
            </a:r>
          </a:p>
        </p:txBody>
      </p:sp>
      <p:sp>
        <p:nvSpPr>
          <p:cNvPr id="50183" name="Rectangle 6">
            <a:extLst>
              <a:ext uri="{FF2B5EF4-FFF2-40B4-BE49-F238E27FC236}">
                <a16:creationId xmlns:a16="http://schemas.microsoft.com/office/drawing/2014/main" id="{C6ECCC57-6916-FD46-A6AE-F36B1AECB50F}"/>
              </a:ext>
            </a:extLst>
          </p:cNvPr>
          <p:cNvSpPr>
            <a:spLocks noGrp="1"/>
          </p:cNvSpPr>
          <p:nvPr>
            <p:ph idx="1"/>
          </p:nvPr>
        </p:nvSpPr>
        <p:spPr>
          <a:xfrm>
            <a:off x="457200" y="1550987"/>
            <a:ext cx="8153400" cy="4572000"/>
          </a:xfrm>
        </p:spPr>
        <p:txBody>
          <a:bodyPr/>
          <a:lstStyle/>
          <a:p>
            <a:r>
              <a:rPr lang="en-US" altLang="en-US" sz="2400" dirty="0">
                <a:ea typeface="ＭＳ Ｐゴシック" panose="020B0600070205080204" pitchFamily="34" charset="-128"/>
              </a:rPr>
              <a:t>Clients may request to view one or more properties from the list and after viewing will normally provide a comment on the suitability of the property</a:t>
            </a:r>
          </a:p>
          <a:p>
            <a:r>
              <a:rPr lang="en-US" altLang="en-US" sz="2400" dirty="0">
                <a:ea typeface="ＭＳ Ｐゴシック" panose="020B0600070205080204" pitchFamily="34" charset="-128"/>
              </a:rPr>
              <a:t>The first page of a report describing the comments made by clients on a property in Glasgow is shown in Figure 6. Properties that prove difficult to rent out are normally advertised in local and national newspapers. </a:t>
            </a:r>
          </a:p>
          <a:p>
            <a:r>
              <a:rPr lang="en-US" altLang="en-US" sz="2400" dirty="0">
                <a:ea typeface="ＭＳ Ｐゴシック" panose="020B0600070205080204" pitchFamily="34" charset="-128"/>
              </a:rPr>
              <a:t>Once a client has identified a suitable property, a member of staff draws up a lease. The lease between a client called Mike Ritchie and a property in Glasgow is shown in Figure 7 </a:t>
            </a:r>
          </a:p>
          <a:p>
            <a:endParaRPr lang="en-US" altLang="en-US" sz="2800" dirty="0">
              <a:ea typeface="ＭＳ Ｐゴシック" panose="020B0600070205080204" pitchFamily="34" charset="-128"/>
            </a:endParaRPr>
          </a:p>
        </p:txBody>
      </p:sp>
      <p:grpSp>
        <p:nvGrpSpPr>
          <p:cNvPr id="9" name="Group 8">
            <a:extLst>
              <a:ext uri="{FF2B5EF4-FFF2-40B4-BE49-F238E27FC236}">
                <a16:creationId xmlns:a16="http://schemas.microsoft.com/office/drawing/2014/main" id="{6C50A821-7EDD-4A0C-93F1-47431D7578FB}"/>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B005434A-E4F1-4CAE-A226-BB94F25983F6}"/>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AD9B1FEC-94F1-4009-8256-04E8B9BB5B99}"/>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5AF951AA-E094-4986-A5EA-7E9BCFB9BF69}"/>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BD37B47F-266A-492A-ADAA-2783807A671E}"/>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91BDF2AD-CBE4-4778-AFE5-57E9F8AEEE53}"/>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35</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itle 1">
            <a:extLst>
              <a:ext uri="{FF2B5EF4-FFF2-40B4-BE49-F238E27FC236}">
                <a16:creationId xmlns:a16="http://schemas.microsoft.com/office/drawing/2014/main" id="{0EE7FEF7-DE6A-A843-8F91-53C4CA066A2A}"/>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Figure 6:</a:t>
            </a:r>
            <a:br>
              <a:rPr lang="en-US" altLang="en-US" sz="4000">
                <a:solidFill>
                  <a:srgbClr val="0000CC"/>
                </a:solidFill>
                <a:ea typeface="ＭＳ Ｐゴシック" panose="020B0600070205080204" pitchFamily="34" charset="-128"/>
              </a:rPr>
            </a:br>
            <a:r>
              <a:rPr lang="en-US" altLang="en-US" sz="4000">
                <a:solidFill>
                  <a:srgbClr val="0000CC"/>
                </a:solidFill>
                <a:ea typeface="ＭＳ Ｐゴシック" panose="020B0600070205080204" pitchFamily="34" charset="-128"/>
              </a:rPr>
              <a:t>Property Viewing Report</a:t>
            </a:r>
          </a:p>
        </p:txBody>
      </p:sp>
      <p:grpSp>
        <p:nvGrpSpPr>
          <p:cNvPr id="9" name="Group 8">
            <a:extLst>
              <a:ext uri="{FF2B5EF4-FFF2-40B4-BE49-F238E27FC236}">
                <a16:creationId xmlns:a16="http://schemas.microsoft.com/office/drawing/2014/main" id="{74C349E6-814F-4B50-8152-392912942BF4}"/>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B4C5B906-46BA-4F9C-A0D6-19D7DF4FD8AF}"/>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F6B5AD68-594D-46E8-8497-7051B36308CB}"/>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91F618FA-64EE-4F14-810A-0363354CA4C3}"/>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3C9305F2-F248-49EE-B932-96B31DD73D94}"/>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8EDB3AF9-7512-4AEC-8FB8-608241681644}"/>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36</a:t>
              </a:fld>
              <a:r>
                <a:rPr lang="en-US" altLang="en-US" sz="1800" i="1" dirty="0"/>
                <a:t>     </a:t>
              </a:r>
            </a:p>
          </p:txBody>
        </p:sp>
      </p:grpSp>
      <p:pic>
        <p:nvPicPr>
          <p:cNvPr id="17" name="Picture 16">
            <a:extLst>
              <a:ext uri="{FF2B5EF4-FFF2-40B4-BE49-F238E27FC236}">
                <a16:creationId xmlns:a16="http://schemas.microsoft.com/office/drawing/2014/main" id="{4AAC6777-CE21-4863-AC94-A3B81A56D5CB}"/>
              </a:ext>
            </a:extLst>
          </p:cNvPr>
          <p:cNvPicPr>
            <a:picLocks noChangeAspect="1"/>
          </p:cNvPicPr>
          <p:nvPr/>
        </p:nvPicPr>
        <p:blipFill>
          <a:blip r:embed="rId3"/>
          <a:stretch>
            <a:fillRect/>
          </a:stretch>
        </p:blipFill>
        <p:spPr>
          <a:xfrm>
            <a:off x="1742606" y="1573212"/>
            <a:ext cx="5658787" cy="4592639"/>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itle 1">
            <a:extLst>
              <a:ext uri="{FF2B5EF4-FFF2-40B4-BE49-F238E27FC236}">
                <a16:creationId xmlns:a16="http://schemas.microsoft.com/office/drawing/2014/main" id="{2CF1E75A-61F3-2342-AED5-506CB668632A}"/>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Figure 7:</a:t>
            </a:r>
            <a:br>
              <a:rPr lang="en-US" altLang="en-US" sz="4000">
                <a:solidFill>
                  <a:srgbClr val="0000CC"/>
                </a:solidFill>
                <a:ea typeface="ＭＳ Ｐゴシック" panose="020B0600070205080204" pitchFamily="34" charset="-128"/>
              </a:rPr>
            </a:br>
            <a:r>
              <a:rPr lang="en-US" altLang="en-US" sz="4000">
                <a:solidFill>
                  <a:srgbClr val="0000CC"/>
                </a:solidFill>
                <a:ea typeface="ＭＳ Ｐゴシック" panose="020B0600070205080204" pitchFamily="34" charset="-128"/>
              </a:rPr>
              <a:t>Lease Form</a:t>
            </a:r>
          </a:p>
        </p:txBody>
      </p:sp>
      <p:grpSp>
        <p:nvGrpSpPr>
          <p:cNvPr id="9" name="Group 8">
            <a:extLst>
              <a:ext uri="{FF2B5EF4-FFF2-40B4-BE49-F238E27FC236}">
                <a16:creationId xmlns:a16="http://schemas.microsoft.com/office/drawing/2014/main" id="{46854C2A-FE13-4468-A2E1-7730ADECA19E}"/>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1A86F3EB-0020-4D0F-8FC3-55427744B408}"/>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95358E64-D0F9-4AE9-898E-77BF72C08DC8}"/>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54F5FC35-3D70-4889-9824-D3DF188F128D}"/>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1BC66D02-CA09-475E-BDE8-B876FA17E3E8}"/>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10D841E6-2D7F-4EA3-9E4C-CBEB6AEED06F}"/>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37</a:t>
              </a:fld>
              <a:r>
                <a:rPr lang="en-US" altLang="en-US" sz="1800" i="1" dirty="0"/>
                <a:t>     </a:t>
              </a:r>
            </a:p>
          </p:txBody>
        </p:sp>
      </p:grpSp>
      <p:pic>
        <p:nvPicPr>
          <p:cNvPr id="3" name="Picture 2">
            <a:extLst>
              <a:ext uri="{FF2B5EF4-FFF2-40B4-BE49-F238E27FC236}">
                <a16:creationId xmlns:a16="http://schemas.microsoft.com/office/drawing/2014/main" id="{29687490-0726-40B8-9A56-22441EE36280}"/>
              </a:ext>
            </a:extLst>
          </p:cNvPr>
          <p:cNvPicPr>
            <a:picLocks noChangeAspect="1"/>
          </p:cNvPicPr>
          <p:nvPr/>
        </p:nvPicPr>
        <p:blipFill>
          <a:blip r:embed="rId3"/>
          <a:stretch>
            <a:fillRect/>
          </a:stretch>
        </p:blipFill>
        <p:spPr>
          <a:xfrm>
            <a:off x="1291264" y="1616582"/>
            <a:ext cx="6100136" cy="451984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Title 1">
            <a:extLst>
              <a:ext uri="{FF2B5EF4-FFF2-40B4-BE49-F238E27FC236}">
                <a16:creationId xmlns:a16="http://schemas.microsoft.com/office/drawing/2014/main" id="{839CFEAF-3B24-434D-92C5-F071A3C737B3}"/>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The </a:t>
            </a:r>
            <a:r>
              <a:rPr lang="en-US" altLang="en-US" sz="4000" i="1">
                <a:solidFill>
                  <a:srgbClr val="0000CC"/>
                </a:solidFill>
                <a:ea typeface="ＭＳ Ｐゴシック" panose="020B0600070205080204" pitchFamily="34" charset="-128"/>
              </a:rPr>
              <a:t>DreamHome </a:t>
            </a:r>
            <a:r>
              <a:rPr lang="en-US" altLang="en-US" sz="4000">
                <a:solidFill>
                  <a:srgbClr val="0000CC"/>
                </a:solidFill>
                <a:ea typeface="ＭＳ Ｐゴシック" panose="020B0600070205080204" pitchFamily="34" charset="-128"/>
              </a:rPr>
              <a:t>Case Study:</a:t>
            </a:r>
            <a:br>
              <a:rPr lang="en-US" altLang="en-US" sz="4000">
                <a:solidFill>
                  <a:srgbClr val="0000CC"/>
                </a:solidFill>
                <a:ea typeface="ＭＳ Ｐゴシック" panose="020B0600070205080204" pitchFamily="34" charset="-128"/>
              </a:rPr>
            </a:br>
            <a:r>
              <a:rPr lang="en-US" altLang="en-US" sz="4000">
                <a:solidFill>
                  <a:srgbClr val="0000CC"/>
                </a:solidFill>
                <a:ea typeface="ＭＳ Ｐゴシック" panose="020B0600070205080204" pitchFamily="34" charset="-128"/>
              </a:rPr>
              <a:t>Database Planning</a:t>
            </a:r>
          </a:p>
        </p:txBody>
      </p:sp>
      <p:sp>
        <p:nvSpPr>
          <p:cNvPr id="53255" name="Rectangle 6">
            <a:extLst>
              <a:ext uri="{FF2B5EF4-FFF2-40B4-BE49-F238E27FC236}">
                <a16:creationId xmlns:a16="http://schemas.microsoft.com/office/drawing/2014/main" id="{6C9D4F48-615E-794F-BBD5-5A7465FC1D67}"/>
              </a:ext>
            </a:extLst>
          </p:cNvPr>
          <p:cNvSpPr>
            <a:spLocks noGrp="1"/>
          </p:cNvSpPr>
          <p:nvPr>
            <p:ph idx="1"/>
          </p:nvPr>
        </p:nvSpPr>
        <p:spPr>
          <a:xfrm>
            <a:off x="495300" y="1523749"/>
            <a:ext cx="8153400" cy="4572000"/>
          </a:xfrm>
        </p:spPr>
        <p:txBody>
          <a:bodyPr/>
          <a:lstStyle/>
          <a:p>
            <a:r>
              <a:rPr lang="en-US" altLang="en-US" sz="2600" dirty="0">
                <a:ea typeface="ＭＳ Ｐゴシック" panose="020B0600070205080204" pitchFamily="34" charset="-128"/>
              </a:rPr>
              <a:t>The first step in developing a database system is to clearly define the </a:t>
            </a:r>
            <a:r>
              <a:rPr lang="en-US" altLang="en-US" sz="2600" b="1" dirty="0">
                <a:ea typeface="ＭＳ Ｐゴシック" panose="020B0600070205080204" pitchFamily="34" charset="-128"/>
              </a:rPr>
              <a:t>mission statement </a:t>
            </a:r>
            <a:r>
              <a:rPr lang="en-US" altLang="en-US" sz="2600" dirty="0">
                <a:ea typeface="ＭＳ Ｐゴシック" panose="020B0600070205080204" pitchFamily="34" charset="-128"/>
              </a:rPr>
              <a:t>for the database project, which defines the major aims of the database system</a:t>
            </a:r>
          </a:p>
          <a:p>
            <a:r>
              <a:rPr lang="en-US" altLang="en-US" sz="2600" dirty="0">
                <a:ea typeface="ＭＳ Ｐゴシック" panose="020B0600070205080204" pitchFamily="34" charset="-128"/>
              </a:rPr>
              <a:t>Once the mission statement is defined, the next activity involves identifying the </a:t>
            </a:r>
            <a:r>
              <a:rPr lang="en-US" altLang="en-US" sz="2600" b="1" dirty="0">
                <a:ea typeface="ＭＳ Ｐゴシック" panose="020B0600070205080204" pitchFamily="34" charset="-128"/>
              </a:rPr>
              <a:t>mission objectives</a:t>
            </a:r>
            <a:r>
              <a:rPr lang="en-US" altLang="en-US" sz="2600" dirty="0">
                <a:ea typeface="ＭＳ Ｐゴシック" panose="020B0600070205080204" pitchFamily="34" charset="-128"/>
              </a:rPr>
              <a:t>, </a:t>
            </a:r>
            <a:r>
              <a:rPr lang="en-US" altLang="en-US" sz="2800" dirty="0">
                <a:ea typeface="ＭＳ Ｐゴシック" panose="020B0600070205080204" pitchFamily="34" charset="-128"/>
              </a:rPr>
              <a:t>which should identify the particular tasks that the database must support </a:t>
            </a:r>
          </a:p>
          <a:p>
            <a:endParaRPr lang="en-US" altLang="en-US" sz="2600" dirty="0">
              <a:ea typeface="ＭＳ Ｐゴシック" panose="020B0600070205080204" pitchFamily="34" charset="-128"/>
            </a:endParaRPr>
          </a:p>
          <a:p>
            <a:endParaRPr lang="en-US" altLang="en-US" sz="2800" dirty="0">
              <a:ea typeface="ＭＳ Ｐゴシック" panose="020B0600070205080204" pitchFamily="34" charset="-128"/>
            </a:endParaRPr>
          </a:p>
        </p:txBody>
      </p:sp>
      <p:grpSp>
        <p:nvGrpSpPr>
          <p:cNvPr id="9" name="Group 8">
            <a:extLst>
              <a:ext uri="{FF2B5EF4-FFF2-40B4-BE49-F238E27FC236}">
                <a16:creationId xmlns:a16="http://schemas.microsoft.com/office/drawing/2014/main" id="{F88095C3-DE1B-4B0D-92A2-131FE2C6F625}"/>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6A183427-9A48-47ED-8D45-25FAD56D1155}"/>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E966C4C8-D384-47A9-9CDA-FAC8F9DB9324}"/>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4F228166-EB07-43B3-BCB4-3FB6028B5899}"/>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C8724B10-F1FC-41A0-933F-BA7453C95F08}"/>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605DEFBF-1421-4022-AEB1-C3EA26467C5E}"/>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38</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itle 1">
            <a:extLst>
              <a:ext uri="{FF2B5EF4-FFF2-40B4-BE49-F238E27FC236}">
                <a16:creationId xmlns:a16="http://schemas.microsoft.com/office/drawing/2014/main" id="{CCF975A6-1B89-1F49-88E0-16E3675FBA34}"/>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Creating Mission Statement for DreamHome Database System</a:t>
            </a:r>
          </a:p>
        </p:txBody>
      </p:sp>
      <p:sp>
        <p:nvSpPr>
          <p:cNvPr id="54279" name="Rectangle 6">
            <a:extLst>
              <a:ext uri="{FF2B5EF4-FFF2-40B4-BE49-F238E27FC236}">
                <a16:creationId xmlns:a16="http://schemas.microsoft.com/office/drawing/2014/main" id="{093BCBE2-AED8-254B-83B7-AE932E3E32CB}"/>
              </a:ext>
            </a:extLst>
          </p:cNvPr>
          <p:cNvSpPr>
            <a:spLocks noGrp="1"/>
          </p:cNvSpPr>
          <p:nvPr>
            <p:ph idx="1"/>
          </p:nvPr>
        </p:nvSpPr>
        <p:spPr>
          <a:xfrm>
            <a:off x="485775" y="1639094"/>
            <a:ext cx="8153400" cy="4572000"/>
          </a:xfrm>
        </p:spPr>
        <p:txBody>
          <a:bodyPr/>
          <a:lstStyle/>
          <a:p>
            <a:r>
              <a:rPr lang="en-US" altLang="en-US" sz="2600" dirty="0">
                <a:ea typeface="ＭＳ Ｐゴシック" panose="020B0600070205080204" pitchFamily="34" charset="-128"/>
              </a:rPr>
              <a:t>We begin the process of creating a mission statement for the </a:t>
            </a:r>
            <a:r>
              <a:rPr lang="en-US" altLang="en-US" sz="2600" i="1" dirty="0" err="1">
                <a:ea typeface="ＭＳ Ｐゴシック" panose="020B0600070205080204" pitchFamily="34" charset="-128"/>
              </a:rPr>
              <a:t>DreamHome</a:t>
            </a:r>
            <a:r>
              <a:rPr lang="en-US" altLang="en-US" sz="2600" i="1" dirty="0">
                <a:ea typeface="ＭＳ Ｐゴシック" panose="020B0600070205080204" pitchFamily="34" charset="-128"/>
              </a:rPr>
              <a:t> </a:t>
            </a:r>
            <a:r>
              <a:rPr lang="en-US" altLang="en-US" sz="2600" dirty="0">
                <a:ea typeface="ＭＳ Ｐゴシック" panose="020B0600070205080204" pitchFamily="34" charset="-128"/>
              </a:rPr>
              <a:t>database system by conducting interviews with the Director and any other appropriate staff, as indicated by the Director. Open-ended questions are normally the most useful at this stage of the process. Examples of typical questions we might ask include: </a:t>
            </a:r>
          </a:p>
          <a:p>
            <a:pPr lvl="1"/>
            <a:r>
              <a:rPr lang="en-US" altLang="en-US" sz="2200" dirty="0">
                <a:ea typeface="ＭＳ Ｐゴシック" panose="020B0600070205080204" pitchFamily="34" charset="-128"/>
              </a:rPr>
              <a:t>What is the purpose of your company?</a:t>
            </a:r>
          </a:p>
          <a:p>
            <a:pPr lvl="1"/>
            <a:r>
              <a:rPr lang="en-US" altLang="en-US" sz="2200" dirty="0">
                <a:ea typeface="ＭＳ Ｐゴシック" panose="020B0600070205080204" pitchFamily="34" charset="-128"/>
              </a:rPr>
              <a:t>Why do you feel that you need a database?</a:t>
            </a:r>
          </a:p>
          <a:p>
            <a:pPr lvl="1"/>
            <a:r>
              <a:rPr lang="en-US" altLang="en-US" sz="2200" dirty="0">
                <a:ea typeface="ＭＳ Ｐゴシック" panose="020B0600070205080204" pitchFamily="34" charset="-128"/>
              </a:rPr>
              <a:t>How do you know that a database will solve your problem?</a:t>
            </a:r>
          </a:p>
          <a:p>
            <a:pPr marL="0" indent="0">
              <a:buNone/>
            </a:pPr>
            <a:endParaRPr lang="en-US" altLang="en-US" sz="2800" dirty="0">
              <a:ea typeface="ＭＳ Ｐゴシック" panose="020B0600070205080204" pitchFamily="34" charset="-128"/>
            </a:endParaRPr>
          </a:p>
          <a:p>
            <a:pPr marL="0" indent="0">
              <a:buNone/>
            </a:pPr>
            <a:endParaRPr lang="en-US" altLang="en-US" sz="2800" dirty="0">
              <a:ea typeface="ＭＳ Ｐゴシック" panose="020B0600070205080204" pitchFamily="34" charset="-128"/>
            </a:endParaRPr>
          </a:p>
        </p:txBody>
      </p:sp>
      <p:grpSp>
        <p:nvGrpSpPr>
          <p:cNvPr id="9" name="Group 8">
            <a:extLst>
              <a:ext uri="{FF2B5EF4-FFF2-40B4-BE49-F238E27FC236}">
                <a16:creationId xmlns:a16="http://schemas.microsoft.com/office/drawing/2014/main" id="{CFAEA04B-F537-4BF7-AA00-404A1DA2A59C}"/>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B7DE6B7F-9944-4399-BADE-99AB4FAF3BB1}"/>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9760BEC3-E023-4756-BA3A-03B4DCA41963}"/>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44F20487-6B8A-4CB8-A241-8566FE983870}"/>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9A4DB4BB-B13B-4DB8-94B7-18A7BF5FEA59}"/>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3F3C184B-ABB1-49DF-B98D-13837F77EC62}"/>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39</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tle 1">
            <a:extLst>
              <a:ext uri="{FF2B5EF4-FFF2-40B4-BE49-F238E27FC236}">
                <a16:creationId xmlns:a16="http://schemas.microsoft.com/office/drawing/2014/main" id="{65B4468B-C7C5-A84F-A9A3-BA1D33D3CBD2}"/>
              </a:ext>
            </a:extLst>
          </p:cNvPr>
          <p:cNvSpPr>
            <a:spLocks noGrp="1"/>
          </p:cNvSpPr>
          <p:nvPr>
            <p:ph type="title"/>
          </p:nvPr>
        </p:nvSpPr>
        <p:spPr>
          <a:xfrm>
            <a:off x="511629" y="274638"/>
            <a:ext cx="8229600" cy="1096962"/>
          </a:xfrm>
          <a:solidFill>
            <a:srgbClr val="0066FF">
              <a:alpha val="30196"/>
            </a:srgbClr>
          </a:solidFill>
        </p:spPr>
        <p:txBody>
          <a:bodyPr/>
          <a:lstStyle/>
          <a:p>
            <a:pPr eaLnBrk="1" hangingPunct="1"/>
            <a:r>
              <a:rPr lang="en-US" altLang="en-US" sz="3700">
                <a:solidFill>
                  <a:srgbClr val="0000CC"/>
                </a:solidFill>
                <a:latin typeface="Arial" panose="020B0604020202020204" pitchFamily="34" charset="0"/>
                <a:ea typeface="ＭＳ Ｐゴシック" panose="020B0600070205080204" pitchFamily="34" charset="-128"/>
              </a:rPr>
              <a:t>When Fact-Finding Techniques Used?</a:t>
            </a:r>
            <a:endParaRPr lang="id-ID" altLang="en-US" sz="3700">
              <a:solidFill>
                <a:srgbClr val="0000CC"/>
              </a:solidFill>
              <a:ea typeface="ＭＳ Ｐゴシック" panose="020B0600070205080204" pitchFamily="34" charset="-128"/>
            </a:endParaRPr>
          </a:p>
        </p:txBody>
      </p:sp>
      <p:sp>
        <p:nvSpPr>
          <p:cNvPr id="18439" name="Rectangle 6">
            <a:extLst>
              <a:ext uri="{FF2B5EF4-FFF2-40B4-BE49-F238E27FC236}">
                <a16:creationId xmlns:a16="http://schemas.microsoft.com/office/drawing/2014/main" id="{1956BEF7-02C1-1746-8F1B-788B73D2B131}"/>
              </a:ext>
            </a:extLst>
          </p:cNvPr>
          <p:cNvSpPr>
            <a:spLocks noGrp="1"/>
          </p:cNvSpPr>
          <p:nvPr>
            <p:ph idx="1"/>
          </p:nvPr>
        </p:nvSpPr>
        <p:spPr>
          <a:xfrm>
            <a:off x="457200" y="1371600"/>
            <a:ext cx="8229600" cy="4800600"/>
          </a:xfrm>
        </p:spPr>
        <p:txBody>
          <a:bodyPr/>
          <a:lstStyle/>
          <a:p>
            <a:pPr>
              <a:lnSpc>
                <a:spcPct val="90000"/>
              </a:lnSpc>
            </a:pPr>
            <a:r>
              <a:rPr lang="en-US" altLang="en-US" sz="2500">
                <a:ea typeface="ＭＳ Ｐゴシック" panose="020B0600070205080204" pitchFamily="34" charset="-128"/>
              </a:rPr>
              <a:t>Fact-finding is particularly crucial to the early stages of the lifecycle including the database planning, system definition, and requirements collection and analysis stages</a:t>
            </a:r>
          </a:p>
          <a:p>
            <a:pPr lvl="1">
              <a:lnSpc>
                <a:spcPct val="90000"/>
              </a:lnSpc>
            </a:pPr>
            <a:r>
              <a:rPr lang="en-US" altLang="en-US" sz="2200">
                <a:ea typeface="ＭＳ Ｐゴシック" panose="020B0600070205080204" pitchFamily="34" charset="-128"/>
              </a:rPr>
              <a:t>It is during these early stages that the database developer captures the essential facts necessary to build the required database</a:t>
            </a:r>
          </a:p>
          <a:p>
            <a:pPr>
              <a:lnSpc>
                <a:spcPct val="90000"/>
              </a:lnSpc>
            </a:pPr>
            <a:r>
              <a:rPr lang="en-US" altLang="en-US" sz="2500">
                <a:ea typeface="ＭＳ Ｐゴシック" panose="020B0600070205080204" pitchFamily="34" charset="-128"/>
              </a:rPr>
              <a:t>Fact-finding is also used during database design and the later stages of the lifecycle, but to a lesser extent</a:t>
            </a:r>
          </a:p>
          <a:p>
            <a:pPr lvl="1">
              <a:lnSpc>
                <a:spcPct val="90000"/>
              </a:lnSpc>
            </a:pPr>
            <a:r>
              <a:rPr lang="en-US" altLang="en-US" sz="2100">
                <a:ea typeface="ＭＳ Ｐゴシック" panose="020B0600070205080204" pitchFamily="34" charset="-128"/>
              </a:rPr>
              <a:t>During physical database design, fact-finding becomes technical as the database developer attempts to learn more about the DBMS selected for the database system</a:t>
            </a:r>
          </a:p>
          <a:p>
            <a:pPr lvl="1">
              <a:lnSpc>
                <a:spcPct val="90000"/>
              </a:lnSpc>
            </a:pPr>
            <a:r>
              <a:rPr lang="en-US" altLang="en-US" sz="2100">
                <a:ea typeface="ＭＳ Ｐゴシック" panose="020B0600070205080204" pitchFamily="34" charset="-128"/>
              </a:rPr>
              <a:t>During the final stage, operational maintenance, fact-finding is used to determine whether a system requires tuning to improve performance or further development to include new requirements </a:t>
            </a:r>
          </a:p>
        </p:txBody>
      </p:sp>
      <p:grpSp>
        <p:nvGrpSpPr>
          <p:cNvPr id="9" name="Group 8">
            <a:extLst>
              <a:ext uri="{FF2B5EF4-FFF2-40B4-BE49-F238E27FC236}">
                <a16:creationId xmlns:a16="http://schemas.microsoft.com/office/drawing/2014/main" id="{F0FBC211-5081-4543-9729-CC90AC03C1D2}"/>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209ACD4B-148F-4B01-B542-F33FC88C4799}"/>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9A35FC6B-ECFA-411A-8B34-B31A5B4F06EA}"/>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FDC3FDAF-047F-4A7C-8AFD-7C68D45018A2}"/>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47F10C70-F1DF-4E6E-BCFA-1E779109AF95}"/>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A4C0FEC4-5A2F-469B-A6B2-2C4200FD9AF4}"/>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4</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itle 1">
            <a:extLst>
              <a:ext uri="{FF2B5EF4-FFF2-40B4-BE49-F238E27FC236}">
                <a16:creationId xmlns:a16="http://schemas.microsoft.com/office/drawing/2014/main" id="{937EBB0E-4FF0-1B49-8286-B7274F5C3A8F}"/>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Mission Statement for DreamHome Database System</a:t>
            </a:r>
          </a:p>
        </p:txBody>
      </p:sp>
      <p:grpSp>
        <p:nvGrpSpPr>
          <p:cNvPr id="9" name="Group 8">
            <a:extLst>
              <a:ext uri="{FF2B5EF4-FFF2-40B4-BE49-F238E27FC236}">
                <a16:creationId xmlns:a16="http://schemas.microsoft.com/office/drawing/2014/main" id="{7A8D5BE9-B087-4786-B5D8-8D3672E0E885}"/>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77926457-F956-49BB-B0A1-2EF075267911}"/>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311F626D-DC1C-4248-904A-1245AC828C85}"/>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5B0FB4ED-8464-426A-ADE5-07C34DFF75B5}"/>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07F23F9E-A775-484D-8F0B-2861F118474E}"/>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FFE273BF-72EF-4007-BB47-D6B3A92BB78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40</a:t>
              </a:fld>
              <a:r>
                <a:rPr lang="en-US" altLang="en-US" sz="1800" i="1" dirty="0"/>
                <a:t>     </a:t>
              </a:r>
            </a:p>
          </p:txBody>
        </p:sp>
      </p:grpSp>
      <p:pic>
        <p:nvPicPr>
          <p:cNvPr id="5" name="Picture 4">
            <a:extLst>
              <a:ext uri="{FF2B5EF4-FFF2-40B4-BE49-F238E27FC236}">
                <a16:creationId xmlns:a16="http://schemas.microsoft.com/office/drawing/2014/main" id="{94515894-879A-4FB9-BAFD-3573B538303C}"/>
              </a:ext>
            </a:extLst>
          </p:cNvPr>
          <p:cNvPicPr>
            <a:picLocks noChangeAspect="1"/>
          </p:cNvPicPr>
          <p:nvPr/>
        </p:nvPicPr>
        <p:blipFill>
          <a:blip r:embed="rId3"/>
          <a:stretch>
            <a:fillRect/>
          </a:stretch>
        </p:blipFill>
        <p:spPr>
          <a:xfrm>
            <a:off x="485774" y="1752600"/>
            <a:ext cx="8201025" cy="19050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itle 1">
            <a:extLst>
              <a:ext uri="{FF2B5EF4-FFF2-40B4-BE49-F238E27FC236}">
                <a16:creationId xmlns:a16="http://schemas.microsoft.com/office/drawing/2014/main" id="{1E54DF91-24CF-0A4E-9322-4B78D2204D68}"/>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Creating Mission Objectives for DreamHome Database System (1)</a:t>
            </a:r>
          </a:p>
        </p:txBody>
      </p:sp>
      <p:sp>
        <p:nvSpPr>
          <p:cNvPr id="56327" name="Rectangle 6">
            <a:extLst>
              <a:ext uri="{FF2B5EF4-FFF2-40B4-BE49-F238E27FC236}">
                <a16:creationId xmlns:a16="http://schemas.microsoft.com/office/drawing/2014/main" id="{423D66B7-FE5F-D841-861A-C85407DBB23E}"/>
              </a:ext>
            </a:extLst>
          </p:cNvPr>
          <p:cNvSpPr>
            <a:spLocks noGrp="1"/>
          </p:cNvSpPr>
          <p:nvPr>
            <p:ph idx="1"/>
          </p:nvPr>
        </p:nvSpPr>
        <p:spPr>
          <a:xfrm>
            <a:off x="419100" y="1784601"/>
            <a:ext cx="8153400" cy="4724400"/>
          </a:xfrm>
        </p:spPr>
        <p:txBody>
          <a:bodyPr/>
          <a:lstStyle/>
          <a:p>
            <a:r>
              <a:rPr lang="en-US" altLang="en-US" sz="2400" dirty="0">
                <a:ea typeface="ＭＳ Ｐゴシック" panose="020B0600070205080204" pitchFamily="34" charset="-128"/>
              </a:rPr>
              <a:t>The process of creating mission objectives involves conducting interviews with appropriate members of staff. Open-ended questions are normally the most useful at this stage of the process</a:t>
            </a:r>
          </a:p>
          <a:p>
            <a:r>
              <a:rPr lang="en-US" altLang="en-US" sz="2400" dirty="0">
                <a:ea typeface="ＭＳ Ｐゴシック" panose="020B0600070205080204" pitchFamily="34" charset="-128"/>
              </a:rPr>
              <a:t>To obtain the complete range of mission objectives, we interview various members of staff with different roles in </a:t>
            </a:r>
            <a:r>
              <a:rPr lang="en-US" altLang="en-US" sz="2400" i="1" dirty="0" err="1">
                <a:ea typeface="ＭＳ Ｐゴシック" panose="020B0600070205080204" pitchFamily="34" charset="-128"/>
              </a:rPr>
              <a:t>DreamHome</a:t>
            </a:r>
            <a:r>
              <a:rPr lang="en-US" altLang="en-US" sz="2400" i="1" dirty="0">
                <a:ea typeface="ＭＳ Ｐゴシック" panose="020B0600070205080204" pitchFamily="34" charset="-128"/>
              </a:rPr>
              <a:t>:</a:t>
            </a:r>
          </a:p>
          <a:p>
            <a:pPr lvl="1"/>
            <a:r>
              <a:rPr lang="en-US" altLang="en-US" sz="1800" dirty="0">
                <a:ea typeface="ＭＳ Ｐゴシック" panose="020B0600070205080204" pitchFamily="34" charset="-128"/>
              </a:rPr>
              <a:t>Director</a:t>
            </a:r>
          </a:p>
          <a:p>
            <a:pPr lvl="1"/>
            <a:r>
              <a:rPr lang="en-US" altLang="en-US" sz="1800" dirty="0">
                <a:ea typeface="ＭＳ Ｐゴシック" panose="020B0600070205080204" pitchFamily="34" charset="-128"/>
              </a:rPr>
              <a:t>Manager</a:t>
            </a:r>
          </a:p>
          <a:p>
            <a:pPr lvl="1"/>
            <a:r>
              <a:rPr lang="en-US" altLang="en-US" sz="1800" dirty="0">
                <a:ea typeface="ＭＳ Ｐゴシック" panose="020B0600070205080204" pitchFamily="34" charset="-128"/>
              </a:rPr>
              <a:t>Supervisor</a:t>
            </a:r>
          </a:p>
          <a:p>
            <a:pPr lvl="1"/>
            <a:r>
              <a:rPr lang="en-US" altLang="en-US" sz="1800" dirty="0">
                <a:ea typeface="ＭＳ Ｐゴシック" panose="020B0600070205080204" pitchFamily="34" charset="-128"/>
              </a:rPr>
              <a:t>Assistant</a:t>
            </a:r>
          </a:p>
          <a:p>
            <a:endParaRPr lang="en-US" altLang="en-US" sz="2600" dirty="0">
              <a:ea typeface="ＭＳ Ｐゴシック" panose="020B0600070205080204" pitchFamily="34" charset="-128"/>
            </a:endParaRPr>
          </a:p>
          <a:p>
            <a:endParaRPr lang="en-US" altLang="en-US" sz="2600" dirty="0">
              <a:ea typeface="ＭＳ Ｐゴシック" panose="020B0600070205080204" pitchFamily="34" charset="-128"/>
            </a:endParaRPr>
          </a:p>
          <a:p>
            <a:endParaRPr lang="en-US" altLang="en-US" sz="2800" dirty="0">
              <a:ea typeface="ＭＳ Ｐゴシック" panose="020B0600070205080204" pitchFamily="34" charset="-128"/>
            </a:endParaRPr>
          </a:p>
          <a:p>
            <a:endParaRPr lang="en-US" altLang="en-US" sz="2800" dirty="0">
              <a:ea typeface="ＭＳ Ｐゴシック" panose="020B0600070205080204" pitchFamily="34" charset="-128"/>
            </a:endParaRPr>
          </a:p>
          <a:p>
            <a:pPr>
              <a:lnSpc>
                <a:spcPct val="90000"/>
              </a:lnSpc>
            </a:pPr>
            <a:endParaRPr lang="en-US" altLang="en-US" sz="2400" dirty="0">
              <a:ea typeface="ＭＳ Ｐゴシック" panose="020B0600070205080204" pitchFamily="34" charset="-128"/>
            </a:endParaRPr>
          </a:p>
        </p:txBody>
      </p:sp>
      <p:grpSp>
        <p:nvGrpSpPr>
          <p:cNvPr id="9" name="Group 8">
            <a:extLst>
              <a:ext uri="{FF2B5EF4-FFF2-40B4-BE49-F238E27FC236}">
                <a16:creationId xmlns:a16="http://schemas.microsoft.com/office/drawing/2014/main" id="{F742BF20-8450-4C30-93F3-262FB9187D46}"/>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4A2B0811-0141-47F3-83DC-3E6F659F1B88}"/>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B98D0DF1-78E4-44F1-A77F-76532D3D8AE4}"/>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4ED748E0-44B8-4AB4-A799-E5B1C37DBE6D}"/>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2739F9D3-552D-4DF5-9956-0A9E9F359286}"/>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7647E495-D70A-4D77-9A37-9BBDCDCEBBE2}"/>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41</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itle 1">
            <a:extLst>
              <a:ext uri="{FF2B5EF4-FFF2-40B4-BE49-F238E27FC236}">
                <a16:creationId xmlns:a16="http://schemas.microsoft.com/office/drawing/2014/main" id="{8265F0E4-DF26-5343-A870-72A9CE486240}"/>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Creating Mission Objectives for DreamHome Database System (2)</a:t>
            </a:r>
          </a:p>
        </p:txBody>
      </p:sp>
      <p:sp>
        <p:nvSpPr>
          <p:cNvPr id="57351" name="Rectangle 6">
            <a:extLst>
              <a:ext uri="{FF2B5EF4-FFF2-40B4-BE49-F238E27FC236}">
                <a16:creationId xmlns:a16="http://schemas.microsoft.com/office/drawing/2014/main" id="{82669207-B62E-5A45-AB3F-4B2AB6220406}"/>
              </a:ext>
            </a:extLst>
          </p:cNvPr>
          <p:cNvSpPr>
            <a:spLocks noGrp="1"/>
          </p:cNvSpPr>
          <p:nvPr>
            <p:ph idx="1"/>
          </p:nvPr>
        </p:nvSpPr>
        <p:spPr>
          <a:xfrm>
            <a:off x="453942" y="1524000"/>
            <a:ext cx="8153400" cy="4572000"/>
          </a:xfrm>
        </p:spPr>
        <p:txBody>
          <a:bodyPr/>
          <a:lstStyle/>
          <a:p>
            <a:r>
              <a:rPr lang="en-US" altLang="en-US" sz="2800" dirty="0">
                <a:ea typeface="ＭＳ Ｐゴシック" panose="020B0600070205080204" pitchFamily="34" charset="-128"/>
              </a:rPr>
              <a:t>Examples of typical questions we might ask include: </a:t>
            </a:r>
          </a:p>
          <a:p>
            <a:pPr lvl="1"/>
            <a:r>
              <a:rPr lang="en-US" altLang="en-US" sz="2200" dirty="0">
                <a:ea typeface="ＭＳ Ｐゴシック" panose="020B0600070205080204" pitchFamily="34" charset="-128"/>
              </a:rPr>
              <a:t>What is your job description?</a:t>
            </a:r>
          </a:p>
          <a:p>
            <a:pPr lvl="1"/>
            <a:r>
              <a:rPr lang="en-US" altLang="en-US" sz="2200" dirty="0">
                <a:ea typeface="ＭＳ Ｐゴシック" panose="020B0600070205080204" pitchFamily="34" charset="-128"/>
              </a:rPr>
              <a:t>What kinds of tasks do you perform in a typical day?</a:t>
            </a:r>
          </a:p>
          <a:p>
            <a:pPr lvl="1"/>
            <a:r>
              <a:rPr lang="en-US" altLang="en-US" sz="2200" dirty="0">
                <a:ea typeface="ＭＳ Ｐゴシック" panose="020B0600070205080204" pitchFamily="34" charset="-128"/>
              </a:rPr>
              <a:t>What kinds of data do you work with?</a:t>
            </a:r>
          </a:p>
          <a:p>
            <a:pPr lvl="1"/>
            <a:r>
              <a:rPr lang="en-US" altLang="en-US" sz="2200" dirty="0">
                <a:ea typeface="ＭＳ Ｐゴシック" panose="020B0600070205080204" pitchFamily="34" charset="-128"/>
              </a:rPr>
              <a:t>What types of reports do you use?</a:t>
            </a:r>
          </a:p>
          <a:p>
            <a:pPr lvl="1"/>
            <a:r>
              <a:rPr lang="en-US" altLang="en-US" sz="2200" dirty="0">
                <a:ea typeface="ＭＳ Ｐゴシック" panose="020B0600070205080204" pitchFamily="34" charset="-128"/>
              </a:rPr>
              <a:t>What types of things do you need to keep track of?</a:t>
            </a:r>
          </a:p>
          <a:p>
            <a:pPr lvl="1"/>
            <a:r>
              <a:rPr lang="en-US" altLang="en-US" sz="2200" dirty="0">
                <a:ea typeface="ＭＳ Ｐゴシック" panose="020B0600070205080204" pitchFamily="34" charset="-128"/>
              </a:rPr>
              <a:t>What service does your company provide to your customers?</a:t>
            </a:r>
          </a:p>
          <a:p>
            <a:endParaRPr lang="en-US" altLang="en-US" sz="2600" dirty="0">
              <a:ea typeface="ＭＳ Ｐゴシック" panose="020B0600070205080204" pitchFamily="34" charset="-128"/>
            </a:endParaRPr>
          </a:p>
          <a:p>
            <a:endParaRPr lang="en-US" altLang="en-US" sz="2600" dirty="0">
              <a:ea typeface="ＭＳ Ｐゴシック" panose="020B0600070205080204" pitchFamily="34" charset="-128"/>
            </a:endParaRPr>
          </a:p>
          <a:p>
            <a:pPr marL="0" indent="0">
              <a:buNone/>
            </a:pPr>
            <a:endParaRPr lang="en-US" altLang="en-US" sz="2800" dirty="0">
              <a:ea typeface="ＭＳ Ｐゴシック" panose="020B0600070205080204" pitchFamily="34" charset="-128"/>
            </a:endParaRPr>
          </a:p>
        </p:txBody>
      </p:sp>
      <p:grpSp>
        <p:nvGrpSpPr>
          <p:cNvPr id="9" name="Group 8">
            <a:extLst>
              <a:ext uri="{FF2B5EF4-FFF2-40B4-BE49-F238E27FC236}">
                <a16:creationId xmlns:a16="http://schemas.microsoft.com/office/drawing/2014/main" id="{9F41F4E1-C62B-42CD-BFED-C9A8DD547083}"/>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AC7589C1-3D0B-422D-900B-4EB215B8351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B51B6106-F21E-4850-A736-B94898570A4F}"/>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E8AD70F9-F56D-45E9-8000-2F74240A6ACF}"/>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3718778B-631D-4C44-A502-3D2E471F1E06}"/>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105AB98E-946F-422F-A935-FD10B3907D6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42</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itle 1">
            <a:extLst>
              <a:ext uri="{FF2B5EF4-FFF2-40B4-BE49-F238E27FC236}">
                <a16:creationId xmlns:a16="http://schemas.microsoft.com/office/drawing/2014/main" id="{D1764530-3485-F84E-B165-14AE5390A000}"/>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Mission Objectives for DreamHome Database System</a:t>
            </a:r>
          </a:p>
        </p:txBody>
      </p:sp>
      <p:grpSp>
        <p:nvGrpSpPr>
          <p:cNvPr id="9" name="Group 8">
            <a:extLst>
              <a:ext uri="{FF2B5EF4-FFF2-40B4-BE49-F238E27FC236}">
                <a16:creationId xmlns:a16="http://schemas.microsoft.com/office/drawing/2014/main" id="{CB3DE2AE-9B07-4B08-B742-6B1E5116BF00}"/>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24EC57B2-449D-4F6C-9157-A3F42335A8F2}"/>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3FB2E367-3C26-4E32-B683-AB91A6D08410}"/>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C40474FE-BB5A-4182-9825-9CC2D81E6AF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8392AA95-0F02-4DFD-B761-D340F21AF532}"/>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AC995073-36E7-4BB4-8E54-10E983880A8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43</a:t>
              </a:fld>
              <a:r>
                <a:rPr lang="en-US" altLang="en-US" sz="1800" i="1" dirty="0"/>
                <a:t>     </a:t>
              </a:r>
            </a:p>
          </p:txBody>
        </p:sp>
      </p:grpSp>
      <p:pic>
        <p:nvPicPr>
          <p:cNvPr id="3" name="Picture 2">
            <a:extLst>
              <a:ext uri="{FF2B5EF4-FFF2-40B4-BE49-F238E27FC236}">
                <a16:creationId xmlns:a16="http://schemas.microsoft.com/office/drawing/2014/main" id="{3FE1E3E5-2AC4-46F7-833B-7CE920D69C1B}"/>
              </a:ext>
            </a:extLst>
          </p:cNvPr>
          <p:cNvPicPr>
            <a:picLocks noChangeAspect="1"/>
          </p:cNvPicPr>
          <p:nvPr/>
        </p:nvPicPr>
        <p:blipFill>
          <a:blip r:embed="rId3"/>
          <a:stretch>
            <a:fillRect/>
          </a:stretch>
        </p:blipFill>
        <p:spPr>
          <a:xfrm>
            <a:off x="1752600" y="1523999"/>
            <a:ext cx="5715000" cy="466044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itle 1">
            <a:extLst>
              <a:ext uri="{FF2B5EF4-FFF2-40B4-BE49-F238E27FC236}">
                <a16:creationId xmlns:a16="http://schemas.microsoft.com/office/drawing/2014/main" id="{62023DD4-3F5B-7942-BEAA-B6EC0E29E399}"/>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The </a:t>
            </a:r>
            <a:r>
              <a:rPr lang="en-US" altLang="en-US" sz="4000" i="1">
                <a:solidFill>
                  <a:srgbClr val="0000CC"/>
                </a:solidFill>
                <a:ea typeface="ＭＳ Ｐゴシック" panose="020B0600070205080204" pitchFamily="34" charset="-128"/>
              </a:rPr>
              <a:t>DreamHome </a:t>
            </a:r>
            <a:r>
              <a:rPr lang="en-US" altLang="en-US" sz="4000">
                <a:solidFill>
                  <a:srgbClr val="0000CC"/>
                </a:solidFill>
                <a:ea typeface="ＭＳ Ｐゴシック" panose="020B0600070205080204" pitchFamily="34" charset="-128"/>
              </a:rPr>
              <a:t>Case Study:</a:t>
            </a:r>
            <a:br>
              <a:rPr lang="en-US" altLang="en-US" sz="4000">
                <a:solidFill>
                  <a:srgbClr val="0000CC"/>
                </a:solidFill>
                <a:ea typeface="ＭＳ Ｐゴシック" panose="020B0600070205080204" pitchFamily="34" charset="-128"/>
              </a:rPr>
            </a:br>
            <a:r>
              <a:rPr lang="en-US" altLang="en-US" sz="4000">
                <a:solidFill>
                  <a:srgbClr val="0000CC"/>
                </a:solidFill>
                <a:ea typeface="ＭＳ Ｐゴシック" panose="020B0600070205080204" pitchFamily="34" charset="-128"/>
              </a:rPr>
              <a:t>System Definition</a:t>
            </a:r>
          </a:p>
        </p:txBody>
      </p:sp>
      <p:sp>
        <p:nvSpPr>
          <p:cNvPr id="59399" name="Rectangle 6">
            <a:extLst>
              <a:ext uri="{FF2B5EF4-FFF2-40B4-BE49-F238E27FC236}">
                <a16:creationId xmlns:a16="http://schemas.microsoft.com/office/drawing/2014/main" id="{6624AC47-393E-644A-A785-9577AB3D991F}"/>
              </a:ext>
            </a:extLst>
          </p:cNvPr>
          <p:cNvSpPr>
            <a:spLocks noGrp="1"/>
          </p:cNvSpPr>
          <p:nvPr>
            <p:ph idx="1"/>
          </p:nvPr>
        </p:nvSpPr>
        <p:spPr>
          <a:xfrm>
            <a:off x="457200" y="1524000"/>
            <a:ext cx="8153400" cy="4572000"/>
          </a:xfrm>
        </p:spPr>
        <p:txBody>
          <a:bodyPr/>
          <a:lstStyle/>
          <a:p>
            <a:r>
              <a:rPr lang="en-US" altLang="en-US" sz="2800" dirty="0">
                <a:ea typeface="ＭＳ Ｐゴシック" panose="020B0600070205080204" pitchFamily="34" charset="-128"/>
              </a:rPr>
              <a:t>The purpose of the system definition stage is to define the scope and boundary of the database system and its major user views </a:t>
            </a:r>
          </a:p>
          <a:p>
            <a:r>
              <a:rPr lang="en-US" altLang="en-US" sz="2800" dirty="0">
                <a:ea typeface="ＭＳ Ｐゴシック" panose="020B0600070205080204" pitchFamily="34" charset="-128"/>
              </a:rPr>
              <a:t>A user view represents the requirements that should be supported by a database system as defined by a particular job role (such as Director or Supervisor) or business application area (such as property rentals or property sales) </a:t>
            </a:r>
          </a:p>
          <a:p>
            <a:pPr marL="0" indent="0">
              <a:buNone/>
            </a:pPr>
            <a:endParaRPr lang="en-US" altLang="en-US" sz="2800" dirty="0">
              <a:ea typeface="ＭＳ Ｐゴシック" panose="020B0600070205080204" pitchFamily="34" charset="-128"/>
            </a:endParaRPr>
          </a:p>
          <a:p>
            <a:pPr>
              <a:lnSpc>
                <a:spcPct val="90000"/>
              </a:lnSpc>
            </a:pPr>
            <a:endParaRPr lang="en-US" altLang="en-US" sz="2400" dirty="0">
              <a:ea typeface="ＭＳ Ｐゴシック" panose="020B0600070205080204" pitchFamily="34" charset="-128"/>
            </a:endParaRPr>
          </a:p>
        </p:txBody>
      </p:sp>
      <p:grpSp>
        <p:nvGrpSpPr>
          <p:cNvPr id="9" name="Group 8">
            <a:extLst>
              <a:ext uri="{FF2B5EF4-FFF2-40B4-BE49-F238E27FC236}">
                <a16:creationId xmlns:a16="http://schemas.microsoft.com/office/drawing/2014/main" id="{D689AD70-AF6F-4900-B4E5-C2036C03A78C}"/>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D77263A3-B51A-4674-B295-73B6D92D7833}"/>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447CCD1D-8BCF-4A15-8144-C2663231B90E}"/>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3C129472-EEFA-464D-8472-E03405CFFF2A}"/>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F0A13A00-10A5-453D-AC93-1DC2398A1C8A}"/>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EC92F6E8-76C1-442C-8E8D-D57E4E0B1067}"/>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44</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itle 1">
            <a:extLst>
              <a:ext uri="{FF2B5EF4-FFF2-40B4-BE49-F238E27FC236}">
                <a16:creationId xmlns:a16="http://schemas.microsoft.com/office/drawing/2014/main" id="{B2304ED3-9E8F-A14D-A42C-E149D7D0B920}"/>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The </a:t>
            </a:r>
            <a:r>
              <a:rPr lang="en-US" altLang="en-US" sz="4000" i="1">
                <a:solidFill>
                  <a:srgbClr val="0000CC"/>
                </a:solidFill>
                <a:ea typeface="ＭＳ Ｐゴシック" panose="020B0600070205080204" pitchFamily="34" charset="-128"/>
              </a:rPr>
              <a:t>DreamHome </a:t>
            </a:r>
            <a:r>
              <a:rPr lang="en-US" altLang="en-US" sz="4000">
                <a:solidFill>
                  <a:srgbClr val="0000CC"/>
                </a:solidFill>
                <a:ea typeface="ＭＳ Ｐゴシック" panose="020B0600070205080204" pitchFamily="34" charset="-128"/>
              </a:rPr>
              <a:t>Case Study:</a:t>
            </a:r>
            <a:br>
              <a:rPr lang="en-US" altLang="en-US" sz="4000">
                <a:solidFill>
                  <a:srgbClr val="0000CC"/>
                </a:solidFill>
                <a:ea typeface="ＭＳ Ｐゴシック" panose="020B0600070205080204" pitchFamily="34" charset="-128"/>
              </a:rPr>
            </a:br>
            <a:r>
              <a:rPr lang="en-US" altLang="en-US" sz="4000">
                <a:solidFill>
                  <a:srgbClr val="0000CC"/>
                </a:solidFill>
                <a:ea typeface="ＭＳ Ｐゴシック" panose="020B0600070205080204" pitchFamily="34" charset="-128"/>
              </a:rPr>
              <a:t>Defining Systems Boundary</a:t>
            </a:r>
          </a:p>
        </p:txBody>
      </p:sp>
      <p:sp>
        <p:nvSpPr>
          <p:cNvPr id="60423" name="Rectangle 6">
            <a:extLst>
              <a:ext uri="{FF2B5EF4-FFF2-40B4-BE49-F238E27FC236}">
                <a16:creationId xmlns:a16="http://schemas.microsoft.com/office/drawing/2014/main" id="{DFE725D8-7A8F-B046-80C5-C76846C36361}"/>
              </a:ext>
            </a:extLst>
          </p:cNvPr>
          <p:cNvSpPr>
            <a:spLocks noGrp="1"/>
          </p:cNvSpPr>
          <p:nvPr>
            <p:ph idx="1"/>
          </p:nvPr>
        </p:nvSpPr>
        <p:spPr>
          <a:xfrm>
            <a:off x="457200" y="1600200"/>
            <a:ext cx="8153400" cy="4572000"/>
          </a:xfrm>
        </p:spPr>
        <p:txBody>
          <a:bodyPr/>
          <a:lstStyle/>
          <a:p>
            <a:r>
              <a:rPr lang="en-US" altLang="en-US" sz="2800">
                <a:ea typeface="ＭＳ Ｐゴシック" panose="020B0600070205080204" pitchFamily="34" charset="-128"/>
              </a:rPr>
              <a:t>During this stage of the database system development lifecycle, further interviews with users can be used to clarify or expand on data captured in the previous stage </a:t>
            </a:r>
          </a:p>
          <a:p>
            <a:r>
              <a:rPr lang="en-US" altLang="en-US" sz="2800">
                <a:ea typeface="ＭＳ Ｐゴシック" panose="020B0600070205080204" pitchFamily="34" charset="-128"/>
              </a:rPr>
              <a:t>The data collected so far is analyzed to define the boundary of the database system </a:t>
            </a:r>
          </a:p>
          <a:p>
            <a:endParaRPr lang="en-US" altLang="en-US" sz="2600">
              <a:ea typeface="ＭＳ Ｐゴシック" panose="020B0600070205080204" pitchFamily="34" charset="-128"/>
            </a:endParaRPr>
          </a:p>
          <a:p>
            <a:endParaRPr lang="en-US" altLang="en-US" sz="2800">
              <a:ea typeface="ＭＳ Ｐゴシック" panose="020B0600070205080204" pitchFamily="34" charset="-128"/>
            </a:endParaRPr>
          </a:p>
          <a:p>
            <a:endParaRPr lang="en-US" altLang="en-US" sz="2800">
              <a:ea typeface="ＭＳ Ｐゴシック" panose="020B0600070205080204" pitchFamily="34" charset="-128"/>
            </a:endParaRPr>
          </a:p>
          <a:p>
            <a:pPr>
              <a:lnSpc>
                <a:spcPct val="90000"/>
              </a:lnSpc>
            </a:pPr>
            <a:endParaRPr lang="en-US" altLang="en-US" sz="2400">
              <a:ea typeface="ＭＳ Ｐゴシック" panose="020B0600070205080204" pitchFamily="34" charset="-128"/>
            </a:endParaRPr>
          </a:p>
        </p:txBody>
      </p:sp>
      <p:grpSp>
        <p:nvGrpSpPr>
          <p:cNvPr id="9" name="Group 8">
            <a:extLst>
              <a:ext uri="{FF2B5EF4-FFF2-40B4-BE49-F238E27FC236}">
                <a16:creationId xmlns:a16="http://schemas.microsoft.com/office/drawing/2014/main" id="{AD792C81-0850-4F59-AA4D-3A49DC542368}"/>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9846CEF2-0779-4FB6-AE6A-80590896398E}"/>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0E062631-3A5A-4E5E-88B4-84412A572E63}"/>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331A0D33-6010-4892-A031-55AFCEB47E96}"/>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7BB91F7B-43CD-4758-A55E-BCE677E3502B}"/>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D4F20912-CF93-4575-AB96-E3CBAE85D772}"/>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45</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itle 1">
            <a:extLst>
              <a:ext uri="{FF2B5EF4-FFF2-40B4-BE49-F238E27FC236}">
                <a16:creationId xmlns:a16="http://schemas.microsoft.com/office/drawing/2014/main" id="{F9C544C5-83E8-2841-B2B1-351B7ACFD638}"/>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System Boundary of the </a:t>
            </a:r>
            <a:r>
              <a:rPr lang="en-US" altLang="en-US" sz="4000" i="1">
                <a:solidFill>
                  <a:srgbClr val="0000CC"/>
                </a:solidFill>
                <a:ea typeface="ＭＳ Ｐゴシック" panose="020B0600070205080204" pitchFamily="34" charset="-128"/>
              </a:rPr>
              <a:t>DreamHome </a:t>
            </a:r>
            <a:r>
              <a:rPr lang="en-US" altLang="en-US" sz="4000">
                <a:solidFill>
                  <a:srgbClr val="0000CC"/>
                </a:solidFill>
                <a:ea typeface="ＭＳ Ｐゴシック" panose="020B0600070205080204" pitchFamily="34" charset="-128"/>
              </a:rPr>
              <a:t>Database System</a:t>
            </a:r>
          </a:p>
        </p:txBody>
      </p:sp>
      <p:grpSp>
        <p:nvGrpSpPr>
          <p:cNvPr id="9" name="Group 8">
            <a:extLst>
              <a:ext uri="{FF2B5EF4-FFF2-40B4-BE49-F238E27FC236}">
                <a16:creationId xmlns:a16="http://schemas.microsoft.com/office/drawing/2014/main" id="{C3C2B177-E0D0-4DBA-B17E-75354920B1B4}"/>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395E9D92-F2A0-4C2D-A2CD-57D179D9D9B6}"/>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98FD3043-26BF-493F-88B4-F83AB773657C}"/>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4F84D09D-1E89-476D-B7AB-122B09C9584E}"/>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EBBE3174-4295-47EE-A798-E2B055FCCD15}"/>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BE97A8D7-5683-4D41-B416-D30300DE41AC}"/>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46</a:t>
              </a:fld>
              <a:r>
                <a:rPr lang="en-US" altLang="en-US" sz="1800" i="1" dirty="0"/>
                <a:t>     </a:t>
              </a:r>
            </a:p>
          </p:txBody>
        </p:sp>
      </p:grpSp>
      <p:pic>
        <p:nvPicPr>
          <p:cNvPr id="3" name="Picture 2">
            <a:extLst>
              <a:ext uri="{FF2B5EF4-FFF2-40B4-BE49-F238E27FC236}">
                <a16:creationId xmlns:a16="http://schemas.microsoft.com/office/drawing/2014/main" id="{14ADD8C2-2068-4E89-90BF-B3A4E5B357EB}"/>
              </a:ext>
            </a:extLst>
          </p:cNvPr>
          <p:cNvPicPr>
            <a:picLocks noChangeAspect="1"/>
          </p:cNvPicPr>
          <p:nvPr/>
        </p:nvPicPr>
        <p:blipFill>
          <a:blip r:embed="rId3"/>
          <a:stretch>
            <a:fillRect/>
          </a:stretch>
        </p:blipFill>
        <p:spPr>
          <a:xfrm>
            <a:off x="873725" y="1828800"/>
            <a:ext cx="7790111" cy="397668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itle 1">
            <a:extLst>
              <a:ext uri="{FF2B5EF4-FFF2-40B4-BE49-F238E27FC236}">
                <a16:creationId xmlns:a16="http://schemas.microsoft.com/office/drawing/2014/main" id="{54A0C5BC-ED1D-A44A-AA89-16B5E5A889C0}"/>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The </a:t>
            </a:r>
            <a:r>
              <a:rPr lang="en-US" altLang="en-US" sz="4000" i="1">
                <a:solidFill>
                  <a:srgbClr val="0000CC"/>
                </a:solidFill>
                <a:ea typeface="ＭＳ Ｐゴシック" panose="020B0600070205080204" pitchFamily="34" charset="-128"/>
              </a:rPr>
              <a:t>DreamHome </a:t>
            </a:r>
            <a:r>
              <a:rPr lang="en-US" altLang="en-US" sz="4000">
                <a:solidFill>
                  <a:srgbClr val="0000CC"/>
                </a:solidFill>
                <a:ea typeface="ＭＳ Ｐゴシック" panose="020B0600070205080204" pitchFamily="34" charset="-128"/>
              </a:rPr>
              <a:t>Case Study:</a:t>
            </a:r>
            <a:br>
              <a:rPr lang="en-US" altLang="en-US" sz="4000">
                <a:solidFill>
                  <a:srgbClr val="0000CC"/>
                </a:solidFill>
                <a:ea typeface="ＭＳ Ｐゴシック" panose="020B0600070205080204" pitchFamily="34" charset="-128"/>
              </a:rPr>
            </a:br>
            <a:r>
              <a:rPr lang="en-US" altLang="en-US" sz="4000">
                <a:solidFill>
                  <a:srgbClr val="0000CC"/>
                </a:solidFill>
                <a:ea typeface="ＭＳ Ｐゴシック" panose="020B0600070205080204" pitchFamily="34" charset="-128"/>
              </a:rPr>
              <a:t>Identifying Major User Views</a:t>
            </a:r>
          </a:p>
        </p:txBody>
      </p:sp>
      <p:sp>
        <p:nvSpPr>
          <p:cNvPr id="62471" name="Rectangle 6">
            <a:extLst>
              <a:ext uri="{FF2B5EF4-FFF2-40B4-BE49-F238E27FC236}">
                <a16:creationId xmlns:a16="http://schemas.microsoft.com/office/drawing/2014/main" id="{EF375AD8-2880-6A42-9CB8-50B5FFA4FE01}"/>
              </a:ext>
            </a:extLst>
          </p:cNvPr>
          <p:cNvSpPr>
            <a:spLocks noGrp="1"/>
          </p:cNvSpPr>
          <p:nvPr>
            <p:ph idx="1"/>
          </p:nvPr>
        </p:nvSpPr>
        <p:spPr>
          <a:xfrm>
            <a:off x="457200" y="1600200"/>
            <a:ext cx="8153400" cy="4572000"/>
          </a:xfrm>
        </p:spPr>
        <p:txBody>
          <a:bodyPr/>
          <a:lstStyle/>
          <a:p>
            <a:r>
              <a:rPr lang="en-US" altLang="en-US" sz="2800">
                <a:ea typeface="ＭＳ Ｐゴシック" panose="020B0600070205080204" pitchFamily="34" charset="-128"/>
              </a:rPr>
              <a:t>We now analyze the data collected so far to define the main user views of the database system</a:t>
            </a:r>
          </a:p>
          <a:p>
            <a:r>
              <a:rPr lang="en-US" altLang="en-US" sz="2800">
                <a:ea typeface="ＭＳ Ｐゴシック" panose="020B0600070205080204" pitchFamily="34" charset="-128"/>
              </a:rPr>
              <a:t>The majority of data about the user views was collected during interviews with the Director and members of staff in the role of Manager, Supervisor, and Assistant </a:t>
            </a:r>
          </a:p>
          <a:p>
            <a:endParaRPr lang="en-US" altLang="en-US" sz="2600">
              <a:ea typeface="ＭＳ Ｐゴシック" panose="020B0600070205080204" pitchFamily="34" charset="-128"/>
            </a:endParaRPr>
          </a:p>
          <a:p>
            <a:endParaRPr lang="en-US" altLang="en-US" sz="2800">
              <a:ea typeface="ＭＳ Ｐゴシック" panose="020B0600070205080204" pitchFamily="34" charset="-128"/>
            </a:endParaRPr>
          </a:p>
          <a:p>
            <a:endParaRPr lang="en-US" altLang="en-US" sz="2800">
              <a:ea typeface="ＭＳ Ｐゴシック" panose="020B0600070205080204" pitchFamily="34" charset="-128"/>
            </a:endParaRPr>
          </a:p>
          <a:p>
            <a:pPr>
              <a:lnSpc>
                <a:spcPct val="90000"/>
              </a:lnSpc>
            </a:pPr>
            <a:endParaRPr lang="en-US" altLang="en-US" sz="2400">
              <a:ea typeface="ＭＳ Ｐゴシック" panose="020B0600070205080204" pitchFamily="34" charset="-128"/>
            </a:endParaRPr>
          </a:p>
        </p:txBody>
      </p:sp>
      <p:grpSp>
        <p:nvGrpSpPr>
          <p:cNvPr id="9" name="Group 8">
            <a:extLst>
              <a:ext uri="{FF2B5EF4-FFF2-40B4-BE49-F238E27FC236}">
                <a16:creationId xmlns:a16="http://schemas.microsoft.com/office/drawing/2014/main" id="{84BCE442-67C5-4346-9A92-F4A83E1B30B3}"/>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609B6A3A-5311-4AF0-9100-A17302D5473E}"/>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897206C0-85D9-4C93-A0F6-C4E7CAC419B8}"/>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FD77F634-C737-4818-89D5-8A5102679AAF}"/>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00928A03-9892-4F41-8EEE-E7C7CF43962A}"/>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CC52900F-9B68-4383-B01F-9504E764D401}"/>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47</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itle 1">
            <a:extLst>
              <a:ext uri="{FF2B5EF4-FFF2-40B4-BE49-F238E27FC236}">
                <a16:creationId xmlns:a16="http://schemas.microsoft.com/office/drawing/2014/main" id="{D8D85F23-DDB4-104B-BE9A-13CF500CBAA0}"/>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Major User Views of the </a:t>
            </a:r>
            <a:r>
              <a:rPr lang="en-US" altLang="en-US" sz="4000" i="1">
                <a:solidFill>
                  <a:srgbClr val="0000CC"/>
                </a:solidFill>
                <a:ea typeface="ＭＳ Ｐゴシック" panose="020B0600070205080204" pitchFamily="34" charset="-128"/>
              </a:rPr>
              <a:t>DreamHome </a:t>
            </a:r>
            <a:r>
              <a:rPr lang="en-US" altLang="en-US" sz="4000">
                <a:solidFill>
                  <a:srgbClr val="0000CC"/>
                </a:solidFill>
                <a:ea typeface="ＭＳ Ｐゴシック" panose="020B0600070205080204" pitchFamily="34" charset="-128"/>
              </a:rPr>
              <a:t>Database System (1)</a:t>
            </a:r>
          </a:p>
        </p:txBody>
      </p:sp>
      <p:grpSp>
        <p:nvGrpSpPr>
          <p:cNvPr id="9" name="Group 8">
            <a:extLst>
              <a:ext uri="{FF2B5EF4-FFF2-40B4-BE49-F238E27FC236}">
                <a16:creationId xmlns:a16="http://schemas.microsoft.com/office/drawing/2014/main" id="{FA927AA8-F914-4FB6-AE33-605D72E9CE4F}"/>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E9B95884-9064-402E-B1CA-77CFC76D6769}"/>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17634C9E-E35A-45C1-9026-3BD6C11CDDFD}"/>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D4204D43-D671-459F-B5C2-149411ED560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5C64BB25-FEA4-445A-9709-C2041C5D1E36}"/>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22D935A6-D0F2-4ED1-A64E-16FFA363F581}"/>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48</a:t>
              </a:fld>
              <a:r>
                <a:rPr lang="en-US" altLang="en-US" sz="1800" i="1" dirty="0"/>
                <a:t>     </a:t>
              </a:r>
            </a:p>
          </p:txBody>
        </p:sp>
      </p:grpSp>
      <p:pic>
        <p:nvPicPr>
          <p:cNvPr id="3" name="Picture 2">
            <a:extLst>
              <a:ext uri="{FF2B5EF4-FFF2-40B4-BE49-F238E27FC236}">
                <a16:creationId xmlns:a16="http://schemas.microsoft.com/office/drawing/2014/main" id="{7B5C44DE-83D5-47B5-AF75-AA9D172E0144}"/>
              </a:ext>
            </a:extLst>
          </p:cNvPr>
          <p:cNvPicPr>
            <a:picLocks noChangeAspect="1"/>
          </p:cNvPicPr>
          <p:nvPr/>
        </p:nvPicPr>
        <p:blipFill>
          <a:blip r:embed="rId3"/>
          <a:stretch>
            <a:fillRect/>
          </a:stretch>
        </p:blipFill>
        <p:spPr>
          <a:xfrm>
            <a:off x="1828800" y="1609725"/>
            <a:ext cx="5704220" cy="4568826"/>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Title 1">
            <a:extLst>
              <a:ext uri="{FF2B5EF4-FFF2-40B4-BE49-F238E27FC236}">
                <a16:creationId xmlns:a16="http://schemas.microsoft.com/office/drawing/2014/main" id="{98B28602-0967-9F49-A7AF-9AEEA8C5C750}"/>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Major User Views of the </a:t>
            </a:r>
            <a:r>
              <a:rPr lang="en-US" altLang="en-US" sz="4000" i="1">
                <a:solidFill>
                  <a:srgbClr val="0000CC"/>
                </a:solidFill>
                <a:ea typeface="ＭＳ Ｐゴシック" panose="020B0600070205080204" pitchFamily="34" charset="-128"/>
              </a:rPr>
              <a:t>DreamHome </a:t>
            </a:r>
            <a:r>
              <a:rPr lang="en-US" altLang="en-US" sz="4000">
                <a:solidFill>
                  <a:srgbClr val="0000CC"/>
                </a:solidFill>
                <a:ea typeface="ＭＳ Ｐゴシック" panose="020B0600070205080204" pitchFamily="34" charset="-128"/>
              </a:rPr>
              <a:t>Database System (2)</a:t>
            </a:r>
          </a:p>
        </p:txBody>
      </p:sp>
      <p:grpSp>
        <p:nvGrpSpPr>
          <p:cNvPr id="9" name="Group 8">
            <a:extLst>
              <a:ext uri="{FF2B5EF4-FFF2-40B4-BE49-F238E27FC236}">
                <a16:creationId xmlns:a16="http://schemas.microsoft.com/office/drawing/2014/main" id="{7A9452CA-8D58-4E74-816A-DD7624F406AB}"/>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CB852070-CAA1-407C-A119-774C9A771B6D}"/>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0ECCC266-726C-420E-AE37-F942F306E831}"/>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FFE250BC-5B96-4E8A-AFC2-050DCEA29E9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09CEC28C-34B7-45CE-AFFF-927DBA147BF5}"/>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454ABF1D-77A5-4F47-9D34-31D2DD1F1348}"/>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49</a:t>
              </a:fld>
              <a:r>
                <a:rPr lang="en-US" altLang="en-US" sz="1800" i="1" dirty="0"/>
                <a:t>     </a:t>
              </a:r>
            </a:p>
          </p:txBody>
        </p:sp>
      </p:grpSp>
      <p:pic>
        <p:nvPicPr>
          <p:cNvPr id="3" name="Picture 2">
            <a:extLst>
              <a:ext uri="{FF2B5EF4-FFF2-40B4-BE49-F238E27FC236}">
                <a16:creationId xmlns:a16="http://schemas.microsoft.com/office/drawing/2014/main" id="{09E27902-7AFD-4BAA-B9F9-C91B1ECA6D17}"/>
              </a:ext>
            </a:extLst>
          </p:cNvPr>
          <p:cNvPicPr>
            <a:picLocks noChangeAspect="1"/>
          </p:cNvPicPr>
          <p:nvPr/>
        </p:nvPicPr>
        <p:blipFill>
          <a:blip r:embed="rId3"/>
          <a:stretch>
            <a:fillRect/>
          </a:stretch>
        </p:blipFill>
        <p:spPr>
          <a:xfrm>
            <a:off x="1475450" y="1609725"/>
            <a:ext cx="5839750" cy="44914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a:extLst>
              <a:ext uri="{FF2B5EF4-FFF2-40B4-BE49-F238E27FC236}">
                <a16:creationId xmlns:a16="http://schemas.microsoft.com/office/drawing/2014/main" id="{A5A66813-E0CE-1D43-B2D8-C961CCF3BF44}"/>
              </a:ext>
            </a:extLst>
          </p:cNvPr>
          <p:cNvSpPr>
            <a:spLocks noGrp="1"/>
          </p:cNvSpPr>
          <p:nvPr>
            <p:ph type="title"/>
          </p:nvPr>
        </p:nvSpPr>
        <p:spPr>
          <a:xfrm>
            <a:off x="457200" y="274638"/>
            <a:ext cx="8229600" cy="1096962"/>
          </a:xfrm>
          <a:solidFill>
            <a:srgbClr val="0066FF">
              <a:alpha val="30196"/>
            </a:srgbClr>
          </a:solidFill>
        </p:spPr>
        <p:txBody>
          <a:bodyPr/>
          <a:lstStyle/>
          <a:p>
            <a:pPr eaLnBrk="1" hangingPunct="1"/>
            <a:r>
              <a:rPr lang="en-US" altLang="en-US" sz="3700">
                <a:solidFill>
                  <a:srgbClr val="0000CC"/>
                </a:solidFill>
                <a:latin typeface="Arial" panose="020B0604020202020204" pitchFamily="34" charset="0"/>
                <a:ea typeface="ＭＳ Ｐゴシック" panose="020B0600070205080204" pitchFamily="34" charset="-128"/>
              </a:rPr>
              <a:t>What Facts are Collected? (1)</a:t>
            </a:r>
            <a:endParaRPr lang="id-ID" altLang="en-US" sz="3700">
              <a:solidFill>
                <a:srgbClr val="0000CC"/>
              </a:solidFill>
              <a:ea typeface="ＭＳ Ｐゴシック" panose="020B0600070205080204" pitchFamily="34" charset="-128"/>
            </a:endParaRPr>
          </a:p>
        </p:txBody>
      </p:sp>
      <p:graphicFrame>
        <p:nvGraphicFramePr>
          <p:cNvPr id="10" name="Table 9">
            <a:extLst>
              <a:ext uri="{FF2B5EF4-FFF2-40B4-BE49-F238E27FC236}">
                <a16:creationId xmlns:a16="http://schemas.microsoft.com/office/drawing/2014/main" id="{86CAF15D-2917-B948-AE32-65E0A3A79424}"/>
              </a:ext>
            </a:extLst>
          </p:cNvPr>
          <p:cNvGraphicFramePr>
            <a:graphicFrameLocks noGrp="1"/>
          </p:cNvGraphicFramePr>
          <p:nvPr>
            <p:extLst>
              <p:ext uri="{D42A27DB-BD31-4B8C-83A1-F6EECF244321}">
                <p14:modId xmlns:p14="http://schemas.microsoft.com/office/powerpoint/2010/main" val="4141168710"/>
              </p:ext>
            </p:extLst>
          </p:nvPr>
        </p:nvGraphicFramePr>
        <p:xfrm>
          <a:off x="457200" y="1447800"/>
          <a:ext cx="8229600" cy="3719513"/>
        </p:xfrm>
        <a:graphic>
          <a:graphicData uri="http://schemas.openxmlformats.org/drawingml/2006/table">
            <a:tbl>
              <a:tblPr/>
              <a:tblGrid>
                <a:gridCol w="1828800">
                  <a:extLst>
                    <a:ext uri="{9D8B030D-6E8A-4147-A177-3AD203B41FA5}">
                      <a16:colId xmlns:a16="http://schemas.microsoft.com/office/drawing/2014/main" val="1106392448"/>
                    </a:ext>
                  </a:extLst>
                </a:gridCol>
                <a:gridCol w="3192463">
                  <a:extLst>
                    <a:ext uri="{9D8B030D-6E8A-4147-A177-3AD203B41FA5}">
                      <a16:colId xmlns:a16="http://schemas.microsoft.com/office/drawing/2014/main" val="3689800117"/>
                    </a:ext>
                  </a:extLst>
                </a:gridCol>
                <a:gridCol w="3208337">
                  <a:extLst>
                    <a:ext uri="{9D8B030D-6E8A-4147-A177-3AD203B41FA5}">
                      <a16:colId xmlns:a16="http://schemas.microsoft.com/office/drawing/2014/main" val="2853786311"/>
                    </a:ext>
                  </a:extLst>
                </a:gridCol>
              </a:tblGrid>
              <a:tr h="701609">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FFFFFF"/>
                          </a:solidFill>
                          <a:effectLst/>
                          <a:latin typeface="Calibri" panose="020F0502020204030204" pitchFamily="34" charset="0"/>
                          <a:ea typeface="ＭＳ Ｐゴシック" panose="020B0600070205080204" pitchFamily="34" charset="-128"/>
                        </a:rPr>
                        <a:t>Stage </a:t>
                      </a:r>
                      <a:r>
                        <a:rPr kumimoji="0" lang="en-US" altLang="en-US" sz="20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of database </a:t>
                      </a:r>
                      <a:r>
                        <a:rPr kumimoji="0" lang="en-US" altLang="en-US" sz="2000" b="1" i="0" u="none" strike="noStrike" cap="none" normalizeH="0" baseline="0" dirty="0">
                          <a:ln>
                            <a:noFill/>
                          </a:ln>
                          <a:solidFill>
                            <a:srgbClr val="FFFFFF"/>
                          </a:solidFill>
                          <a:effectLst/>
                          <a:latin typeface="Calibri" panose="020F0502020204030204" pitchFamily="34" charset="0"/>
                          <a:ea typeface="ＭＳ Ｐゴシック" panose="020B0600070205080204" pitchFamily="34" charset="-128"/>
                        </a:rPr>
                        <a:t>SDLC</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Examples of data captured</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Examples of documentation produced</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5030700"/>
                  </a:ext>
                </a:extLst>
              </a:tr>
              <a:tr h="64005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Database planning</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Aims and objectives of database project </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Mission statement and objectives of database system </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2737668723"/>
                  </a:ext>
                </a:extLst>
              </a:tr>
              <a:tr h="118892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System definition</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Description of major user views (includes job roles or business application areas) </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Definition of scope and boundary of database application; definition of user views to be supported </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855029213"/>
                  </a:ext>
                </a:extLst>
              </a:tr>
              <a:tr h="118892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Requirements collection and analysis</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Requirements for user views; systems specifications, including performance and security requirements </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Users and system requirements specifications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endParaRP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197181473"/>
                  </a:ext>
                </a:extLst>
              </a:tr>
            </a:tbl>
          </a:graphicData>
        </a:graphic>
      </p:graphicFrame>
      <p:grpSp>
        <p:nvGrpSpPr>
          <p:cNvPr id="9" name="Group 8">
            <a:extLst>
              <a:ext uri="{FF2B5EF4-FFF2-40B4-BE49-F238E27FC236}">
                <a16:creationId xmlns:a16="http://schemas.microsoft.com/office/drawing/2014/main" id="{4146FB17-F9FE-4EE4-8CA3-A5990823957F}"/>
              </a:ext>
            </a:extLst>
          </p:cNvPr>
          <p:cNvGrpSpPr/>
          <p:nvPr/>
        </p:nvGrpSpPr>
        <p:grpSpPr>
          <a:xfrm>
            <a:off x="457200" y="6215063"/>
            <a:ext cx="8229600" cy="708243"/>
            <a:chOff x="457200" y="6215063"/>
            <a:chExt cx="8229600" cy="708243"/>
          </a:xfrm>
        </p:grpSpPr>
        <p:sp>
          <p:nvSpPr>
            <p:cNvPr id="11" name="Rectangle 10">
              <a:extLst>
                <a:ext uri="{FF2B5EF4-FFF2-40B4-BE49-F238E27FC236}">
                  <a16:creationId xmlns:a16="http://schemas.microsoft.com/office/drawing/2014/main" id="{470E6201-8E73-4A02-A988-62A0272B2160}"/>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2" name="Picture 11">
              <a:extLst>
                <a:ext uri="{FF2B5EF4-FFF2-40B4-BE49-F238E27FC236}">
                  <a16:creationId xmlns:a16="http://schemas.microsoft.com/office/drawing/2014/main" id="{688A9065-CC96-4DE7-AC50-8B7C631F21C2}"/>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a:extLst>
                <a:ext uri="{FF2B5EF4-FFF2-40B4-BE49-F238E27FC236}">
                  <a16:creationId xmlns:a16="http://schemas.microsoft.com/office/drawing/2014/main" id="{BAE0972A-E023-4C11-98EE-3FA6177D65FC}"/>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4" name="TextBox 17">
              <a:extLst>
                <a:ext uri="{FF2B5EF4-FFF2-40B4-BE49-F238E27FC236}">
                  <a16:creationId xmlns:a16="http://schemas.microsoft.com/office/drawing/2014/main" id="{662BC220-167A-49B5-81CE-D0518F968F7D}"/>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5" name="TextBox 18">
              <a:extLst>
                <a:ext uri="{FF2B5EF4-FFF2-40B4-BE49-F238E27FC236}">
                  <a16:creationId xmlns:a16="http://schemas.microsoft.com/office/drawing/2014/main" id="{6EBC32ED-0C42-4F48-A035-9E431C396123}"/>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5</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itle 1">
            <a:extLst>
              <a:ext uri="{FF2B5EF4-FFF2-40B4-BE49-F238E27FC236}">
                <a16:creationId xmlns:a16="http://schemas.microsoft.com/office/drawing/2014/main" id="{DBE6A6F2-A783-5E43-9601-28C111DDEB88}"/>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The </a:t>
            </a:r>
            <a:r>
              <a:rPr lang="en-US" altLang="en-US" sz="4000" i="1">
                <a:solidFill>
                  <a:srgbClr val="0000CC"/>
                </a:solidFill>
                <a:ea typeface="ＭＳ Ｐゴシック" panose="020B0600070205080204" pitchFamily="34" charset="-128"/>
              </a:rPr>
              <a:t>DreamHome </a:t>
            </a:r>
            <a:r>
              <a:rPr lang="en-US" altLang="en-US" sz="4000">
                <a:solidFill>
                  <a:srgbClr val="0000CC"/>
                </a:solidFill>
                <a:ea typeface="ＭＳ Ｐゴシック" panose="020B0600070205080204" pitchFamily="34" charset="-128"/>
              </a:rPr>
              <a:t>Case Study:</a:t>
            </a:r>
            <a:br>
              <a:rPr lang="en-US" altLang="en-US" sz="4000">
                <a:solidFill>
                  <a:srgbClr val="0000CC"/>
                </a:solidFill>
                <a:ea typeface="ＭＳ Ｐゴシック" panose="020B0600070205080204" pitchFamily="34" charset="-128"/>
              </a:rPr>
            </a:br>
            <a:r>
              <a:rPr lang="en-US" altLang="en-US" sz="4000">
                <a:solidFill>
                  <a:srgbClr val="0000CC"/>
                </a:solidFill>
                <a:ea typeface="ＭＳ Ｐゴシック" panose="020B0600070205080204" pitchFamily="34" charset="-128"/>
              </a:rPr>
              <a:t>Requirements Collection &amp; Analysis</a:t>
            </a:r>
          </a:p>
        </p:txBody>
      </p:sp>
      <p:sp>
        <p:nvSpPr>
          <p:cNvPr id="65543" name="Rectangle 6">
            <a:extLst>
              <a:ext uri="{FF2B5EF4-FFF2-40B4-BE49-F238E27FC236}">
                <a16:creationId xmlns:a16="http://schemas.microsoft.com/office/drawing/2014/main" id="{2C6B2D66-A35A-1440-8CC4-F796AF45B3FD}"/>
              </a:ext>
            </a:extLst>
          </p:cNvPr>
          <p:cNvSpPr>
            <a:spLocks noGrp="1"/>
          </p:cNvSpPr>
          <p:nvPr>
            <p:ph idx="1"/>
          </p:nvPr>
        </p:nvSpPr>
        <p:spPr>
          <a:xfrm>
            <a:off x="457200" y="1519989"/>
            <a:ext cx="8153400" cy="4572000"/>
          </a:xfrm>
        </p:spPr>
        <p:txBody>
          <a:bodyPr/>
          <a:lstStyle/>
          <a:p>
            <a:r>
              <a:rPr lang="en-US" altLang="en-US" sz="2400" dirty="0">
                <a:ea typeface="ＭＳ Ｐゴシック" panose="020B0600070205080204" pitchFamily="34" charset="-128"/>
              </a:rPr>
              <a:t>During this stage, we continue to gather more details on the user views identified in the previous stage, to create a </a:t>
            </a:r>
            <a:r>
              <a:rPr lang="en-US" altLang="en-US" sz="2400" b="1" dirty="0">
                <a:ea typeface="ＭＳ Ｐゴシック" panose="020B0600070205080204" pitchFamily="34" charset="-128"/>
              </a:rPr>
              <a:t>users requirements specification </a:t>
            </a:r>
            <a:r>
              <a:rPr lang="en-US" altLang="en-US" sz="2400" dirty="0">
                <a:ea typeface="ＭＳ Ｐゴシック" panose="020B0600070205080204" pitchFamily="34" charset="-128"/>
              </a:rPr>
              <a:t>that describes in detail the data to be held in the database and how the data is to be used. While gathering more information on the user views, we also collect any general requirements for the system</a:t>
            </a:r>
          </a:p>
          <a:p>
            <a:r>
              <a:rPr lang="en-US" altLang="en-US" sz="2400" dirty="0">
                <a:ea typeface="ＭＳ Ｐゴシック" panose="020B0600070205080204" pitchFamily="34" charset="-128"/>
              </a:rPr>
              <a:t>The purpose of gathering this information is to create a </a:t>
            </a:r>
            <a:r>
              <a:rPr lang="en-US" altLang="en-US" sz="2400" b="1" dirty="0">
                <a:ea typeface="ＭＳ Ｐゴシック" panose="020B0600070205080204" pitchFamily="34" charset="-128"/>
              </a:rPr>
              <a:t>systems specification</a:t>
            </a:r>
            <a:r>
              <a:rPr lang="en-US" altLang="en-US" sz="2400" dirty="0">
                <a:ea typeface="ＭＳ Ｐゴシック" panose="020B0600070205080204" pitchFamily="34" charset="-128"/>
              </a:rPr>
              <a:t>, which describes any features to be included in the new database system such as networking and shared access requirements, performance requirements, and the levels of security required. </a:t>
            </a:r>
            <a:endParaRPr lang="en-US" altLang="en-US" sz="2800" dirty="0">
              <a:ea typeface="ＭＳ Ｐゴシック" panose="020B0600070205080204" pitchFamily="34" charset="-128"/>
            </a:endParaRPr>
          </a:p>
          <a:p>
            <a:pPr>
              <a:lnSpc>
                <a:spcPct val="90000"/>
              </a:lnSpc>
            </a:pPr>
            <a:endParaRPr lang="en-US" altLang="en-US" sz="2400" dirty="0">
              <a:ea typeface="ＭＳ Ｐゴシック" panose="020B0600070205080204" pitchFamily="34" charset="-128"/>
            </a:endParaRPr>
          </a:p>
        </p:txBody>
      </p:sp>
      <p:grpSp>
        <p:nvGrpSpPr>
          <p:cNvPr id="9" name="Group 8">
            <a:extLst>
              <a:ext uri="{FF2B5EF4-FFF2-40B4-BE49-F238E27FC236}">
                <a16:creationId xmlns:a16="http://schemas.microsoft.com/office/drawing/2014/main" id="{13262F76-B7AE-4F45-91D0-13E0F0039C8E}"/>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84C1395A-837E-44F7-995A-13F37860D762}"/>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2E60F1B9-1D5A-4C85-8B0C-4EEF759CC34D}"/>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0D7B3AB9-736A-49BC-8BBC-362908981B1E}"/>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BB575C60-E955-49E1-82C2-DD643E2A1E36}"/>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FBB572BB-AB6D-4132-8948-779DFAF86F31}"/>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50</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itle 1">
            <a:extLst>
              <a:ext uri="{FF2B5EF4-FFF2-40B4-BE49-F238E27FC236}">
                <a16:creationId xmlns:a16="http://schemas.microsoft.com/office/drawing/2014/main" id="{0099AFF3-C88E-A744-ABAC-A6E13F3D3E20}"/>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Gathering Information </a:t>
            </a:r>
            <a:br>
              <a:rPr lang="en-US" altLang="en-US" sz="4000">
                <a:solidFill>
                  <a:srgbClr val="0000CC"/>
                </a:solidFill>
                <a:ea typeface="ＭＳ Ｐゴシック" panose="020B0600070205080204" pitchFamily="34" charset="-128"/>
              </a:rPr>
            </a:br>
            <a:r>
              <a:rPr lang="en-US" altLang="en-US" sz="4000">
                <a:solidFill>
                  <a:srgbClr val="0000CC"/>
                </a:solidFill>
                <a:ea typeface="ＭＳ Ｐゴシック" panose="020B0600070205080204" pitchFamily="34" charset="-128"/>
              </a:rPr>
              <a:t>on the System Requirements</a:t>
            </a:r>
          </a:p>
        </p:txBody>
      </p:sp>
      <p:sp>
        <p:nvSpPr>
          <p:cNvPr id="67591" name="Rectangle 6">
            <a:extLst>
              <a:ext uri="{FF2B5EF4-FFF2-40B4-BE49-F238E27FC236}">
                <a16:creationId xmlns:a16="http://schemas.microsoft.com/office/drawing/2014/main" id="{118D42EF-AA9D-1441-BFC6-10FDB8DD2582}"/>
              </a:ext>
            </a:extLst>
          </p:cNvPr>
          <p:cNvSpPr>
            <a:spLocks noGrp="1"/>
          </p:cNvSpPr>
          <p:nvPr>
            <p:ph idx="1"/>
          </p:nvPr>
        </p:nvSpPr>
        <p:spPr>
          <a:xfrm>
            <a:off x="521368" y="1524000"/>
            <a:ext cx="8153400" cy="4572000"/>
          </a:xfrm>
        </p:spPr>
        <p:txBody>
          <a:bodyPr/>
          <a:lstStyle/>
          <a:p>
            <a:r>
              <a:rPr lang="en-US" altLang="en-US" sz="2200" dirty="0">
                <a:ea typeface="ＭＳ Ｐゴシック" panose="020B0600070205080204" pitchFamily="34" charset="-128"/>
              </a:rPr>
              <a:t>While conducting interviews about user views, we should also collect more general information on the system requirements. Examples of the types of questions that we may ask about the system include: </a:t>
            </a:r>
          </a:p>
          <a:p>
            <a:pPr lvl="1"/>
            <a:r>
              <a:rPr lang="en-US" altLang="en-US" sz="1600" dirty="0">
                <a:ea typeface="ＭＳ Ｐゴシック" panose="020B0600070205080204" pitchFamily="34" charset="-128"/>
              </a:rPr>
              <a:t>What transactions run frequently on the database?</a:t>
            </a:r>
          </a:p>
          <a:p>
            <a:pPr lvl="1"/>
            <a:r>
              <a:rPr lang="en-US" altLang="en-US" sz="1600" dirty="0">
                <a:ea typeface="ＭＳ Ｐゴシック" panose="020B0600070205080204" pitchFamily="34" charset="-128"/>
              </a:rPr>
              <a:t>What transactions are critical to the operation of the organization?</a:t>
            </a:r>
          </a:p>
          <a:p>
            <a:pPr lvl="1"/>
            <a:r>
              <a:rPr lang="en-US" altLang="en-US" sz="1600" dirty="0">
                <a:ea typeface="ＭＳ Ｐゴシック" panose="020B0600070205080204" pitchFamily="34" charset="-128"/>
              </a:rPr>
              <a:t>When do the critical transactions run?</a:t>
            </a:r>
          </a:p>
          <a:p>
            <a:pPr lvl="1"/>
            <a:r>
              <a:rPr lang="en-US" altLang="en-US" sz="1600" dirty="0">
                <a:ea typeface="ＭＳ Ｐゴシック" panose="020B0600070205080204" pitchFamily="34" charset="-128"/>
              </a:rPr>
              <a:t>When are the low, normal, and high workload periods for the critical transactions?</a:t>
            </a:r>
          </a:p>
          <a:p>
            <a:pPr lvl="1"/>
            <a:r>
              <a:rPr lang="en-US" altLang="en-US" sz="1600" dirty="0">
                <a:ea typeface="ＭＳ Ｐゴシック" panose="020B0600070205080204" pitchFamily="34" charset="-128"/>
              </a:rPr>
              <a:t>What type of security do you want for the database system? </a:t>
            </a:r>
          </a:p>
          <a:p>
            <a:pPr lvl="1"/>
            <a:r>
              <a:rPr lang="en-US" altLang="en-US" sz="1600" dirty="0">
                <a:ea typeface="ＭＳ Ｐゴシック" panose="020B0600070205080204" pitchFamily="34" charset="-128"/>
              </a:rPr>
              <a:t>Is there any highly sensitive data that should be accessed only by certain members of staff ?</a:t>
            </a:r>
          </a:p>
          <a:p>
            <a:pPr lvl="1"/>
            <a:r>
              <a:rPr lang="en-US" altLang="en-US" sz="1600" dirty="0">
                <a:ea typeface="ＭＳ Ｐゴシック" panose="020B0600070205080204" pitchFamily="34" charset="-128"/>
              </a:rPr>
              <a:t>What historical data do you want to hold?</a:t>
            </a:r>
          </a:p>
          <a:p>
            <a:pPr lvl="1"/>
            <a:r>
              <a:rPr lang="en-US" altLang="en-US" sz="1600" dirty="0">
                <a:ea typeface="ＭＳ Ｐゴシック" panose="020B0600070205080204" pitchFamily="34" charset="-128"/>
              </a:rPr>
              <a:t>What are the networking and shared access requirements for the database system? </a:t>
            </a:r>
          </a:p>
          <a:p>
            <a:pPr lvl="1"/>
            <a:r>
              <a:rPr lang="en-US" altLang="en-US" sz="1600" dirty="0">
                <a:ea typeface="ＭＳ Ｐゴシック" panose="020B0600070205080204" pitchFamily="34" charset="-128"/>
              </a:rPr>
              <a:t>What type of protection from failures or data loss do you want for the database system? </a:t>
            </a:r>
            <a:endParaRPr lang="en-US" altLang="en-US" sz="2800" dirty="0">
              <a:ea typeface="ＭＳ Ｐゴシック" panose="020B0600070205080204" pitchFamily="34" charset="-128"/>
            </a:endParaRPr>
          </a:p>
          <a:p>
            <a:pPr>
              <a:lnSpc>
                <a:spcPct val="90000"/>
              </a:lnSpc>
            </a:pPr>
            <a:endParaRPr lang="en-US" altLang="en-US" sz="2400" dirty="0">
              <a:ea typeface="ＭＳ Ｐゴシック" panose="020B0600070205080204" pitchFamily="34" charset="-128"/>
            </a:endParaRPr>
          </a:p>
        </p:txBody>
      </p:sp>
      <p:grpSp>
        <p:nvGrpSpPr>
          <p:cNvPr id="9" name="Group 8">
            <a:extLst>
              <a:ext uri="{FF2B5EF4-FFF2-40B4-BE49-F238E27FC236}">
                <a16:creationId xmlns:a16="http://schemas.microsoft.com/office/drawing/2014/main" id="{9D4B0741-846D-4BFE-AB7B-A756B496FEE9}"/>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FBC977BD-C215-4B6F-BC59-4D64FED4E6CF}"/>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F731A2CD-1658-48B3-9547-4C846E572D6E}"/>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30403C3F-532A-4AC6-A520-8DAA9D72E5C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70E4318E-05E5-458E-A26C-C01F3799EF85}"/>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1CDCC864-E405-4BF9-8596-7B3C45B21A71}"/>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51</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itle 1">
            <a:extLst>
              <a:ext uri="{FF2B5EF4-FFF2-40B4-BE49-F238E27FC236}">
                <a16:creationId xmlns:a16="http://schemas.microsoft.com/office/drawing/2014/main" id="{C1D81269-0447-5642-8C96-CB3B00FB55CD}"/>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The System Specification</a:t>
            </a:r>
          </a:p>
        </p:txBody>
      </p:sp>
      <p:sp>
        <p:nvSpPr>
          <p:cNvPr id="68615" name="Rectangle 6">
            <a:extLst>
              <a:ext uri="{FF2B5EF4-FFF2-40B4-BE49-F238E27FC236}">
                <a16:creationId xmlns:a16="http://schemas.microsoft.com/office/drawing/2014/main" id="{31F36175-FCF2-9E47-A2DA-1E433F108AED}"/>
              </a:ext>
            </a:extLst>
          </p:cNvPr>
          <p:cNvSpPr>
            <a:spLocks noGrp="1"/>
          </p:cNvSpPr>
          <p:nvPr>
            <p:ph idx="1"/>
          </p:nvPr>
        </p:nvSpPr>
        <p:spPr>
          <a:xfrm>
            <a:off x="457200" y="1600200"/>
            <a:ext cx="8153400" cy="4572000"/>
          </a:xfrm>
        </p:spPr>
        <p:txBody>
          <a:bodyPr/>
          <a:lstStyle/>
          <a:p>
            <a:r>
              <a:rPr lang="en-US" altLang="en-US" sz="2400" dirty="0">
                <a:ea typeface="ＭＳ Ｐゴシック" panose="020B0600070205080204" pitchFamily="34" charset="-128"/>
              </a:rPr>
              <a:t>The systems specification should list all the important features for the </a:t>
            </a:r>
            <a:r>
              <a:rPr lang="en-US" altLang="en-US" sz="2400" i="1" dirty="0" err="1">
                <a:ea typeface="ＭＳ Ｐゴシック" panose="020B0600070205080204" pitchFamily="34" charset="-128"/>
              </a:rPr>
              <a:t>DreamHome</a:t>
            </a:r>
            <a:r>
              <a:rPr lang="en-US" altLang="en-US" sz="2400" i="1" dirty="0">
                <a:ea typeface="ＭＳ Ｐゴシック" panose="020B0600070205080204" pitchFamily="34" charset="-128"/>
              </a:rPr>
              <a:t> </a:t>
            </a:r>
            <a:r>
              <a:rPr lang="en-US" altLang="en-US" sz="2400" dirty="0">
                <a:ea typeface="ＭＳ Ｐゴシック" panose="020B0600070205080204" pitchFamily="34" charset="-128"/>
              </a:rPr>
              <a:t>database system. The types of features that should be described in the systems specification include: </a:t>
            </a:r>
          </a:p>
          <a:p>
            <a:pPr lvl="1">
              <a:lnSpc>
                <a:spcPct val="90000"/>
              </a:lnSpc>
            </a:pPr>
            <a:r>
              <a:rPr lang="en-US" altLang="en-US" sz="2000" dirty="0">
                <a:ea typeface="ＭＳ Ｐゴシック" panose="020B0600070205080204" pitchFamily="34" charset="-128"/>
              </a:rPr>
              <a:t>initial database size;</a:t>
            </a:r>
          </a:p>
          <a:p>
            <a:pPr lvl="1">
              <a:lnSpc>
                <a:spcPct val="90000"/>
              </a:lnSpc>
            </a:pPr>
            <a:r>
              <a:rPr lang="en-US" altLang="en-US" sz="2000" dirty="0">
                <a:ea typeface="ＭＳ Ｐゴシック" panose="020B0600070205080204" pitchFamily="34" charset="-128"/>
              </a:rPr>
              <a:t>database rate of growth;</a:t>
            </a:r>
          </a:p>
          <a:p>
            <a:pPr lvl="1">
              <a:lnSpc>
                <a:spcPct val="90000"/>
              </a:lnSpc>
            </a:pPr>
            <a:r>
              <a:rPr lang="en-US" altLang="en-US" sz="2000" dirty="0">
                <a:ea typeface="ＭＳ Ｐゴシック" panose="020B0600070205080204" pitchFamily="34" charset="-128"/>
              </a:rPr>
              <a:t>the types and average number of record searches; </a:t>
            </a:r>
          </a:p>
          <a:p>
            <a:pPr lvl="1"/>
            <a:r>
              <a:rPr lang="en-US" altLang="en-US" sz="2000" dirty="0">
                <a:ea typeface="ＭＳ Ｐゴシック" panose="020B0600070205080204" pitchFamily="34" charset="-128"/>
              </a:rPr>
              <a:t>networking and shared access requirements;</a:t>
            </a:r>
          </a:p>
          <a:p>
            <a:pPr lvl="1"/>
            <a:r>
              <a:rPr lang="en-US" altLang="en-US" sz="2000" dirty="0">
                <a:ea typeface="ＭＳ Ｐゴシック" panose="020B0600070205080204" pitchFamily="34" charset="-128"/>
              </a:rPr>
              <a:t>performance;</a:t>
            </a:r>
          </a:p>
          <a:p>
            <a:pPr lvl="1"/>
            <a:r>
              <a:rPr lang="en-US" altLang="en-US" sz="2000" dirty="0">
                <a:ea typeface="ＭＳ Ｐゴシック" panose="020B0600070205080204" pitchFamily="34" charset="-128"/>
              </a:rPr>
              <a:t>security;</a:t>
            </a:r>
          </a:p>
          <a:p>
            <a:pPr lvl="1"/>
            <a:r>
              <a:rPr lang="en-US" altLang="en-US" sz="2000" dirty="0">
                <a:ea typeface="ＭＳ Ｐゴシック" panose="020B0600070205080204" pitchFamily="34" charset="-128"/>
              </a:rPr>
              <a:t>backup and recovery; </a:t>
            </a:r>
          </a:p>
          <a:p>
            <a:pPr lvl="1"/>
            <a:r>
              <a:rPr lang="en-US" altLang="en-US" sz="2000" dirty="0">
                <a:ea typeface="ＭＳ Ｐゴシック" panose="020B0600070205080204" pitchFamily="34" charset="-128"/>
              </a:rPr>
              <a:t>legal issues.</a:t>
            </a:r>
            <a:endParaRPr lang="en-US" altLang="en-US" dirty="0">
              <a:ea typeface="ＭＳ Ｐゴシック" panose="020B0600070205080204" pitchFamily="34" charset="-128"/>
            </a:endParaRPr>
          </a:p>
        </p:txBody>
      </p:sp>
      <p:grpSp>
        <p:nvGrpSpPr>
          <p:cNvPr id="9" name="Group 8">
            <a:extLst>
              <a:ext uri="{FF2B5EF4-FFF2-40B4-BE49-F238E27FC236}">
                <a16:creationId xmlns:a16="http://schemas.microsoft.com/office/drawing/2014/main" id="{0FB34D32-C6F6-41EF-991B-4AB1A5D39DF1}"/>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2C6B3219-9527-4616-96DA-A835B26E1DBC}"/>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DF7EEC0F-C095-4D1B-871F-D67C3429C378}"/>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64B34BB6-7182-47BE-92A4-3C8A494BCF1D}"/>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DC00E46A-22AB-4BA7-ADC6-83010C87E8C9}"/>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3DEB9D2D-B1B4-4DDE-A9EF-5CE453CE0B5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52</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itle 1">
            <a:extLst>
              <a:ext uri="{FF2B5EF4-FFF2-40B4-BE49-F238E27FC236}">
                <a16:creationId xmlns:a16="http://schemas.microsoft.com/office/drawing/2014/main" id="{B915523B-8B44-2344-9E95-84D603A2A981}"/>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Initial Database Size (1)</a:t>
            </a:r>
          </a:p>
        </p:txBody>
      </p:sp>
      <p:sp>
        <p:nvSpPr>
          <p:cNvPr id="17415" name="Rectangle 6">
            <a:extLst>
              <a:ext uri="{FF2B5EF4-FFF2-40B4-BE49-F238E27FC236}">
                <a16:creationId xmlns:a16="http://schemas.microsoft.com/office/drawing/2014/main" id="{EF16B4FF-8664-DC47-A2AF-23B064145615}"/>
              </a:ext>
            </a:extLst>
          </p:cNvPr>
          <p:cNvSpPr>
            <a:spLocks noGrp="1" noChangeArrowheads="1"/>
          </p:cNvSpPr>
          <p:nvPr>
            <p:ph idx="1"/>
          </p:nvPr>
        </p:nvSpPr>
        <p:spPr>
          <a:xfrm>
            <a:off x="457200" y="1600200"/>
            <a:ext cx="8153400" cy="4572000"/>
          </a:xfrm>
        </p:spPr>
        <p:txBody>
          <a:bodyPr/>
          <a:lstStyle/>
          <a:p>
            <a:pPr marL="457200" indent="-457200">
              <a:buFont typeface="+mj-lt"/>
              <a:buAutoNum type="arabicParenR"/>
              <a:defRPr/>
            </a:pPr>
            <a:r>
              <a:rPr lang="en-US" sz="2400"/>
              <a:t>There are approximately 2000 members of staff working at over 100 branches. There is an average of 20 and a maximum of 40 members of staff at each branch.</a:t>
            </a:r>
          </a:p>
          <a:p>
            <a:pPr marL="457200" indent="-457200">
              <a:buFont typeface="+mj-lt"/>
              <a:buAutoNum type="arabicParenR"/>
              <a:defRPr/>
            </a:pPr>
            <a:r>
              <a:rPr lang="en-US" sz="2400"/>
              <a:t>There are approximately 100,000 properties available at all branches. There is an average of 1000 and a maximum of 3000 properties at each branch. </a:t>
            </a:r>
          </a:p>
          <a:p>
            <a:pPr marL="457200" indent="-457200">
              <a:buFont typeface="+mj-lt"/>
              <a:buAutoNum type="arabicParenR"/>
              <a:defRPr/>
            </a:pPr>
            <a:r>
              <a:rPr lang="en-US" sz="2400"/>
              <a:t>There are approximately 60,000 property owners. There is an average of 600 and a maximum of 1000 property owners at each branch. </a:t>
            </a:r>
          </a:p>
          <a:p>
            <a:pPr>
              <a:lnSpc>
                <a:spcPct val="90000"/>
              </a:lnSpc>
              <a:buFont typeface="Arial" charset="0"/>
              <a:buChar char="•"/>
              <a:defRPr/>
            </a:pPr>
            <a:endParaRPr lang="en-US" sz="2400"/>
          </a:p>
        </p:txBody>
      </p:sp>
      <p:grpSp>
        <p:nvGrpSpPr>
          <p:cNvPr id="9" name="Group 8">
            <a:extLst>
              <a:ext uri="{FF2B5EF4-FFF2-40B4-BE49-F238E27FC236}">
                <a16:creationId xmlns:a16="http://schemas.microsoft.com/office/drawing/2014/main" id="{EC40F03F-1762-4439-A4B5-1311AC8B3332}"/>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BE8F2AA0-8C39-4918-A70D-CD2745A4A5E0}"/>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55F7E497-8F12-49E8-9A2B-49DB1115BC9C}"/>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1FEB4804-5BE6-4F71-AC05-B37F11554E62}"/>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CB3CD8A9-8034-4653-BF7B-54116010D032}"/>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94CB9293-65B0-4449-A500-379357A98E48}"/>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53</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Title 1">
            <a:extLst>
              <a:ext uri="{FF2B5EF4-FFF2-40B4-BE49-F238E27FC236}">
                <a16:creationId xmlns:a16="http://schemas.microsoft.com/office/drawing/2014/main" id="{1C247C8D-E2B1-4940-A0BA-05828FDC3DB4}"/>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Initial Database Size (2)</a:t>
            </a:r>
          </a:p>
        </p:txBody>
      </p:sp>
      <p:sp>
        <p:nvSpPr>
          <p:cNvPr id="17415" name="Rectangle 6">
            <a:extLst>
              <a:ext uri="{FF2B5EF4-FFF2-40B4-BE49-F238E27FC236}">
                <a16:creationId xmlns:a16="http://schemas.microsoft.com/office/drawing/2014/main" id="{DDF622C6-3CAF-2843-AA78-790381EB5153}"/>
              </a:ext>
            </a:extLst>
          </p:cNvPr>
          <p:cNvSpPr>
            <a:spLocks noGrp="1" noChangeArrowheads="1"/>
          </p:cNvSpPr>
          <p:nvPr>
            <p:ph idx="1"/>
          </p:nvPr>
        </p:nvSpPr>
        <p:spPr>
          <a:xfrm>
            <a:off x="457200" y="1524000"/>
            <a:ext cx="8153400" cy="4572000"/>
          </a:xfrm>
        </p:spPr>
        <p:txBody>
          <a:bodyPr/>
          <a:lstStyle/>
          <a:p>
            <a:pPr marL="457200" indent="-457200">
              <a:buFont typeface="+mj-lt"/>
              <a:buAutoNum type="arabicParenR" startAt="4"/>
              <a:defRPr/>
            </a:pPr>
            <a:r>
              <a:rPr lang="en-US" sz="2400" dirty="0"/>
              <a:t>There are approximately 100,000 clients registered across all branches. There is an average of 1000 and a maximum of 1500 clients registered at each branch. </a:t>
            </a:r>
          </a:p>
          <a:p>
            <a:pPr marL="457200" indent="-457200">
              <a:buFont typeface="+mj-lt"/>
              <a:buAutoNum type="arabicParenR" startAt="4"/>
              <a:defRPr/>
            </a:pPr>
            <a:r>
              <a:rPr lang="en-US" sz="2400" dirty="0"/>
              <a:t>There are approximately 4,000,000 viewings across all branches. There is an average of 40,000 and a maximum of 100,000 viewings at each branch. </a:t>
            </a:r>
          </a:p>
          <a:p>
            <a:pPr marL="457200" indent="-457200">
              <a:buFont typeface="+mj-lt"/>
              <a:buAutoNum type="arabicParenR" startAt="4"/>
              <a:defRPr/>
            </a:pPr>
            <a:r>
              <a:rPr lang="en-US" sz="2400" dirty="0"/>
              <a:t>There are approximately 400,000 leases across all branches. There are an average of 4000 and a maximum of 10,000 leases at each branch. </a:t>
            </a:r>
          </a:p>
          <a:p>
            <a:pPr marL="457200" indent="-457200">
              <a:buFont typeface="+mj-lt"/>
              <a:buAutoNum type="arabicParenR" startAt="4"/>
              <a:defRPr/>
            </a:pPr>
            <a:r>
              <a:rPr lang="en-US" sz="2400" dirty="0"/>
              <a:t>There are approximately 50,000 newspaper adverts in 100 newspapers across all branches. </a:t>
            </a:r>
            <a:endParaRPr lang="en-US" sz="2000" dirty="0"/>
          </a:p>
          <a:p>
            <a:pPr marL="457200" lvl="1" indent="0">
              <a:buNone/>
              <a:defRPr/>
            </a:pPr>
            <a:endParaRPr lang="en-US" sz="2000" dirty="0"/>
          </a:p>
        </p:txBody>
      </p:sp>
      <p:grpSp>
        <p:nvGrpSpPr>
          <p:cNvPr id="9" name="Group 8">
            <a:extLst>
              <a:ext uri="{FF2B5EF4-FFF2-40B4-BE49-F238E27FC236}">
                <a16:creationId xmlns:a16="http://schemas.microsoft.com/office/drawing/2014/main" id="{7FD58965-D4EF-461F-A53B-BE7B81347A0C}"/>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3E48B96B-C8FF-4097-B195-342851D09313}"/>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25470759-5350-49BF-A388-C7201D490D1C}"/>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50D7B6E3-AD72-4D2B-A54D-76C72121FEA5}"/>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81AF6CB8-9775-44A9-86F3-369FF3C7CC36}"/>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2ADE20AF-96C3-48BF-A87C-1C34E0F7A001}"/>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54</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itle 1">
            <a:extLst>
              <a:ext uri="{FF2B5EF4-FFF2-40B4-BE49-F238E27FC236}">
                <a16:creationId xmlns:a16="http://schemas.microsoft.com/office/drawing/2014/main" id="{4037C227-CFD5-8943-A959-27F3FAFEAAB0}"/>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Database Rate of Growth (1)</a:t>
            </a:r>
          </a:p>
        </p:txBody>
      </p:sp>
      <p:sp>
        <p:nvSpPr>
          <p:cNvPr id="17415" name="Rectangle 6">
            <a:extLst>
              <a:ext uri="{FF2B5EF4-FFF2-40B4-BE49-F238E27FC236}">
                <a16:creationId xmlns:a16="http://schemas.microsoft.com/office/drawing/2014/main" id="{C92D5B80-E561-0246-84F5-64A375527F68}"/>
              </a:ext>
            </a:extLst>
          </p:cNvPr>
          <p:cNvSpPr>
            <a:spLocks noGrp="1" noChangeArrowheads="1"/>
          </p:cNvSpPr>
          <p:nvPr>
            <p:ph idx="1"/>
          </p:nvPr>
        </p:nvSpPr>
        <p:spPr>
          <a:xfrm>
            <a:off x="457200" y="1638968"/>
            <a:ext cx="8153400" cy="4572000"/>
          </a:xfrm>
        </p:spPr>
        <p:txBody>
          <a:bodyPr/>
          <a:lstStyle/>
          <a:p>
            <a:pPr marL="457200" indent="-457200">
              <a:lnSpc>
                <a:spcPct val="90000"/>
              </a:lnSpc>
              <a:buFont typeface="+mj-lt"/>
              <a:buAutoNum type="arabicParenR"/>
              <a:defRPr/>
            </a:pPr>
            <a:r>
              <a:rPr lang="en-US" sz="2200" dirty="0"/>
              <a:t>Approximately 500 new properties and 200 new property owners are added to the database each month. </a:t>
            </a:r>
          </a:p>
          <a:p>
            <a:pPr marL="457200" indent="-457200">
              <a:lnSpc>
                <a:spcPct val="90000"/>
              </a:lnSpc>
              <a:buFont typeface="+mj-lt"/>
              <a:buAutoNum type="arabicParenR"/>
              <a:defRPr/>
            </a:pPr>
            <a:r>
              <a:rPr lang="en-US" sz="2200" dirty="0"/>
              <a:t>Once a property is no longer available for renting out, the corresponding record is deleted from the database. Approximately 100 records of properties are deleted each month. </a:t>
            </a:r>
          </a:p>
          <a:p>
            <a:pPr marL="457200" indent="-457200">
              <a:lnSpc>
                <a:spcPct val="90000"/>
              </a:lnSpc>
              <a:buFont typeface="+mj-lt"/>
              <a:buAutoNum type="arabicParenR"/>
              <a:defRPr/>
            </a:pPr>
            <a:r>
              <a:rPr lang="en-US" sz="2200" dirty="0"/>
              <a:t>If a property owner does not provide properties for rent at any time within a period of two years, his or her record is deleted. Approximately 100 property owner records are deleted each month. </a:t>
            </a:r>
          </a:p>
          <a:p>
            <a:pPr marL="457200" indent="-457200">
              <a:lnSpc>
                <a:spcPct val="90000"/>
              </a:lnSpc>
              <a:buFont typeface="+mj-lt"/>
              <a:buAutoNum type="arabicParenR"/>
              <a:defRPr/>
            </a:pPr>
            <a:r>
              <a:rPr lang="en-US" sz="2200" dirty="0"/>
              <a:t>Approximately 20 members of staff join and leave the company each month. The records of staff who have left the company are deleted after one year. Approximately 20 staff records are deleted each month. </a:t>
            </a:r>
          </a:p>
        </p:txBody>
      </p:sp>
      <p:grpSp>
        <p:nvGrpSpPr>
          <p:cNvPr id="9" name="Group 8">
            <a:extLst>
              <a:ext uri="{FF2B5EF4-FFF2-40B4-BE49-F238E27FC236}">
                <a16:creationId xmlns:a16="http://schemas.microsoft.com/office/drawing/2014/main" id="{70AD2009-B351-4E22-9648-8D40D2DC43E5}"/>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81FD238C-4F0C-412E-981D-0F0BC3420BCF}"/>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2515AD96-55EF-4DFB-8618-27111063BA80}"/>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F723D7C9-2557-42FD-A48A-AFD35018261A}"/>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27A07C32-9899-4119-9A7B-F6841EC17347}"/>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8CB6B11C-B0B7-42BC-A66E-70CB9BF0993F}"/>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55</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itle 1">
            <a:extLst>
              <a:ext uri="{FF2B5EF4-FFF2-40B4-BE49-F238E27FC236}">
                <a16:creationId xmlns:a16="http://schemas.microsoft.com/office/drawing/2014/main" id="{EB3A1A49-BD22-064B-A916-DF580F16B765}"/>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Database Rate of Growth (2)</a:t>
            </a:r>
          </a:p>
        </p:txBody>
      </p:sp>
      <p:sp>
        <p:nvSpPr>
          <p:cNvPr id="17415" name="Rectangle 6">
            <a:extLst>
              <a:ext uri="{FF2B5EF4-FFF2-40B4-BE49-F238E27FC236}">
                <a16:creationId xmlns:a16="http://schemas.microsoft.com/office/drawing/2014/main" id="{DCE22860-6AC6-1645-AD74-CC123B09C9B4}"/>
              </a:ext>
            </a:extLst>
          </p:cNvPr>
          <p:cNvSpPr>
            <a:spLocks noGrp="1" noChangeArrowheads="1"/>
          </p:cNvSpPr>
          <p:nvPr>
            <p:ph idx="1"/>
          </p:nvPr>
        </p:nvSpPr>
        <p:spPr>
          <a:xfrm>
            <a:off x="437147" y="1639094"/>
            <a:ext cx="8153400" cy="4572000"/>
          </a:xfrm>
        </p:spPr>
        <p:txBody>
          <a:bodyPr/>
          <a:lstStyle/>
          <a:p>
            <a:pPr marL="457200" indent="-457200">
              <a:lnSpc>
                <a:spcPct val="90000"/>
              </a:lnSpc>
              <a:buFont typeface="+mj-lt"/>
              <a:buAutoNum type="arabicParenR" startAt="5"/>
              <a:defRPr/>
            </a:pPr>
            <a:r>
              <a:rPr lang="en-US" sz="2200" dirty="0"/>
              <a:t>Approximately 1000 new clients register at branches each month. If a client does not view or rent out a property at any time within a period of two years, his or her record is deleted. Approximately 100 client records are deleted each month. </a:t>
            </a:r>
          </a:p>
          <a:p>
            <a:pPr marL="457200" indent="-457200">
              <a:lnSpc>
                <a:spcPct val="90000"/>
              </a:lnSpc>
              <a:buFont typeface="+mj-lt"/>
              <a:buAutoNum type="arabicParenR" startAt="5"/>
              <a:defRPr/>
            </a:pPr>
            <a:r>
              <a:rPr lang="en-US" sz="2200" dirty="0"/>
              <a:t>Approximately 5000 new viewings are recorded across all branches each day. The details of property viewings are deleted one year after the creation of the record. </a:t>
            </a:r>
          </a:p>
          <a:p>
            <a:pPr marL="457200" indent="-457200">
              <a:lnSpc>
                <a:spcPct val="90000"/>
              </a:lnSpc>
              <a:buFont typeface="+mj-lt"/>
              <a:buAutoNum type="arabicParenR" startAt="5"/>
              <a:defRPr/>
            </a:pPr>
            <a:r>
              <a:rPr lang="en-US" sz="2200" dirty="0"/>
              <a:t>Approximately 1000 new leases are recorded across all branches each month. The details of property leases are deleted two years after the creation of the record. </a:t>
            </a:r>
          </a:p>
          <a:p>
            <a:pPr marL="457200" indent="-457200">
              <a:lnSpc>
                <a:spcPct val="90000"/>
              </a:lnSpc>
              <a:buFont typeface="+mj-lt"/>
              <a:buAutoNum type="arabicParenR" startAt="5"/>
              <a:defRPr/>
            </a:pPr>
            <a:r>
              <a:rPr lang="en-US" sz="2200" dirty="0"/>
              <a:t>Approximately 1000 newspaper adverts are placed each week. The details of news- paper adverts are deleted one year after the creation of the record. </a:t>
            </a:r>
          </a:p>
        </p:txBody>
      </p:sp>
      <p:grpSp>
        <p:nvGrpSpPr>
          <p:cNvPr id="9" name="Group 8">
            <a:extLst>
              <a:ext uri="{FF2B5EF4-FFF2-40B4-BE49-F238E27FC236}">
                <a16:creationId xmlns:a16="http://schemas.microsoft.com/office/drawing/2014/main" id="{9EE03158-EC3A-4BB7-B916-92614CA910E9}"/>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7B53C97B-7B31-4801-9463-5A63970B7A58}"/>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516B6330-3938-4D2F-8754-88F17C0FE215}"/>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521D0790-AC45-4C04-9D7F-0F5592A23754}"/>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6EBCB7BB-59E1-4315-8E55-AEB26EEB7D53}"/>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04F78FF3-EB6D-4CC6-9510-5F15EF48364F}"/>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56</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CD0B705-4A8F-304D-BA70-91C44CA4184D}"/>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73730" name="Picture 2">
            <a:extLst>
              <a:ext uri="{FF2B5EF4-FFF2-40B4-BE49-F238E27FC236}">
                <a16:creationId xmlns:a16="http://schemas.microsoft.com/office/drawing/2014/main" id="{6239FAC2-2F89-9347-92B7-A975683D1562}"/>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731" name="Title 1">
            <a:extLst>
              <a:ext uri="{FF2B5EF4-FFF2-40B4-BE49-F238E27FC236}">
                <a16:creationId xmlns:a16="http://schemas.microsoft.com/office/drawing/2014/main" id="{16624B01-54D6-3648-B650-3CB23E8DF356}"/>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Types &amp; Average Number of </a:t>
            </a:r>
            <a:br>
              <a:rPr lang="en-US" altLang="en-US" sz="4000">
                <a:solidFill>
                  <a:srgbClr val="0000CC"/>
                </a:solidFill>
                <a:ea typeface="ＭＳ Ｐゴシック" panose="020B0600070205080204" pitchFamily="34" charset="-128"/>
              </a:rPr>
            </a:br>
            <a:r>
              <a:rPr lang="en-US" altLang="en-US" sz="4000">
                <a:solidFill>
                  <a:srgbClr val="0000CC"/>
                </a:solidFill>
                <a:ea typeface="ＭＳ Ｐゴシック" panose="020B0600070205080204" pitchFamily="34" charset="-128"/>
              </a:rPr>
              <a:t>Records Searches (1)</a:t>
            </a:r>
          </a:p>
        </p:txBody>
      </p:sp>
      <p:sp>
        <p:nvSpPr>
          <p:cNvPr id="5" name="Rectangle 4">
            <a:extLst>
              <a:ext uri="{FF2B5EF4-FFF2-40B4-BE49-F238E27FC236}">
                <a16:creationId xmlns:a16="http://schemas.microsoft.com/office/drawing/2014/main" id="{E3A4C44F-9EDC-064F-8A3B-B751B3D7A0D5}"/>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73733" name="TextBox 12">
            <a:extLst>
              <a:ext uri="{FF2B5EF4-FFF2-40B4-BE49-F238E27FC236}">
                <a16:creationId xmlns:a16="http://schemas.microsoft.com/office/drawing/2014/main" id="{D3487F6D-2939-7C4E-9E9D-70A427738FF1}"/>
              </a:ext>
            </a:extLst>
          </p:cNvPr>
          <p:cNvSpPr txBox="1">
            <a:spLocks noChangeArrowheads="1"/>
          </p:cNvSpPr>
          <p:nvPr/>
        </p:nvSpPr>
        <p:spPr bwMode="auto">
          <a:xfrm>
            <a:off x="995363" y="6276975"/>
            <a:ext cx="3195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solidFill>
                  <a:srgbClr val="0000CC"/>
                </a:solidFill>
              </a:rPr>
              <a:t>Fact-Finding Techniques</a:t>
            </a:r>
          </a:p>
        </p:txBody>
      </p:sp>
      <p:sp>
        <p:nvSpPr>
          <p:cNvPr id="73734" name="TextBox 17">
            <a:extLst>
              <a:ext uri="{FF2B5EF4-FFF2-40B4-BE49-F238E27FC236}">
                <a16:creationId xmlns:a16="http://schemas.microsoft.com/office/drawing/2014/main" id="{0DBF4895-2F5D-8E4C-BCC6-20DA3133DB2E}"/>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solidFill>
                  <a:srgbClr val="0000CC"/>
                </a:solidFill>
              </a:rPr>
              <a:t>Chapter 03 </a:t>
            </a:r>
            <a:r>
              <a:rPr lang="en-US" altLang="en-US" sz="1800" i="1" dirty="0">
                <a:solidFill>
                  <a:srgbClr val="0000CC"/>
                </a:solidFill>
              </a:rPr>
              <a:t>2A / </a:t>
            </a:r>
            <a:fld id="{97BCF705-41CE-434C-BD90-D172AA06B665}" type="slidenum">
              <a:rPr lang="en-US" altLang="en-US" sz="1800" i="1">
                <a:solidFill>
                  <a:srgbClr val="0000CC"/>
                </a:solidFill>
              </a:rPr>
              <a:pPr algn="r" eaLnBrk="1" hangingPunct="1">
                <a:spcBef>
                  <a:spcPct val="0"/>
                </a:spcBef>
                <a:buFontTx/>
                <a:buNone/>
              </a:pPr>
              <a:t>57</a:t>
            </a:fld>
            <a:r>
              <a:rPr lang="en-US" altLang="en-US" sz="1800" i="1" dirty="0">
                <a:solidFill>
                  <a:srgbClr val="0000CC"/>
                </a:solidFill>
              </a:rPr>
              <a:t>     </a:t>
            </a:r>
          </a:p>
        </p:txBody>
      </p:sp>
      <p:sp>
        <p:nvSpPr>
          <p:cNvPr id="73735" name="Rectangle 6">
            <a:extLst>
              <a:ext uri="{FF2B5EF4-FFF2-40B4-BE49-F238E27FC236}">
                <a16:creationId xmlns:a16="http://schemas.microsoft.com/office/drawing/2014/main" id="{BA5302B3-749B-4D41-AE9D-44B6474F203B}"/>
              </a:ext>
            </a:extLst>
          </p:cNvPr>
          <p:cNvSpPr>
            <a:spLocks noGrp="1"/>
          </p:cNvSpPr>
          <p:nvPr>
            <p:ph idx="1"/>
          </p:nvPr>
        </p:nvSpPr>
        <p:spPr>
          <a:xfrm>
            <a:off x="457200" y="1600200"/>
            <a:ext cx="8153400" cy="4572000"/>
          </a:xfrm>
        </p:spPr>
        <p:txBody>
          <a:bodyPr/>
          <a:lstStyle/>
          <a:p>
            <a:pPr marL="457200" indent="-457200">
              <a:lnSpc>
                <a:spcPct val="90000"/>
              </a:lnSpc>
              <a:buFont typeface="Calibri" panose="020F0502020204030204" pitchFamily="34" charset="0"/>
              <a:buAutoNum type="arabicParenR"/>
            </a:pPr>
            <a:r>
              <a:rPr lang="en-US" altLang="en-US" sz="2400">
                <a:ea typeface="ＭＳ Ｐゴシック" panose="020B0600070205080204" pitchFamily="34" charset="-128"/>
              </a:rPr>
              <a:t>Searching for the details of a branch – approximately 10 per day.</a:t>
            </a:r>
          </a:p>
          <a:p>
            <a:pPr marL="457200" indent="-457200">
              <a:lnSpc>
                <a:spcPct val="90000"/>
              </a:lnSpc>
              <a:buFont typeface="Calibri" panose="020F0502020204030204" pitchFamily="34" charset="0"/>
              <a:buAutoNum type="arabicParenR"/>
            </a:pPr>
            <a:r>
              <a:rPr lang="en-US" altLang="en-US" sz="2400">
                <a:ea typeface="ＭＳ Ｐゴシック" panose="020B0600070205080204" pitchFamily="34" charset="-128"/>
              </a:rPr>
              <a:t>Searching for the details of a member of staff at a branch – approximately 20 per day. </a:t>
            </a:r>
          </a:p>
          <a:p>
            <a:pPr marL="457200" indent="-457200">
              <a:lnSpc>
                <a:spcPct val="90000"/>
              </a:lnSpc>
              <a:buFont typeface="Calibri" panose="020F0502020204030204" pitchFamily="34" charset="0"/>
              <a:buAutoNum type="arabicParenR"/>
            </a:pPr>
            <a:r>
              <a:rPr lang="en-US" altLang="en-US" sz="2400">
                <a:ea typeface="ＭＳ Ｐゴシック" panose="020B0600070205080204" pitchFamily="34" charset="-128"/>
              </a:rPr>
              <a:t>Searching for the details of a given property – approximately 5000 per day (Monday to Thursday), approximately 10,000 per day (Friday and Saturday). Peak workloads are 12.00–14.00 and 17.00–19.00 daily. </a:t>
            </a:r>
          </a:p>
          <a:p>
            <a:pPr marL="457200" indent="-457200">
              <a:lnSpc>
                <a:spcPct val="90000"/>
              </a:lnSpc>
              <a:buFont typeface="Calibri" panose="020F0502020204030204" pitchFamily="34" charset="0"/>
              <a:buAutoNum type="arabicParenR"/>
            </a:pPr>
            <a:r>
              <a:rPr lang="en-US" altLang="en-US" sz="2400">
                <a:ea typeface="ＭＳ Ｐゴシック" panose="020B0600070205080204" pitchFamily="34" charset="-128"/>
              </a:rPr>
              <a:t>Searching for the details of a property owner – approximately 100 per day. </a:t>
            </a:r>
          </a:p>
          <a:p>
            <a:pPr marL="457200" indent="-457200">
              <a:buFont typeface="Calibri" panose="020F0502020204030204" pitchFamily="34" charset="0"/>
              <a:buAutoNum type="arabicParenR"/>
            </a:pPr>
            <a:endParaRPr lang="en-US" altLang="en-US" sz="2400">
              <a:ea typeface="ＭＳ Ｐゴシック" panose="020B0600070205080204" pitchFamily="34" charset="-128"/>
            </a:endParaRPr>
          </a:p>
          <a:p>
            <a:pPr marL="457200" indent="-457200">
              <a:lnSpc>
                <a:spcPct val="90000"/>
              </a:lnSpc>
            </a:pPr>
            <a:endParaRPr lang="en-US" altLang="en-US" sz="2400">
              <a:ea typeface="ＭＳ Ｐゴシック" panose="020B0600070205080204" pitchFamily="34" charset="-128"/>
            </a:endParaRPr>
          </a:p>
        </p:txBody>
      </p:sp>
      <p:grpSp>
        <p:nvGrpSpPr>
          <p:cNvPr id="9" name="Group 8">
            <a:extLst>
              <a:ext uri="{FF2B5EF4-FFF2-40B4-BE49-F238E27FC236}">
                <a16:creationId xmlns:a16="http://schemas.microsoft.com/office/drawing/2014/main" id="{BECB03F4-86B0-4895-9B3B-BF1D8EF44FFD}"/>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213C0D45-13B4-4858-9F5B-E69739D274CE}"/>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4DAFEFC8-071B-4D03-B74F-B828843C88A9}"/>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333E4C91-7903-45B3-B6DD-C0BA869C0CD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BC1B5909-84EE-496A-9C59-8EBED5A72C42}"/>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9301E6A7-2BD1-4170-B515-EBB6CC653869}"/>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57</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itle 1">
            <a:extLst>
              <a:ext uri="{FF2B5EF4-FFF2-40B4-BE49-F238E27FC236}">
                <a16:creationId xmlns:a16="http://schemas.microsoft.com/office/drawing/2014/main" id="{1A90132A-2A08-2C4B-8B5D-CEAD50B8797C}"/>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Types &amp; Average Number of </a:t>
            </a:r>
            <a:br>
              <a:rPr lang="en-US" altLang="en-US" sz="4000">
                <a:solidFill>
                  <a:srgbClr val="0000CC"/>
                </a:solidFill>
                <a:ea typeface="ＭＳ Ｐゴシック" panose="020B0600070205080204" pitchFamily="34" charset="-128"/>
              </a:rPr>
            </a:br>
            <a:r>
              <a:rPr lang="en-US" altLang="en-US" sz="4000">
                <a:solidFill>
                  <a:srgbClr val="0000CC"/>
                </a:solidFill>
                <a:ea typeface="ＭＳ Ｐゴシック" panose="020B0600070205080204" pitchFamily="34" charset="-128"/>
              </a:rPr>
              <a:t>Records Searches (2)</a:t>
            </a:r>
          </a:p>
        </p:txBody>
      </p:sp>
      <p:sp>
        <p:nvSpPr>
          <p:cNvPr id="74759" name="Rectangle 6">
            <a:extLst>
              <a:ext uri="{FF2B5EF4-FFF2-40B4-BE49-F238E27FC236}">
                <a16:creationId xmlns:a16="http://schemas.microsoft.com/office/drawing/2014/main" id="{78FC4271-6D20-9E44-B792-1F7DD26FC377}"/>
              </a:ext>
            </a:extLst>
          </p:cNvPr>
          <p:cNvSpPr>
            <a:spLocks noGrp="1"/>
          </p:cNvSpPr>
          <p:nvPr>
            <p:ph idx="1"/>
          </p:nvPr>
        </p:nvSpPr>
        <p:spPr>
          <a:xfrm>
            <a:off x="485775" y="1633538"/>
            <a:ext cx="8153400" cy="4572000"/>
          </a:xfrm>
        </p:spPr>
        <p:txBody>
          <a:bodyPr/>
          <a:lstStyle/>
          <a:p>
            <a:pPr marL="457200" indent="-457200">
              <a:lnSpc>
                <a:spcPct val="90000"/>
              </a:lnSpc>
              <a:buFont typeface="Calibri" panose="020F0502020204030204" pitchFamily="34" charset="0"/>
              <a:buAutoNum type="arabicParenR"/>
            </a:pPr>
            <a:r>
              <a:rPr lang="en-US" altLang="en-US" sz="2400" dirty="0">
                <a:ea typeface="ＭＳ Ｐゴシック" panose="020B0600070205080204" pitchFamily="34" charset="-128"/>
              </a:rPr>
              <a:t>Searching for the details of a client – approximately 1000 per day (Monday to Thursday), approximately 2000 per day (Friday and Saturday). Peak workloads are 12.00–14.00 and 17.00–19.00 daily. </a:t>
            </a:r>
          </a:p>
          <a:p>
            <a:pPr marL="457200" indent="-457200">
              <a:lnSpc>
                <a:spcPct val="90000"/>
              </a:lnSpc>
              <a:buFont typeface="Calibri" panose="020F0502020204030204" pitchFamily="34" charset="0"/>
              <a:buAutoNum type="arabicParenR"/>
            </a:pPr>
            <a:r>
              <a:rPr lang="en-US" altLang="en-US" sz="2400" dirty="0">
                <a:ea typeface="ＭＳ Ｐゴシック" panose="020B0600070205080204" pitchFamily="34" charset="-128"/>
              </a:rPr>
              <a:t>Searching for the details of a property viewing – approximately 2000 per day (Monday to Thursday), approximately 5000 per day (Friday and Saturday). Peak workloads are 12.00–14.00 and 17.00–19.00 daily. </a:t>
            </a:r>
          </a:p>
          <a:p>
            <a:pPr marL="457200" indent="-457200">
              <a:lnSpc>
                <a:spcPct val="90000"/>
              </a:lnSpc>
              <a:buFont typeface="Calibri" panose="020F0502020204030204" pitchFamily="34" charset="0"/>
              <a:buAutoNum type="arabicParenR"/>
            </a:pPr>
            <a:r>
              <a:rPr lang="en-US" altLang="en-US" sz="2400" dirty="0">
                <a:ea typeface="ＭＳ Ｐゴシック" panose="020B0600070205080204" pitchFamily="34" charset="-128"/>
              </a:rPr>
              <a:t>Searching for the details of a lease – approximately 1000 per day (Monday to Thursday), approximately 2000 per day (Friday and Saturday). Peak workloads are 12.00–14.00 and 17.00–19.00 daily. </a:t>
            </a:r>
          </a:p>
          <a:p>
            <a:pPr marL="0" indent="0">
              <a:buNone/>
            </a:pPr>
            <a:endParaRPr lang="en-US" altLang="en-US" sz="2400" dirty="0">
              <a:ea typeface="ＭＳ Ｐゴシック" panose="020B0600070205080204" pitchFamily="34" charset="-128"/>
            </a:endParaRPr>
          </a:p>
        </p:txBody>
      </p:sp>
      <p:grpSp>
        <p:nvGrpSpPr>
          <p:cNvPr id="9" name="Group 8">
            <a:extLst>
              <a:ext uri="{FF2B5EF4-FFF2-40B4-BE49-F238E27FC236}">
                <a16:creationId xmlns:a16="http://schemas.microsoft.com/office/drawing/2014/main" id="{8E6433D2-4098-407F-AED4-07DC0E0E18F6}"/>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F322C527-5A19-4EA2-AC27-C2CAF8C6C103}"/>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AF3A892F-8DC0-4FDD-AC4B-AEE32AAD0A80}"/>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DD01C17B-9E2C-40E7-AC81-17DD078770C6}"/>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69B65829-0D51-48F4-AF60-F5C4BA2C2450}"/>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EB6164DD-C4B3-4DDF-A6B3-BD5BEF4E0CD9}"/>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58</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itle 1">
            <a:extLst>
              <a:ext uri="{FF2B5EF4-FFF2-40B4-BE49-F238E27FC236}">
                <a16:creationId xmlns:a16="http://schemas.microsoft.com/office/drawing/2014/main" id="{62AE0A36-EFA0-4043-8966-56225B7A1398}"/>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Netwroking &amp; Shared Access Requirements</a:t>
            </a:r>
          </a:p>
        </p:txBody>
      </p:sp>
      <p:sp>
        <p:nvSpPr>
          <p:cNvPr id="75783" name="Rectangle 6">
            <a:extLst>
              <a:ext uri="{FF2B5EF4-FFF2-40B4-BE49-F238E27FC236}">
                <a16:creationId xmlns:a16="http://schemas.microsoft.com/office/drawing/2014/main" id="{D764E0A5-8840-9E48-A549-426641FC0E15}"/>
              </a:ext>
            </a:extLst>
          </p:cNvPr>
          <p:cNvSpPr>
            <a:spLocks noGrp="1"/>
          </p:cNvSpPr>
          <p:nvPr>
            <p:ph idx="1"/>
          </p:nvPr>
        </p:nvSpPr>
        <p:spPr>
          <a:xfrm>
            <a:off x="457200" y="1600200"/>
            <a:ext cx="8153400" cy="4572000"/>
          </a:xfrm>
        </p:spPr>
        <p:txBody>
          <a:bodyPr/>
          <a:lstStyle/>
          <a:p>
            <a:r>
              <a:rPr lang="en-US" altLang="en-US" sz="2400" dirty="0">
                <a:ea typeface="ＭＳ Ｐゴシック" panose="020B0600070205080204" pitchFamily="34" charset="-128"/>
              </a:rPr>
              <a:t>All branches should be securely networked to a centralized database located at </a:t>
            </a:r>
            <a:r>
              <a:rPr lang="en-US" altLang="en-US" sz="2400" i="1" dirty="0" err="1">
                <a:ea typeface="ＭＳ Ｐゴシック" panose="020B0600070205080204" pitchFamily="34" charset="-128"/>
              </a:rPr>
              <a:t>DreamHome</a:t>
            </a:r>
            <a:r>
              <a:rPr lang="en-US" altLang="en-US" sz="2400" dirty="0" err="1">
                <a:ea typeface="ＭＳ Ｐゴシック" panose="020B0600070205080204" pitchFamily="34" charset="-128"/>
              </a:rPr>
              <a:t>s</a:t>
            </a:r>
            <a:r>
              <a:rPr lang="en-US" altLang="en-US" sz="2400" dirty="0">
                <a:ea typeface="ＭＳ Ｐゴシック" panose="020B0600070205080204" pitchFamily="34" charset="-128"/>
              </a:rPr>
              <a:t> main office in Glasgow. </a:t>
            </a:r>
          </a:p>
          <a:p>
            <a:r>
              <a:rPr lang="en-US" altLang="en-US" sz="2400" dirty="0">
                <a:ea typeface="ＭＳ Ｐゴシック" panose="020B0600070205080204" pitchFamily="34" charset="-128"/>
              </a:rPr>
              <a:t>The system should allow for at least two to three people concurrently accessing the system from each branch. </a:t>
            </a:r>
          </a:p>
          <a:p>
            <a:r>
              <a:rPr lang="en-US" altLang="en-US" sz="2400" dirty="0">
                <a:ea typeface="ＭＳ Ｐゴシック" panose="020B0600070205080204" pitchFamily="34" charset="-128"/>
              </a:rPr>
              <a:t>Consideration needs to be given to the licensing requirements for this number of concurrent accesses. </a:t>
            </a:r>
          </a:p>
          <a:p>
            <a:pPr>
              <a:lnSpc>
                <a:spcPct val="90000"/>
              </a:lnSpc>
            </a:pPr>
            <a:endParaRPr lang="en-US" altLang="en-US" sz="2400" dirty="0">
              <a:ea typeface="ＭＳ Ｐゴシック" panose="020B0600070205080204" pitchFamily="34" charset="-128"/>
            </a:endParaRPr>
          </a:p>
        </p:txBody>
      </p:sp>
      <p:grpSp>
        <p:nvGrpSpPr>
          <p:cNvPr id="9" name="Group 8">
            <a:extLst>
              <a:ext uri="{FF2B5EF4-FFF2-40B4-BE49-F238E27FC236}">
                <a16:creationId xmlns:a16="http://schemas.microsoft.com/office/drawing/2014/main" id="{F6B26F87-80B6-4947-AC6F-17F8A46EC2F2}"/>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C1BDB2BF-E2FC-439A-9AB0-5F3856ABB303}"/>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0B981B76-911F-43C2-8AC9-7145C44982F0}"/>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D95A0387-2C20-4A10-8D74-A771A95BDFEF}"/>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649B3856-AE03-4F77-B42B-C8DB4AE5F947}"/>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34EDC942-8952-4661-A6B1-C9857D7A35A2}"/>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59</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a:extLst>
              <a:ext uri="{FF2B5EF4-FFF2-40B4-BE49-F238E27FC236}">
                <a16:creationId xmlns:a16="http://schemas.microsoft.com/office/drawing/2014/main" id="{ED24F98A-AD98-C043-906D-B8741DEB830D}"/>
              </a:ext>
            </a:extLst>
          </p:cNvPr>
          <p:cNvSpPr>
            <a:spLocks noGrp="1"/>
          </p:cNvSpPr>
          <p:nvPr>
            <p:ph type="title"/>
          </p:nvPr>
        </p:nvSpPr>
        <p:spPr>
          <a:xfrm>
            <a:off x="457200" y="274638"/>
            <a:ext cx="8229600" cy="1096962"/>
          </a:xfrm>
          <a:solidFill>
            <a:srgbClr val="0066FF">
              <a:alpha val="30196"/>
            </a:srgbClr>
          </a:solidFill>
        </p:spPr>
        <p:txBody>
          <a:bodyPr/>
          <a:lstStyle/>
          <a:p>
            <a:pPr eaLnBrk="1" hangingPunct="1"/>
            <a:r>
              <a:rPr lang="en-US" altLang="en-US" sz="3700">
                <a:solidFill>
                  <a:srgbClr val="0000CC"/>
                </a:solidFill>
                <a:latin typeface="Arial" panose="020B0604020202020204" pitchFamily="34" charset="0"/>
                <a:ea typeface="ＭＳ Ｐゴシック" panose="020B0600070205080204" pitchFamily="34" charset="-128"/>
              </a:rPr>
              <a:t>What Facts are Collected? (2)</a:t>
            </a:r>
            <a:endParaRPr lang="id-ID" altLang="en-US" sz="3700">
              <a:solidFill>
                <a:srgbClr val="0000CC"/>
              </a:solidFill>
              <a:ea typeface="ＭＳ Ｐゴシック" panose="020B0600070205080204" pitchFamily="34" charset="-128"/>
            </a:endParaRPr>
          </a:p>
        </p:txBody>
      </p:sp>
      <p:graphicFrame>
        <p:nvGraphicFramePr>
          <p:cNvPr id="10" name="Table 9">
            <a:extLst>
              <a:ext uri="{FF2B5EF4-FFF2-40B4-BE49-F238E27FC236}">
                <a16:creationId xmlns:a16="http://schemas.microsoft.com/office/drawing/2014/main" id="{31FCC9EB-51C6-7F4D-829D-075DD3F9512E}"/>
              </a:ext>
            </a:extLst>
          </p:cNvPr>
          <p:cNvGraphicFramePr>
            <a:graphicFrameLocks noGrp="1"/>
          </p:cNvGraphicFramePr>
          <p:nvPr>
            <p:extLst>
              <p:ext uri="{D42A27DB-BD31-4B8C-83A1-F6EECF244321}">
                <p14:modId xmlns:p14="http://schemas.microsoft.com/office/powerpoint/2010/main" val="1080362106"/>
              </p:ext>
            </p:extLst>
          </p:nvPr>
        </p:nvGraphicFramePr>
        <p:xfrm>
          <a:off x="457200" y="1447800"/>
          <a:ext cx="8229600" cy="4298951"/>
        </p:xfrm>
        <a:graphic>
          <a:graphicData uri="http://schemas.openxmlformats.org/drawingml/2006/table">
            <a:tbl>
              <a:tblPr/>
              <a:tblGrid>
                <a:gridCol w="1812925">
                  <a:extLst>
                    <a:ext uri="{9D8B030D-6E8A-4147-A177-3AD203B41FA5}">
                      <a16:colId xmlns:a16="http://schemas.microsoft.com/office/drawing/2014/main" val="2093126946"/>
                    </a:ext>
                  </a:extLst>
                </a:gridCol>
                <a:gridCol w="3208338">
                  <a:extLst>
                    <a:ext uri="{9D8B030D-6E8A-4147-A177-3AD203B41FA5}">
                      <a16:colId xmlns:a16="http://schemas.microsoft.com/office/drawing/2014/main" val="229639627"/>
                    </a:ext>
                  </a:extLst>
                </a:gridCol>
                <a:gridCol w="3208337">
                  <a:extLst>
                    <a:ext uri="{9D8B030D-6E8A-4147-A177-3AD203B41FA5}">
                      <a16:colId xmlns:a16="http://schemas.microsoft.com/office/drawing/2014/main" val="1268779293"/>
                    </a:ext>
                  </a:extLst>
                </a:gridCol>
              </a:tblGrid>
              <a:tr h="701781">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FFFFFF"/>
                          </a:solidFill>
                          <a:effectLst/>
                          <a:latin typeface="Calibri" panose="020F0502020204030204" pitchFamily="34" charset="0"/>
                          <a:ea typeface="ＭＳ Ｐゴシック" panose="020B0600070205080204" pitchFamily="34" charset="-128"/>
                        </a:rPr>
                        <a:t>Stage </a:t>
                      </a:r>
                      <a:r>
                        <a:rPr kumimoji="0" lang="en-US" altLang="en-US" sz="20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of database </a:t>
                      </a:r>
                      <a:r>
                        <a:rPr kumimoji="0" lang="en-US" altLang="en-US" sz="2000" b="1" i="0" u="none" strike="noStrike" cap="none" normalizeH="0" baseline="0" dirty="0">
                          <a:ln>
                            <a:noFill/>
                          </a:ln>
                          <a:solidFill>
                            <a:srgbClr val="FFFFFF"/>
                          </a:solidFill>
                          <a:effectLst/>
                          <a:latin typeface="Calibri" panose="020F0502020204030204" pitchFamily="34" charset="0"/>
                          <a:ea typeface="ＭＳ Ｐゴシック" panose="020B0600070205080204" pitchFamily="34" charset="-128"/>
                        </a:rPr>
                        <a:t>SDLC</a:t>
                      </a: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Examples of data captured</a:t>
                      </a: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Examples of documentation produced</a:t>
                      </a: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297057896"/>
                  </a:ext>
                </a:extLst>
              </a:tr>
              <a:tr h="1127924">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700" b="0" i="1"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Database design</a:t>
                      </a: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Users responses to checking the logical database design; functionality provided by target DBMS </a:t>
                      </a: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Conceptual/logical database design (includes ER model(s), data dictionary, and relational schema); physical database design </a:t>
                      </a: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2441940333"/>
                  </a:ext>
                </a:extLst>
              </a:tr>
              <a:tr h="914538">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Applicagion Design</a:t>
                      </a: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Users responses to checking interface design </a:t>
                      </a: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Application design (includes description of programs and user interface) </a:t>
                      </a: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930727116"/>
                  </a:ext>
                </a:extLst>
              </a:tr>
              <a:tr h="914538">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DBMS Selection</a:t>
                      </a: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Functionality provided by target DBMS Users responses to prototype </a:t>
                      </a: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DBMS evaluation and recommendations </a:t>
                      </a: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036029496"/>
                  </a:ext>
                </a:extLst>
              </a:tr>
              <a:tr h="64017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Prototyping</a:t>
                      </a: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Users responses to prototype </a:t>
                      </a: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Modified users requirements and systems specifications </a:t>
                      </a: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5144065"/>
                  </a:ext>
                </a:extLst>
              </a:tr>
            </a:tbl>
          </a:graphicData>
        </a:graphic>
      </p:graphicFrame>
      <p:grpSp>
        <p:nvGrpSpPr>
          <p:cNvPr id="9" name="Group 8">
            <a:extLst>
              <a:ext uri="{FF2B5EF4-FFF2-40B4-BE49-F238E27FC236}">
                <a16:creationId xmlns:a16="http://schemas.microsoft.com/office/drawing/2014/main" id="{DAD09A94-E499-4575-B993-5666ECC9C8C0}"/>
              </a:ext>
            </a:extLst>
          </p:cNvPr>
          <p:cNvGrpSpPr/>
          <p:nvPr/>
        </p:nvGrpSpPr>
        <p:grpSpPr>
          <a:xfrm>
            <a:off x="457200" y="6215063"/>
            <a:ext cx="8229600" cy="708243"/>
            <a:chOff x="457200" y="6215063"/>
            <a:chExt cx="8229600" cy="708243"/>
          </a:xfrm>
        </p:grpSpPr>
        <p:sp>
          <p:nvSpPr>
            <p:cNvPr id="11" name="Rectangle 10">
              <a:extLst>
                <a:ext uri="{FF2B5EF4-FFF2-40B4-BE49-F238E27FC236}">
                  <a16:creationId xmlns:a16="http://schemas.microsoft.com/office/drawing/2014/main" id="{0712DAF6-07A6-4AAC-9872-3572FAE0704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2" name="Picture 11">
              <a:extLst>
                <a:ext uri="{FF2B5EF4-FFF2-40B4-BE49-F238E27FC236}">
                  <a16:creationId xmlns:a16="http://schemas.microsoft.com/office/drawing/2014/main" id="{3FBAE95B-8C75-4F86-9D8B-45391F05ABE2}"/>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a:extLst>
                <a:ext uri="{FF2B5EF4-FFF2-40B4-BE49-F238E27FC236}">
                  <a16:creationId xmlns:a16="http://schemas.microsoft.com/office/drawing/2014/main" id="{FBE91BB4-EC20-4D17-A25E-FE4B47B7E893}"/>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4" name="TextBox 17">
              <a:extLst>
                <a:ext uri="{FF2B5EF4-FFF2-40B4-BE49-F238E27FC236}">
                  <a16:creationId xmlns:a16="http://schemas.microsoft.com/office/drawing/2014/main" id="{E3B90E85-FFA0-4EB6-9F1C-FB34418EDE97}"/>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5" name="TextBox 18">
              <a:extLst>
                <a:ext uri="{FF2B5EF4-FFF2-40B4-BE49-F238E27FC236}">
                  <a16:creationId xmlns:a16="http://schemas.microsoft.com/office/drawing/2014/main" id="{2968A81E-918B-42DD-8130-F51AE0C0D632}"/>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6</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Title 1">
            <a:extLst>
              <a:ext uri="{FF2B5EF4-FFF2-40B4-BE49-F238E27FC236}">
                <a16:creationId xmlns:a16="http://schemas.microsoft.com/office/drawing/2014/main" id="{D0C50299-F584-F946-8562-DC90CA309D81}"/>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Performance</a:t>
            </a:r>
          </a:p>
        </p:txBody>
      </p:sp>
      <p:sp>
        <p:nvSpPr>
          <p:cNvPr id="76807" name="Rectangle 6">
            <a:extLst>
              <a:ext uri="{FF2B5EF4-FFF2-40B4-BE49-F238E27FC236}">
                <a16:creationId xmlns:a16="http://schemas.microsoft.com/office/drawing/2014/main" id="{4CA4ACAF-DD53-3748-BD4E-A674F487BC13}"/>
              </a:ext>
            </a:extLst>
          </p:cNvPr>
          <p:cNvSpPr>
            <a:spLocks noGrp="1"/>
          </p:cNvSpPr>
          <p:nvPr>
            <p:ph idx="1"/>
          </p:nvPr>
        </p:nvSpPr>
        <p:spPr>
          <a:xfrm>
            <a:off x="457200" y="1600200"/>
            <a:ext cx="8153400" cy="4572000"/>
          </a:xfrm>
        </p:spPr>
        <p:txBody>
          <a:bodyPr/>
          <a:lstStyle/>
          <a:p>
            <a:pPr marL="457200" indent="-457200">
              <a:buFont typeface="Calibri" panose="020F0502020204030204" pitchFamily="34" charset="0"/>
              <a:buAutoNum type="arabicParenR"/>
            </a:pPr>
            <a:r>
              <a:rPr lang="en-US" altLang="en-US" sz="2400">
                <a:ea typeface="ＭＳ Ｐゴシック" panose="020B0600070205080204" pitchFamily="34" charset="-128"/>
              </a:rPr>
              <a:t>During opening hours but not during peak periods expect less than 1 second response for all single record searches. During peak periods expect less than 5 second response for each search. </a:t>
            </a:r>
          </a:p>
          <a:p>
            <a:pPr marL="457200" indent="-457200">
              <a:buFont typeface="Calibri" panose="020F0502020204030204" pitchFamily="34" charset="0"/>
              <a:buAutoNum type="arabicParenR"/>
            </a:pPr>
            <a:r>
              <a:rPr lang="en-US" altLang="en-US" sz="2400">
                <a:ea typeface="ＭＳ Ｐゴシック" panose="020B0600070205080204" pitchFamily="34" charset="-128"/>
              </a:rPr>
              <a:t>During opening hours but not during peak periods expect less than 5 second response for each multiple record search. During peak periods expect less than 10 second response for each multiple record search. </a:t>
            </a:r>
          </a:p>
          <a:p>
            <a:pPr marL="457200" indent="-457200">
              <a:buFont typeface="Calibri" panose="020F0502020204030204" pitchFamily="34" charset="0"/>
              <a:buAutoNum type="arabicParenR"/>
            </a:pPr>
            <a:r>
              <a:rPr lang="en-US" altLang="en-US" sz="2400">
                <a:ea typeface="ＭＳ Ｐゴシック" panose="020B0600070205080204" pitchFamily="34" charset="-128"/>
              </a:rPr>
              <a:t>During opening hours but not during peak periods expect less than 1 second response for each update/save. During peak periods expect less than 5 second response for each update/save. </a:t>
            </a:r>
          </a:p>
        </p:txBody>
      </p:sp>
      <p:grpSp>
        <p:nvGrpSpPr>
          <p:cNvPr id="9" name="Group 8">
            <a:extLst>
              <a:ext uri="{FF2B5EF4-FFF2-40B4-BE49-F238E27FC236}">
                <a16:creationId xmlns:a16="http://schemas.microsoft.com/office/drawing/2014/main" id="{258B0EFD-24D7-4633-A416-4DE8BF1BB69D}"/>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9F57E229-3BA7-46DB-B840-BB5F81758662}"/>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86B502BC-D37D-47B1-8B5B-DEC74EC94C02}"/>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5D25ECE3-16E9-4869-B7BD-8B375A4B4EF7}"/>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45B0C1BB-E11A-4D8F-B1DF-604428B91269}"/>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52B728C3-9449-4A98-B0A4-008046E5D3E4}"/>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60</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Title 1">
            <a:extLst>
              <a:ext uri="{FF2B5EF4-FFF2-40B4-BE49-F238E27FC236}">
                <a16:creationId xmlns:a16="http://schemas.microsoft.com/office/drawing/2014/main" id="{58EB3524-E526-E844-BEDD-B81D06F2B7CD}"/>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Security</a:t>
            </a:r>
          </a:p>
        </p:txBody>
      </p:sp>
      <p:sp>
        <p:nvSpPr>
          <p:cNvPr id="77831" name="Rectangle 6">
            <a:extLst>
              <a:ext uri="{FF2B5EF4-FFF2-40B4-BE49-F238E27FC236}">
                <a16:creationId xmlns:a16="http://schemas.microsoft.com/office/drawing/2014/main" id="{96824DA8-5EB5-4944-918D-BC3861416263}"/>
              </a:ext>
            </a:extLst>
          </p:cNvPr>
          <p:cNvSpPr>
            <a:spLocks noGrp="1"/>
          </p:cNvSpPr>
          <p:nvPr>
            <p:ph idx="1"/>
          </p:nvPr>
        </p:nvSpPr>
        <p:spPr>
          <a:xfrm>
            <a:off x="457200" y="1600200"/>
            <a:ext cx="8153400" cy="4572000"/>
          </a:xfrm>
        </p:spPr>
        <p:txBody>
          <a:bodyPr/>
          <a:lstStyle/>
          <a:p>
            <a:pPr marL="457200" indent="-457200">
              <a:buFont typeface="Calibri" panose="020F0502020204030204" pitchFamily="34" charset="0"/>
              <a:buAutoNum type="arabicParenR"/>
            </a:pPr>
            <a:r>
              <a:rPr lang="en-US" altLang="en-US" sz="2400">
                <a:ea typeface="ＭＳ Ｐゴシック" panose="020B0600070205080204" pitchFamily="34" charset="-128"/>
              </a:rPr>
              <a:t>The database should be password-protected. </a:t>
            </a:r>
          </a:p>
          <a:p>
            <a:pPr marL="457200" indent="-457200">
              <a:buFont typeface="Calibri" panose="020F0502020204030204" pitchFamily="34" charset="0"/>
              <a:buAutoNum type="arabicParenR"/>
            </a:pPr>
            <a:r>
              <a:rPr lang="en-US" altLang="en-US" sz="2400">
                <a:ea typeface="ＭＳ Ｐゴシック" panose="020B0600070205080204" pitchFamily="34" charset="-128"/>
              </a:rPr>
              <a:t>Each member of staff should be assigned database access privileges appropriate to a particular user view, namely Director, Manager, Supervisor, or Assistant. </a:t>
            </a:r>
          </a:p>
          <a:p>
            <a:pPr marL="457200" indent="-457200">
              <a:buFont typeface="Calibri" panose="020F0502020204030204" pitchFamily="34" charset="0"/>
              <a:buAutoNum type="arabicParenR"/>
            </a:pPr>
            <a:r>
              <a:rPr lang="en-US" altLang="en-US" sz="2400">
                <a:ea typeface="ＭＳ Ｐゴシック" panose="020B0600070205080204" pitchFamily="34" charset="-128"/>
              </a:rPr>
              <a:t>A member of staff should only see the data necessary to do his or her job in a form that suits what he or she is doing. </a:t>
            </a:r>
          </a:p>
        </p:txBody>
      </p:sp>
      <p:grpSp>
        <p:nvGrpSpPr>
          <p:cNvPr id="9" name="Group 8">
            <a:extLst>
              <a:ext uri="{FF2B5EF4-FFF2-40B4-BE49-F238E27FC236}">
                <a16:creationId xmlns:a16="http://schemas.microsoft.com/office/drawing/2014/main" id="{B3E93A38-4ACE-44B2-AAF5-2A76088570D7}"/>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3663C386-E292-47DE-B801-16CEE11A0A7C}"/>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6A88B4C4-9FA7-46FD-9228-9E6813AE7C96}"/>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1DBBB655-3F85-4DE0-9228-FE085B2B3D39}"/>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B0B348D6-8CBE-4E19-BE61-8DC8EDF0CA81}"/>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EFCF9613-0B32-4F03-B28C-341D50FDF35B}"/>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61</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Title 1">
            <a:extLst>
              <a:ext uri="{FF2B5EF4-FFF2-40B4-BE49-F238E27FC236}">
                <a16:creationId xmlns:a16="http://schemas.microsoft.com/office/drawing/2014/main" id="{E7FB77DD-0E6E-014C-A84B-0E336CE59654}"/>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Backup &amp; Recovery</a:t>
            </a:r>
          </a:p>
        </p:txBody>
      </p:sp>
      <p:sp>
        <p:nvSpPr>
          <p:cNvPr id="17415" name="Rectangle 6">
            <a:extLst>
              <a:ext uri="{FF2B5EF4-FFF2-40B4-BE49-F238E27FC236}">
                <a16:creationId xmlns:a16="http://schemas.microsoft.com/office/drawing/2014/main" id="{A9548299-F5A0-6D44-A987-4590D7AE9EC1}"/>
              </a:ext>
            </a:extLst>
          </p:cNvPr>
          <p:cNvSpPr>
            <a:spLocks noGrp="1" noChangeArrowheads="1"/>
          </p:cNvSpPr>
          <p:nvPr>
            <p:ph idx="1"/>
          </p:nvPr>
        </p:nvSpPr>
        <p:spPr>
          <a:xfrm>
            <a:off x="457200" y="1600200"/>
            <a:ext cx="8153400" cy="4572000"/>
          </a:xfrm>
        </p:spPr>
        <p:txBody>
          <a:bodyPr/>
          <a:lstStyle/>
          <a:p>
            <a:pPr>
              <a:buFont typeface="Arial" charset="0"/>
              <a:buChar char="•"/>
              <a:defRPr/>
            </a:pPr>
            <a:r>
              <a:rPr lang="en-US" sz="2400"/>
              <a:t>The database should be backed up daily at 12 midnight. </a:t>
            </a:r>
          </a:p>
          <a:p>
            <a:pPr marL="0" indent="0">
              <a:lnSpc>
                <a:spcPct val="90000"/>
              </a:lnSpc>
              <a:buFont typeface="Arial" charset="0"/>
              <a:buNone/>
              <a:defRPr/>
            </a:pPr>
            <a:endParaRPr lang="en-US" sz="2400"/>
          </a:p>
        </p:txBody>
      </p:sp>
      <p:grpSp>
        <p:nvGrpSpPr>
          <p:cNvPr id="9" name="Group 8">
            <a:extLst>
              <a:ext uri="{FF2B5EF4-FFF2-40B4-BE49-F238E27FC236}">
                <a16:creationId xmlns:a16="http://schemas.microsoft.com/office/drawing/2014/main" id="{6F0ADF1E-272F-4C5A-8B84-B7F4B11BA233}"/>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CCE0DB41-3D84-43B2-A39D-B67F6EE2FEC9}"/>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E22069EB-2E3D-4C29-9262-6D7F40875F5E}"/>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5289AB84-E988-4B8C-A08F-AFD8BCF1C153}"/>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C15C96BE-DD59-4D94-B28A-8AE75FAEB4C8}"/>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FD4A5A86-CAAC-4707-8340-43BD9DFB3974}"/>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62</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Title 1">
            <a:extLst>
              <a:ext uri="{FF2B5EF4-FFF2-40B4-BE49-F238E27FC236}">
                <a16:creationId xmlns:a16="http://schemas.microsoft.com/office/drawing/2014/main" id="{2779D61D-ED3A-0741-A3DF-63EB06C897D8}"/>
              </a:ext>
            </a:extLst>
          </p:cNvPr>
          <p:cNvSpPr>
            <a:spLocks noGrp="1"/>
          </p:cNvSpPr>
          <p:nvPr>
            <p:ph type="title"/>
          </p:nvPr>
        </p:nvSpPr>
        <p:spPr>
          <a:xfrm>
            <a:off x="457200" y="274638"/>
            <a:ext cx="8229600" cy="1249362"/>
          </a:xfrm>
          <a:solidFill>
            <a:srgbClr val="0066FF">
              <a:alpha val="30196"/>
            </a:srgbClr>
          </a:solidFill>
        </p:spPr>
        <p:txBody>
          <a:bodyPr/>
          <a:lstStyle/>
          <a:p>
            <a:r>
              <a:rPr lang="en-US" altLang="en-US" sz="4000">
                <a:solidFill>
                  <a:srgbClr val="0000CC"/>
                </a:solidFill>
                <a:ea typeface="ＭＳ Ｐゴシック" panose="020B0600070205080204" pitchFamily="34" charset="-128"/>
              </a:rPr>
              <a:t>Legal Issues</a:t>
            </a:r>
          </a:p>
        </p:txBody>
      </p:sp>
      <p:sp>
        <p:nvSpPr>
          <p:cNvPr id="17415" name="Rectangle 6">
            <a:extLst>
              <a:ext uri="{FF2B5EF4-FFF2-40B4-BE49-F238E27FC236}">
                <a16:creationId xmlns:a16="http://schemas.microsoft.com/office/drawing/2014/main" id="{624FF3A0-465C-BD4A-B45A-22D17493C278}"/>
              </a:ext>
            </a:extLst>
          </p:cNvPr>
          <p:cNvSpPr>
            <a:spLocks noGrp="1" noChangeArrowheads="1"/>
          </p:cNvSpPr>
          <p:nvPr>
            <p:ph idx="1"/>
          </p:nvPr>
        </p:nvSpPr>
        <p:spPr>
          <a:xfrm>
            <a:off x="457200" y="1600200"/>
            <a:ext cx="8153400" cy="4572000"/>
          </a:xfrm>
        </p:spPr>
        <p:txBody>
          <a:bodyPr/>
          <a:lstStyle/>
          <a:p>
            <a:pPr>
              <a:buFont typeface="Arial" charset="0"/>
              <a:buChar char="•"/>
              <a:defRPr/>
            </a:pPr>
            <a:r>
              <a:rPr lang="en-US" sz="2400"/>
              <a:t>Each country has laws that govern the way that the computerized storage of personal data is handled.</a:t>
            </a:r>
          </a:p>
          <a:p>
            <a:pPr>
              <a:buFont typeface="Arial" charset="0"/>
              <a:buChar char="•"/>
              <a:defRPr/>
            </a:pPr>
            <a:r>
              <a:rPr lang="en-US" sz="2400"/>
              <a:t>As the </a:t>
            </a:r>
            <a:r>
              <a:rPr lang="en-US" sz="2400" i="1"/>
              <a:t>DreamHome </a:t>
            </a:r>
            <a:r>
              <a:rPr lang="en-US" sz="2400"/>
              <a:t>database holds data on staff, clients, and property owners any legal issues that must be complied with should be investigated and implemented. </a:t>
            </a:r>
          </a:p>
          <a:p>
            <a:pPr marL="0" indent="0">
              <a:lnSpc>
                <a:spcPct val="90000"/>
              </a:lnSpc>
              <a:buFont typeface="Arial" charset="0"/>
              <a:buNone/>
              <a:defRPr/>
            </a:pPr>
            <a:endParaRPr lang="en-US" sz="2400"/>
          </a:p>
        </p:txBody>
      </p:sp>
      <p:grpSp>
        <p:nvGrpSpPr>
          <p:cNvPr id="9" name="Group 8">
            <a:extLst>
              <a:ext uri="{FF2B5EF4-FFF2-40B4-BE49-F238E27FC236}">
                <a16:creationId xmlns:a16="http://schemas.microsoft.com/office/drawing/2014/main" id="{4B683B56-3A12-4B54-9E66-91A614097676}"/>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D84F7F90-B14C-4240-AD60-1508C67A1FCD}"/>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C7D11751-9654-4B8E-9176-E6CCCDB273C2}"/>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79823F76-984C-4F7C-9CD0-25DD78338711}"/>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B070C0CE-BF33-436E-98D9-3890C163117A}"/>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07F9FEE4-EC2B-4E03-A6B5-C700A2FEB1E7}"/>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63</a:t>
              </a:fld>
              <a:r>
                <a:rPr lang="en-US" altLang="en-US" sz="1800" i="1" dirty="0"/>
                <a:t>     </a:t>
              </a:r>
            </a:p>
          </p:txBody>
        </p:sp>
      </p:grpSp>
      <p:sp>
        <p:nvSpPr>
          <p:cNvPr id="16" name="myTimer 1">
            <a:extLst>
              <a:ext uri="{FF2B5EF4-FFF2-40B4-BE49-F238E27FC236}">
                <a16:creationId xmlns:a16="http://schemas.microsoft.com/office/drawing/2014/main" id="{FDB97682-E2F2-435E-88ED-1C65D66DDAE5}"/>
              </a:ext>
            </a:extLst>
          </p:cNvPr>
          <p:cNvSpPr/>
          <p:nvPr/>
        </p:nvSpPr>
        <p:spPr>
          <a:xfrm>
            <a:off x="-639" y="682624"/>
            <a:ext cx="457839" cy="433389"/>
          </a:xfrm>
          <a:prstGeom prst="donut">
            <a:avLst>
              <a:gd name="adj" fmla="val 140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Content Placeholder 2">
            <a:extLst>
              <a:ext uri="{FF2B5EF4-FFF2-40B4-BE49-F238E27FC236}">
                <a16:creationId xmlns:a16="http://schemas.microsoft.com/office/drawing/2014/main" id="{1C8EA893-A79E-7F4C-8F0B-A8A66A557047}"/>
              </a:ext>
            </a:extLst>
          </p:cNvPr>
          <p:cNvSpPr>
            <a:spLocks noGrp="1"/>
          </p:cNvSpPr>
          <p:nvPr>
            <p:ph idx="1"/>
          </p:nvPr>
        </p:nvSpPr>
        <p:spPr>
          <a:xfrm>
            <a:off x="533400" y="5334000"/>
            <a:ext cx="8077200" cy="990600"/>
          </a:xfrm>
        </p:spPr>
        <p:txBody>
          <a:bodyPr/>
          <a:lstStyle/>
          <a:p>
            <a:pPr marL="0" lvl="1" indent="0" algn="ctr" eaLnBrk="1" hangingPunct="1">
              <a:buFont typeface="Arial" panose="020B0604020202020204" pitchFamily="34" charset="0"/>
              <a:buNone/>
            </a:pPr>
            <a:r>
              <a:rPr lang="en-US" altLang="en-US" sz="4000" b="1">
                <a:solidFill>
                  <a:srgbClr val="0A15F6"/>
                </a:solidFill>
                <a:ea typeface="ＭＳ Ｐゴシック" panose="020B0600070205080204" pitchFamily="34" charset="-128"/>
              </a:rPr>
              <a:t>Akhir Chapter 03</a:t>
            </a:r>
            <a:endParaRPr lang="en-US" altLang="en-US" sz="4000" b="1" dirty="0">
              <a:solidFill>
                <a:srgbClr val="0A15F6"/>
              </a:solidFill>
              <a:ea typeface="ＭＳ Ｐゴシック" panose="020B0600070205080204" pitchFamily="34" charset="-128"/>
            </a:endParaRPr>
          </a:p>
          <a:p>
            <a:pPr marL="0" lvl="1" indent="0" algn="ctr" eaLnBrk="1" hangingPunct="1">
              <a:buFont typeface="Arial" panose="020B0604020202020204" pitchFamily="34" charset="0"/>
              <a:buNone/>
            </a:pPr>
            <a:endParaRPr lang="en-US" altLang="en-US" sz="2600" dirty="0">
              <a:ea typeface="ＭＳ Ｐゴシック" panose="020B0600070205080204" pitchFamily="34" charset="-128"/>
            </a:endParaRPr>
          </a:p>
        </p:txBody>
      </p:sp>
      <p:sp>
        <p:nvSpPr>
          <p:cNvPr id="80898" name="Rectangle 8">
            <a:extLst>
              <a:ext uri="{FF2B5EF4-FFF2-40B4-BE49-F238E27FC236}">
                <a16:creationId xmlns:a16="http://schemas.microsoft.com/office/drawing/2014/main" id="{3CE6897C-39C4-D849-BB30-1BC83DCBE50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id-ID" altLang="en-US" sz="1800">
              <a:solidFill>
                <a:srgbClr val="000000"/>
              </a:solidFill>
            </a:endParaRPr>
          </a:p>
        </p:txBody>
      </p:sp>
      <p:pic>
        <p:nvPicPr>
          <p:cNvPr id="80899" name="Picture 2">
            <a:extLst>
              <a:ext uri="{FF2B5EF4-FFF2-40B4-BE49-F238E27FC236}">
                <a16:creationId xmlns:a16="http://schemas.microsoft.com/office/drawing/2014/main" id="{0146E4D3-B156-D44D-A134-D79F7875B7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501650"/>
            <a:ext cx="365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a:extLst>
              <a:ext uri="{FF2B5EF4-FFF2-40B4-BE49-F238E27FC236}">
                <a16:creationId xmlns:a16="http://schemas.microsoft.com/office/drawing/2014/main" id="{531C8B83-725F-1448-8B9E-920836FB5D84}"/>
              </a:ext>
            </a:extLst>
          </p:cNvPr>
          <p:cNvSpPr>
            <a:spLocks noGrp="1"/>
          </p:cNvSpPr>
          <p:nvPr>
            <p:ph type="title"/>
          </p:nvPr>
        </p:nvSpPr>
        <p:spPr>
          <a:xfrm>
            <a:off x="457200" y="274638"/>
            <a:ext cx="8229600" cy="1096962"/>
          </a:xfrm>
          <a:solidFill>
            <a:srgbClr val="0066FF">
              <a:alpha val="30196"/>
            </a:srgbClr>
          </a:solidFill>
        </p:spPr>
        <p:txBody>
          <a:bodyPr/>
          <a:lstStyle/>
          <a:p>
            <a:pPr eaLnBrk="1" hangingPunct="1"/>
            <a:r>
              <a:rPr lang="en-US" altLang="en-US" sz="3700">
                <a:solidFill>
                  <a:srgbClr val="0000CC"/>
                </a:solidFill>
                <a:latin typeface="Arial" panose="020B0604020202020204" pitchFamily="34" charset="0"/>
                <a:ea typeface="ＭＳ Ｐゴシック" panose="020B0600070205080204" pitchFamily="34" charset="-128"/>
              </a:rPr>
              <a:t>What Facts are Collected? (3)</a:t>
            </a:r>
            <a:endParaRPr lang="id-ID" altLang="en-US" sz="3700">
              <a:solidFill>
                <a:srgbClr val="0000CC"/>
              </a:solidFill>
              <a:ea typeface="ＭＳ Ｐゴシック" panose="020B0600070205080204" pitchFamily="34" charset="-128"/>
            </a:endParaRPr>
          </a:p>
        </p:txBody>
      </p:sp>
      <p:graphicFrame>
        <p:nvGraphicFramePr>
          <p:cNvPr id="10" name="Table 9">
            <a:extLst>
              <a:ext uri="{FF2B5EF4-FFF2-40B4-BE49-F238E27FC236}">
                <a16:creationId xmlns:a16="http://schemas.microsoft.com/office/drawing/2014/main" id="{68CD0772-CBD9-5A4A-BDC5-FD2AFA7B1A56}"/>
              </a:ext>
            </a:extLst>
          </p:cNvPr>
          <p:cNvGraphicFramePr>
            <a:graphicFrameLocks noGrp="1"/>
          </p:cNvGraphicFramePr>
          <p:nvPr>
            <p:extLst>
              <p:ext uri="{D42A27DB-BD31-4B8C-83A1-F6EECF244321}">
                <p14:modId xmlns:p14="http://schemas.microsoft.com/office/powerpoint/2010/main" val="3307743939"/>
              </p:ext>
            </p:extLst>
          </p:nvPr>
        </p:nvGraphicFramePr>
        <p:xfrm>
          <a:off x="457200" y="1447800"/>
          <a:ext cx="8229600" cy="4359320"/>
        </p:xfrm>
        <a:graphic>
          <a:graphicData uri="http://schemas.openxmlformats.org/drawingml/2006/table">
            <a:tbl>
              <a:tblPr/>
              <a:tblGrid>
                <a:gridCol w="1812925">
                  <a:extLst>
                    <a:ext uri="{9D8B030D-6E8A-4147-A177-3AD203B41FA5}">
                      <a16:colId xmlns:a16="http://schemas.microsoft.com/office/drawing/2014/main" val="3141219270"/>
                    </a:ext>
                  </a:extLst>
                </a:gridCol>
                <a:gridCol w="3208338">
                  <a:extLst>
                    <a:ext uri="{9D8B030D-6E8A-4147-A177-3AD203B41FA5}">
                      <a16:colId xmlns:a16="http://schemas.microsoft.com/office/drawing/2014/main" val="180002190"/>
                    </a:ext>
                  </a:extLst>
                </a:gridCol>
                <a:gridCol w="3208337">
                  <a:extLst>
                    <a:ext uri="{9D8B030D-6E8A-4147-A177-3AD203B41FA5}">
                      <a16:colId xmlns:a16="http://schemas.microsoft.com/office/drawing/2014/main" val="175078361"/>
                    </a:ext>
                  </a:extLst>
                </a:gridCol>
              </a:tblGrid>
              <a:tr h="701574">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FFFFFF"/>
                          </a:solidFill>
                          <a:effectLst/>
                          <a:latin typeface="Calibri" panose="020F0502020204030204" pitchFamily="34" charset="0"/>
                          <a:ea typeface="ＭＳ Ｐゴシック" panose="020B0600070205080204" pitchFamily="34" charset="-128"/>
                        </a:rPr>
                        <a:t>Stage </a:t>
                      </a:r>
                      <a:r>
                        <a:rPr kumimoji="0" lang="en-US" altLang="en-US" sz="20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of database </a:t>
                      </a:r>
                      <a:r>
                        <a:rPr kumimoji="0" lang="en-US" altLang="en-US" sz="2000" b="1" i="0" u="none" strike="noStrike" cap="none" normalizeH="0" baseline="0" dirty="0">
                          <a:ln>
                            <a:noFill/>
                          </a:ln>
                          <a:solidFill>
                            <a:srgbClr val="FFFFFF"/>
                          </a:solidFill>
                          <a:effectLst/>
                          <a:latin typeface="Calibri" panose="020F0502020204030204" pitchFamily="34" charset="0"/>
                          <a:ea typeface="ＭＳ Ｐゴシック" panose="020B0600070205080204" pitchFamily="34" charset="-128"/>
                        </a:rPr>
                        <a:t>SDLC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Examples of data captured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Examples of documentation produced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665944528"/>
                  </a:ext>
                </a:extLst>
              </a:tr>
              <a:tr h="640069">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Implementation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Functionality provided by target DBMS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2390800754"/>
                  </a:ext>
                </a:extLst>
              </a:tr>
              <a:tr h="91438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Data conversion and loading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Format of current data; data import capabilities of target DBMS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Data conversion and loading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813804657"/>
                  </a:ext>
                </a:extLst>
              </a:tr>
              <a:tr h="91438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Testing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Test results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Application design (includes description of programs and user interface)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2054209143"/>
                  </a:ext>
                </a:extLst>
              </a:tr>
              <a:tr h="1188866">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Operational maintenance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Performance testing results; new or changing user and system requirements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User manual; analysis of performance results; modified users requirements and systems specifications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214067210"/>
                  </a:ext>
                </a:extLst>
              </a:tr>
            </a:tbl>
          </a:graphicData>
        </a:graphic>
      </p:graphicFrame>
      <p:grpSp>
        <p:nvGrpSpPr>
          <p:cNvPr id="9" name="Group 8">
            <a:extLst>
              <a:ext uri="{FF2B5EF4-FFF2-40B4-BE49-F238E27FC236}">
                <a16:creationId xmlns:a16="http://schemas.microsoft.com/office/drawing/2014/main" id="{41E10E1E-CBBA-48A1-8F07-120AF0EFAA02}"/>
              </a:ext>
            </a:extLst>
          </p:cNvPr>
          <p:cNvGrpSpPr/>
          <p:nvPr/>
        </p:nvGrpSpPr>
        <p:grpSpPr>
          <a:xfrm>
            <a:off x="457200" y="6215063"/>
            <a:ext cx="8229600" cy="708243"/>
            <a:chOff x="457200" y="6215063"/>
            <a:chExt cx="8229600" cy="708243"/>
          </a:xfrm>
        </p:grpSpPr>
        <p:sp>
          <p:nvSpPr>
            <p:cNvPr id="11" name="Rectangle 10">
              <a:extLst>
                <a:ext uri="{FF2B5EF4-FFF2-40B4-BE49-F238E27FC236}">
                  <a16:creationId xmlns:a16="http://schemas.microsoft.com/office/drawing/2014/main" id="{76AA269B-ECAF-4FF3-8740-083FBB7F2F4F}"/>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2" name="Picture 11">
              <a:extLst>
                <a:ext uri="{FF2B5EF4-FFF2-40B4-BE49-F238E27FC236}">
                  <a16:creationId xmlns:a16="http://schemas.microsoft.com/office/drawing/2014/main" id="{E6E2FBA3-271E-493E-BC57-272648BA7C4C}"/>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a:extLst>
                <a:ext uri="{FF2B5EF4-FFF2-40B4-BE49-F238E27FC236}">
                  <a16:creationId xmlns:a16="http://schemas.microsoft.com/office/drawing/2014/main" id="{C7D5B988-D97F-4504-86DE-0BD19A9A0555}"/>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4" name="TextBox 17">
              <a:extLst>
                <a:ext uri="{FF2B5EF4-FFF2-40B4-BE49-F238E27FC236}">
                  <a16:creationId xmlns:a16="http://schemas.microsoft.com/office/drawing/2014/main" id="{6B3541DD-42D8-47FF-A360-8BABD7B11C5D}"/>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5" name="TextBox 18">
              <a:extLst>
                <a:ext uri="{FF2B5EF4-FFF2-40B4-BE49-F238E27FC236}">
                  <a16:creationId xmlns:a16="http://schemas.microsoft.com/office/drawing/2014/main" id="{3AFCEBC7-708E-42F6-B2C3-44BB186BEC3A}"/>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7</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a:extLst>
              <a:ext uri="{FF2B5EF4-FFF2-40B4-BE49-F238E27FC236}">
                <a16:creationId xmlns:a16="http://schemas.microsoft.com/office/drawing/2014/main" id="{02E41E35-89F5-384D-807D-1DF0B49326B3}"/>
              </a:ext>
            </a:extLst>
          </p:cNvPr>
          <p:cNvSpPr>
            <a:spLocks noGrp="1"/>
          </p:cNvSpPr>
          <p:nvPr>
            <p:ph type="title"/>
          </p:nvPr>
        </p:nvSpPr>
        <p:spPr>
          <a:xfrm>
            <a:off x="457200" y="274638"/>
            <a:ext cx="8229600" cy="1096962"/>
          </a:xfrm>
          <a:solidFill>
            <a:srgbClr val="0066FF">
              <a:alpha val="30196"/>
            </a:srgbClr>
          </a:solidFill>
        </p:spPr>
        <p:txBody>
          <a:bodyPr/>
          <a:lstStyle/>
          <a:p>
            <a:pPr eaLnBrk="1" hangingPunct="1"/>
            <a:r>
              <a:rPr lang="en-US" altLang="en-US" sz="4000">
                <a:solidFill>
                  <a:srgbClr val="0000CC"/>
                </a:solidFill>
                <a:latin typeface="Arial" panose="020B0604020202020204" pitchFamily="34" charset="0"/>
                <a:ea typeface="ＭＳ Ｐゴシック" panose="020B0600070205080204" pitchFamily="34" charset="-128"/>
              </a:rPr>
              <a:t>Fact-Finding Techniques</a:t>
            </a:r>
            <a:endParaRPr lang="id-ID" altLang="en-US" sz="4000">
              <a:solidFill>
                <a:srgbClr val="0000CC"/>
              </a:solidFill>
              <a:ea typeface="ＭＳ Ｐゴシック" panose="020B0600070205080204" pitchFamily="34" charset="-128"/>
            </a:endParaRPr>
          </a:p>
        </p:txBody>
      </p:sp>
      <p:sp>
        <p:nvSpPr>
          <p:cNvPr id="22535" name="Rectangle 6">
            <a:extLst>
              <a:ext uri="{FF2B5EF4-FFF2-40B4-BE49-F238E27FC236}">
                <a16:creationId xmlns:a16="http://schemas.microsoft.com/office/drawing/2014/main" id="{CEACF946-0407-0A45-AAA2-4ACE8127D28B}"/>
              </a:ext>
            </a:extLst>
          </p:cNvPr>
          <p:cNvSpPr>
            <a:spLocks noGrp="1"/>
          </p:cNvSpPr>
          <p:nvPr>
            <p:ph idx="1"/>
          </p:nvPr>
        </p:nvSpPr>
        <p:spPr>
          <a:xfrm>
            <a:off x="457200" y="1447800"/>
            <a:ext cx="8153400" cy="4724400"/>
          </a:xfrm>
        </p:spPr>
        <p:txBody>
          <a:bodyPr/>
          <a:lstStyle/>
          <a:p>
            <a:pPr>
              <a:lnSpc>
                <a:spcPct val="90000"/>
              </a:lnSpc>
            </a:pPr>
            <a:r>
              <a:rPr lang="en-US" altLang="en-US" sz="2800">
                <a:ea typeface="ＭＳ Ｐゴシック" panose="020B0600070205080204" pitchFamily="34" charset="-128"/>
              </a:rPr>
              <a:t>A database developer normally uses several fact-finding techniques during a single database project. There are </a:t>
            </a:r>
            <a:r>
              <a:rPr lang="en-US" altLang="en-US" sz="2800" b="1">
                <a:ea typeface="ＭＳ Ｐゴシック" panose="020B0600070205080204" pitchFamily="34" charset="-128"/>
              </a:rPr>
              <a:t>five commonly used </a:t>
            </a:r>
            <a:r>
              <a:rPr lang="en-US" altLang="en-US" sz="2800">
                <a:ea typeface="ＭＳ Ｐゴシック" panose="020B0600070205080204" pitchFamily="34" charset="-128"/>
              </a:rPr>
              <a:t>fact-finding techniques: </a:t>
            </a:r>
          </a:p>
          <a:p>
            <a:pPr lvl="1">
              <a:lnSpc>
                <a:spcPct val="90000"/>
              </a:lnSpc>
            </a:pPr>
            <a:r>
              <a:rPr lang="en-US" altLang="en-US" sz="2400">
                <a:ea typeface="ＭＳ Ｐゴシック" panose="020B0600070205080204" pitchFamily="34" charset="-128"/>
              </a:rPr>
              <a:t>examining documentation</a:t>
            </a:r>
          </a:p>
          <a:p>
            <a:pPr lvl="1">
              <a:lnSpc>
                <a:spcPct val="90000"/>
              </a:lnSpc>
            </a:pPr>
            <a:r>
              <a:rPr lang="en-US" altLang="en-US" sz="2400">
                <a:ea typeface="ＭＳ Ｐゴシック" panose="020B0600070205080204" pitchFamily="34" charset="-128"/>
              </a:rPr>
              <a:t>interviewing</a:t>
            </a:r>
          </a:p>
          <a:p>
            <a:pPr lvl="1">
              <a:lnSpc>
                <a:spcPct val="90000"/>
              </a:lnSpc>
            </a:pPr>
            <a:r>
              <a:rPr lang="en-US" altLang="en-US" sz="2400">
                <a:ea typeface="ＭＳ Ｐゴシック" panose="020B0600070205080204" pitchFamily="34" charset="-128"/>
              </a:rPr>
              <a:t>observing the enterprise in operation</a:t>
            </a:r>
          </a:p>
          <a:p>
            <a:pPr lvl="1">
              <a:lnSpc>
                <a:spcPct val="90000"/>
              </a:lnSpc>
            </a:pPr>
            <a:r>
              <a:rPr lang="en-US" altLang="en-US" sz="2400">
                <a:ea typeface="ＭＳ Ｐゴシック" panose="020B0600070205080204" pitchFamily="34" charset="-128"/>
              </a:rPr>
              <a:t>Research</a:t>
            </a:r>
          </a:p>
          <a:p>
            <a:pPr lvl="1">
              <a:lnSpc>
                <a:spcPct val="90000"/>
              </a:lnSpc>
            </a:pPr>
            <a:r>
              <a:rPr lang="en-US" altLang="en-US" sz="2400">
                <a:ea typeface="ＭＳ Ｐゴシック" panose="020B0600070205080204" pitchFamily="34" charset="-128"/>
              </a:rPr>
              <a:t>questionnaires</a:t>
            </a:r>
          </a:p>
          <a:p>
            <a:pPr lvl="1">
              <a:lnSpc>
                <a:spcPct val="90000"/>
              </a:lnSpc>
            </a:pPr>
            <a:endParaRPr lang="en-US" altLang="en-US" sz="1900">
              <a:ea typeface="ＭＳ Ｐゴシック" panose="020B0600070205080204" pitchFamily="34" charset="-128"/>
            </a:endParaRPr>
          </a:p>
        </p:txBody>
      </p:sp>
      <p:grpSp>
        <p:nvGrpSpPr>
          <p:cNvPr id="9" name="Group 8">
            <a:extLst>
              <a:ext uri="{FF2B5EF4-FFF2-40B4-BE49-F238E27FC236}">
                <a16:creationId xmlns:a16="http://schemas.microsoft.com/office/drawing/2014/main" id="{9C3F2556-45FB-4B3B-84F0-F091E623610A}"/>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5F98AC7D-C219-4190-8E67-9204787A8D2C}"/>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764CD675-4EE5-4EE4-BF43-91E9CA951EBC}"/>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6EE72265-B2A6-40D1-8A4C-39D59182EE65}"/>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BAEF543D-6642-40D5-8E42-C9BFE75D71A4}"/>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EAD72B18-B2EA-4771-8771-03AE0F7D229E}"/>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8</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a:extLst>
              <a:ext uri="{FF2B5EF4-FFF2-40B4-BE49-F238E27FC236}">
                <a16:creationId xmlns:a16="http://schemas.microsoft.com/office/drawing/2014/main" id="{B2FC79D5-4D65-A446-BE1A-23AEC53F0089}"/>
              </a:ext>
            </a:extLst>
          </p:cNvPr>
          <p:cNvSpPr>
            <a:spLocks noGrp="1"/>
          </p:cNvSpPr>
          <p:nvPr>
            <p:ph type="title"/>
          </p:nvPr>
        </p:nvSpPr>
        <p:spPr>
          <a:xfrm>
            <a:off x="457200" y="274638"/>
            <a:ext cx="8229600" cy="1096962"/>
          </a:xfrm>
          <a:solidFill>
            <a:srgbClr val="0066FF">
              <a:alpha val="30196"/>
            </a:srgbClr>
          </a:solidFill>
        </p:spPr>
        <p:txBody>
          <a:bodyPr/>
          <a:lstStyle/>
          <a:p>
            <a:pPr eaLnBrk="1" hangingPunct="1"/>
            <a:r>
              <a:rPr lang="en-US" altLang="en-US" sz="4000">
                <a:solidFill>
                  <a:srgbClr val="0000CC"/>
                </a:solidFill>
                <a:latin typeface="Arial" panose="020B0604020202020204" pitchFamily="34" charset="0"/>
                <a:ea typeface="ＭＳ Ｐゴシック" panose="020B0600070205080204" pitchFamily="34" charset="-128"/>
              </a:rPr>
              <a:t>Examining Documentation</a:t>
            </a:r>
            <a:endParaRPr lang="id-ID" altLang="en-US" sz="4000">
              <a:solidFill>
                <a:srgbClr val="0000CC"/>
              </a:solidFill>
              <a:ea typeface="ＭＳ Ｐゴシック" panose="020B0600070205080204" pitchFamily="34" charset="-128"/>
            </a:endParaRPr>
          </a:p>
        </p:txBody>
      </p:sp>
      <p:sp>
        <p:nvSpPr>
          <p:cNvPr id="23559" name="Rectangle 6">
            <a:extLst>
              <a:ext uri="{FF2B5EF4-FFF2-40B4-BE49-F238E27FC236}">
                <a16:creationId xmlns:a16="http://schemas.microsoft.com/office/drawing/2014/main" id="{5155443F-485A-A24E-AFFC-E3A03400F450}"/>
              </a:ext>
            </a:extLst>
          </p:cNvPr>
          <p:cNvSpPr>
            <a:spLocks noGrp="1"/>
          </p:cNvSpPr>
          <p:nvPr>
            <p:ph idx="1"/>
          </p:nvPr>
        </p:nvSpPr>
        <p:spPr>
          <a:xfrm>
            <a:off x="457200" y="1447800"/>
            <a:ext cx="8153400" cy="4724400"/>
          </a:xfrm>
        </p:spPr>
        <p:txBody>
          <a:bodyPr/>
          <a:lstStyle/>
          <a:p>
            <a:pPr>
              <a:lnSpc>
                <a:spcPct val="90000"/>
              </a:lnSpc>
            </a:pPr>
            <a:r>
              <a:rPr lang="en-US" altLang="en-US" sz="2800">
                <a:ea typeface="ＭＳ Ｐゴシック" panose="020B0600070205080204" pitchFamily="34" charset="-128"/>
              </a:rPr>
              <a:t>Examining documentation can be useful when we are trying to gain some insight as to how the need for a database arose</a:t>
            </a:r>
          </a:p>
          <a:p>
            <a:pPr>
              <a:lnSpc>
                <a:spcPct val="90000"/>
              </a:lnSpc>
            </a:pPr>
            <a:r>
              <a:rPr lang="en-US" altLang="en-US" sz="2800">
                <a:ea typeface="ＭＳ Ｐゴシック" panose="020B0600070205080204" pitchFamily="34" charset="-128"/>
              </a:rPr>
              <a:t>Documentation can help to provide information on the part of the enterprise associated with the problem</a:t>
            </a:r>
          </a:p>
          <a:p>
            <a:pPr lvl="1">
              <a:lnSpc>
                <a:spcPct val="90000"/>
              </a:lnSpc>
            </a:pPr>
            <a:r>
              <a:rPr lang="en-US" altLang="en-US" sz="2400">
                <a:ea typeface="ＭＳ Ｐゴシック" panose="020B0600070205080204" pitchFamily="34" charset="-128"/>
              </a:rPr>
              <a:t>If the problem relates to the current system, there should be documentation associated with that system</a:t>
            </a:r>
          </a:p>
          <a:p>
            <a:pPr lvl="1">
              <a:lnSpc>
                <a:spcPct val="90000"/>
              </a:lnSpc>
            </a:pPr>
            <a:r>
              <a:rPr lang="en-US" altLang="en-US" sz="2400">
                <a:ea typeface="ＭＳ Ｐゴシック" panose="020B0600070205080204" pitchFamily="34" charset="-128"/>
              </a:rPr>
              <a:t>By examining documents, forms, reports, and files associated with the current system, we can quickly gain some understanding of the system</a:t>
            </a:r>
          </a:p>
          <a:p>
            <a:pPr>
              <a:lnSpc>
                <a:spcPct val="90000"/>
              </a:lnSpc>
            </a:pPr>
            <a:endParaRPr lang="en-US" altLang="en-US" sz="2400">
              <a:ea typeface="ＭＳ Ｐゴシック" panose="020B0600070205080204" pitchFamily="34" charset="-128"/>
            </a:endParaRPr>
          </a:p>
        </p:txBody>
      </p:sp>
      <p:grpSp>
        <p:nvGrpSpPr>
          <p:cNvPr id="9" name="Group 8">
            <a:extLst>
              <a:ext uri="{FF2B5EF4-FFF2-40B4-BE49-F238E27FC236}">
                <a16:creationId xmlns:a16="http://schemas.microsoft.com/office/drawing/2014/main" id="{15236168-B88B-4233-8008-AB497021B5F1}"/>
              </a:ext>
            </a:extLst>
          </p:cNvPr>
          <p:cNvGrpSpPr/>
          <p:nvPr/>
        </p:nvGrpSpPr>
        <p:grpSpPr>
          <a:xfrm>
            <a:off x="457200" y="6215063"/>
            <a:ext cx="8229600" cy="708243"/>
            <a:chOff x="457200" y="6215063"/>
            <a:chExt cx="8229600" cy="708243"/>
          </a:xfrm>
        </p:grpSpPr>
        <p:sp>
          <p:nvSpPr>
            <p:cNvPr id="10" name="Rectangle 9">
              <a:extLst>
                <a:ext uri="{FF2B5EF4-FFF2-40B4-BE49-F238E27FC236}">
                  <a16:creationId xmlns:a16="http://schemas.microsoft.com/office/drawing/2014/main" id="{D647598A-C070-4EAE-AD30-25F01D7FD42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1" name="Picture 10">
              <a:extLst>
                <a:ext uri="{FF2B5EF4-FFF2-40B4-BE49-F238E27FC236}">
                  <a16:creationId xmlns:a16="http://schemas.microsoft.com/office/drawing/2014/main" id="{833107E7-B58F-4247-ADEB-7A4F12F9748D}"/>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a:extLst>
                <a:ext uri="{FF2B5EF4-FFF2-40B4-BE49-F238E27FC236}">
                  <a16:creationId xmlns:a16="http://schemas.microsoft.com/office/drawing/2014/main" id="{72CF8F34-D326-4EDC-826F-9E0CF6746CE9}"/>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3" name="TextBox 17">
              <a:extLst>
                <a:ext uri="{FF2B5EF4-FFF2-40B4-BE49-F238E27FC236}">
                  <a16:creationId xmlns:a16="http://schemas.microsoft.com/office/drawing/2014/main" id="{E4BBBEA9-488A-44A4-93F0-1BFB00A92827}"/>
                </a:ext>
              </a:extLst>
            </p:cNvPr>
            <p:cNvSpPr txBox="1">
              <a:spLocks noChangeArrowheads="1"/>
            </p:cNvSpPr>
            <p:nvPr/>
          </p:nvSpPr>
          <p:spPr bwMode="auto">
            <a:xfrm>
              <a:off x="995363" y="6276975"/>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i="1">
                  <a:solidFill>
                    <a:srgbClr val="0000CC"/>
                  </a:solidFill>
                </a:rPr>
                <a:t>Fact-Finding Techniques</a:t>
              </a:r>
            </a:p>
            <a:p>
              <a:pPr eaLnBrk="1" hangingPunct="1">
                <a:spcBef>
                  <a:spcPct val="0"/>
                </a:spcBef>
                <a:buFontTx/>
                <a:buNone/>
              </a:pPr>
              <a:endParaRPr lang="en-US" altLang="en-US" sz="1800" i="1" dirty="0"/>
            </a:p>
          </p:txBody>
        </p:sp>
        <p:sp>
          <p:nvSpPr>
            <p:cNvPr id="14" name="TextBox 18">
              <a:extLst>
                <a:ext uri="{FF2B5EF4-FFF2-40B4-BE49-F238E27FC236}">
                  <a16:creationId xmlns:a16="http://schemas.microsoft.com/office/drawing/2014/main" id="{F9C3EF53-ADB3-496A-923E-FBB226FC5D83}"/>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03 / </a:t>
              </a:r>
              <a:fld id="{1DF5AB11-4E01-9140-A8D3-FF97F5B8F91F}" type="slidenum">
                <a:rPr lang="en-US" altLang="en-US" sz="1800" i="1"/>
                <a:pPr algn="r" eaLnBrk="1" hangingPunct="1">
                  <a:spcBef>
                    <a:spcPct val="0"/>
                  </a:spcBef>
                  <a:buFontTx/>
                  <a:buNone/>
                </a:pPr>
                <a:t>9</a:t>
              </a:fld>
              <a:r>
                <a:rPr lang="en-US" altLang="en-US" sz="1800" i="1" dirty="0"/>
                <a:t>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p14:dur="10" advClick="0">
        <p15:prstTrans prst="prestige"/>
      </p:transition>
    </mc:Choice>
    <mc:Fallback xmlns="">
      <p:transition advClick="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3660</TotalTime>
  <Words>4570</Words>
  <Application>Microsoft Office PowerPoint</Application>
  <PresentationFormat>On-screen Show (4:3)</PresentationFormat>
  <Paragraphs>467</Paragraphs>
  <Slides>64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64</vt:i4>
      </vt:variant>
    </vt:vector>
  </HeadingPairs>
  <TitlesOfParts>
    <vt:vector size="67" baseType="lpstr">
      <vt:lpstr>Arial</vt:lpstr>
      <vt:lpstr>Calibri</vt:lpstr>
      <vt:lpstr>Office Theme</vt:lpstr>
      <vt:lpstr> </vt:lpstr>
      <vt:lpstr>Learning Objectives &amp; Book Reading</vt:lpstr>
      <vt:lpstr>Fact-Finding</vt:lpstr>
      <vt:lpstr>When Fact-Finding Techniques Used?</vt:lpstr>
      <vt:lpstr>What Facts are Collected? (1)</vt:lpstr>
      <vt:lpstr>What Facts are Collected? (2)</vt:lpstr>
      <vt:lpstr>What Facts are Collected? (3)</vt:lpstr>
      <vt:lpstr>Fact-Finding Techniques</vt:lpstr>
      <vt:lpstr>Examining Documentation</vt:lpstr>
      <vt:lpstr>Examples of Types of Documentation</vt:lpstr>
      <vt:lpstr>Interviewing</vt:lpstr>
      <vt:lpstr>Unstructured Interviews</vt:lpstr>
      <vt:lpstr>Structured Interviews</vt:lpstr>
      <vt:lpstr>Advantages &amp; disadvantages  of using interviewing</vt:lpstr>
      <vt:lpstr>Observing the Enterprise in Operation</vt:lpstr>
      <vt:lpstr>Advantages &amp; disadvantages  of using observation</vt:lpstr>
      <vt:lpstr>Research</vt:lpstr>
      <vt:lpstr>Advantages &amp; disadvantages  of using research</vt:lpstr>
      <vt:lpstr>Questionnaires</vt:lpstr>
      <vt:lpstr>Free-Format Questions</vt:lpstr>
      <vt:lpstr>Fixed-Format Questions</vt:lpstr>
      <vt:lpstr>Advantages &amp; disadvantages  of using questionnaires</vt:lpstr>
      <vt:lpstr>A Worked Example</vt:lpstr>
      <vt:lpstr>The DreamHome Case Study: An Overview (1)</vt:lpstr>
      <vt:lpstr>Figure 1: Staff Registration Form</vt:lpstr>
      <vt:lpstr>The DreamHome Case Study: An Overview (2)</vt:lpstr>
      <vt:lpstr>Figure 2: Staff Listing</vt:lpstr>
      <vt:lpstr>The DreamHome Case Study: An Overview (3)</vt:lpstr>
      <vt:lpstr>Figure 3: Property Registration Form</vt:lpstr>
      <vt:lpstr>The DreamHome Case Study: An Overview (4)</vt:lpstr>
      <vt:lpstr>The DreamHome Case Study: An Overview (5)</vt:lpstr>
      <vt:lpstr>Figure 4: Client Registration Form</vt:lpstr>
      <vt:lpstr>The DreamHome Case Study: An Overview (6)</vt:lpstr>
      <vt:lpstr>Figure 5: Property Listing</vt:lpstr>
      <vt:lpstr>The DreamHome Case Study: An Overview (7)</vt:lpstr>
      <vt:lpstr>Figure 6: Property Viewing Report</vt:lpstr>
      <vt:lpstr>Figure 7: Lease Form</vt:lpstr>
      <vt:lpstr>The DreamHome Case Study: Database Planning</vt:lpstr>
      <vt:lpstr>Creating Mission Statement for DreamHome Database System</vt:lpstr>
      <vt:lpstr>Mission Statement for DreamHome Database System</vt:lpstr>
      <vt:lpstr>Creating Mission Objectives for DreamHome Database System (1)</vt:lpstr>
      <vt:lpstr>Creating Mission Objectives for DreamHome Database System (2)</vt:lpstr>
      <vt:lpstr>Mission Objectives for DreamHome Database System</vt:lpstr>
      <vt:lpstr>The DreamHome Case Study: System Definition</vt:lpstr>
      <vt:lpstr>The DreamHome Case Study: Defining Systems Boundary</vt:lpstr>
      <vt:lpstr>System Boundary of the DreamHome Database System</vt:lpstr>
      <vt:lpstr>The DreamHome Case Study: Identifying Major User Views</vt:lpstr>
      <vt:lpstr>Major User Views of the DreamHome Database System (1)</vt:lpstr>
      <vt:lpstr>Major User Views of the DreamHome Database System (2)</vt:lpstr>
      <vt:lpstr>The DreamHome Case Study: Requirements Collection &amp; Analysis</vt:lpstr>
      <vt:lpstr>Gathering Information  on the System Requirements</vt:lpstr>
      <vt:lpstr>The System Specification</vt:lpstr>
      <vt:lpstr>Initial Database Size (1)</vt:lpstr>
      <vt:lpstr>Initial Database Size (2)</vt:lpstr>
      <vt:lpstr>Database Rate of Growth (1)</vt:lpstr>
      <vt:lpstr>Database Rate of Growth (2)</vt:lpstr>
      <vt:lpstr>Types &amp; Average Number of  Records Searches (1)</vt:lpstr>
      <vt:lpstr>Types &amp; Average Number of  Records Searches (2)</vt:lpstr>
      <vt:lpstr>Netwroking &amp; Shared Access Requirements</vt:lpstr>
      <vt:lpstr>Performance</vt:lpstr>
      <vt:lpstr>Security</vt:lpstr>
      <vt:lpstr>Backup &amp; Recovery</vt:lpstr>
      <vt:lpstr>Legal Issues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dc:creator>
  <cp:lastModifiedBy>Arif Djunaidy</cp:lastModifiedBy>
  <cp:revision>369</cp:revision>
  <dcterms:created xsi:type="dcterms:W3CDTF">2006-08-16T00:00:00Z</dcterms:created>
  <dcterms:modified xsi:type="dcterms:W3CDTF">2022-09-15T01:19:03Z</dcterms:modified>
</cp:coreProperties>
</file>