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handoutMasterIdLst>
    <p:handoutMasterId r:id="rId59"/>
  </p:handoutMasterIdLst>
  <p:sldIdLst>
    <p:sldId id="431" r:id="rId2"/>
    <p:sldId id="440" r:id="rId3"/>
    <p:sldId id="308" r:id="rId4"/>
    <p:sldId id="339" r:id="rId5"/>
    <p:sldId id="340" r:id="rId6"/>
    <p:sldId id="341" r:id="rId7"/>
    <p:sldId id="342" r:id="rId8"/>
    <p:sldId id="343" r:id="rId9"/>
    <p:sldId id="344" r:id="rId10"/>
    <p:sldId id="345" r:id="rId11"/>
    <p:sldId id="346" r:id="rId12"/>
    <p:sldId id="347" r:id="rId13"/>
    <p:sldId id="348" r:id="rId14"/>
    <p:sldId id="349" r:id="rId15"/>
    <p:sldId id="350" r:id="rId16"/>
    <p:sldId id="351" r:id="rId17"/>
    <p:sldId id="352" r:id="rId18"/>
    <p:sldId id="353" r:id="rId19"/>
    <p:sldId id="354" r:id="rId20"/>
    <p:sldId id="355" r:id="rId21"/>
    <p:sldId id="356" r:id="rId22"/>
    <p:sldId id="357" r:id="rId23"/>
    <p:sldId id="358" r:id="rId24"/>
    <p:sldId id="359" r:id="rId25"/>
    <p:sldId id="360" r:id="rId26"/>
    <p:sldId id="361" r:id="rId27"/>
    <p:sldId id="362" r:id="rId28"/>
    <p:sldId id="363" r:id="rId29"/>
    <p:sldId id="364" r:id="rId30"/>
    <p:sldId id="365" r:id="rId31"/>
    <p:sldId id="366" r:id="rId32"/>
    <p:sldId id="367" r:id="rId33"/>
    <p:sldId id="368" r:id="rId34"/>
    <p:sldId id="369" r:id="rId35"/>
    <p:sldId id="370" r:id="rId36"/>
    <p:sldId id="443" r:id="rId37"/>
    <p:sldId id="371" r:id="rId38"/>
    <p:sldId id="372" r:id="rId39"/>
    <p:sldId id="373" r:id="rId40"/>
    <p:sldId id="374" r:id="rId41"/>
    <p:sldId id="375" r:id="rId42"/>
    <p:sldId id="377" r:id="rId43"/>
    <p:sldId id="376" r:id="rId44"/>
    <p:sldId id="380" r:id="rId45"/>
    <p:sldId id="381" r:id="rId46"/>
    <p:sldId id="383" r:id="rId47"/>
    <p:sldId id="385" r:id="rId48"/>
    <p:sldId id="386" r:id="rId49"/>
    <p:sldId id="387" r:id="rId50"/>
    <p:sldId id="391" r:id="rId51"/>
    <p:sldId id="388" r:id="rId52"/>
    <p:sldId id="389" r:id="rId53"/>
    <p:sldId id="390" r:id="rId54"/>
    <p:sldId id="441" r:id="rId55"/>
    <p:sldId id="442" r:id="rId56"/>
    <p:sldId id="305" r:id="rId5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42F97F-20BB-4180-B8BF-D7333A6FA66E}" v="132" dt="2021-09-26T13:58:54.7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902"/>
    <p:restoredTop sz="92941" autoAdjust="0"/>
  </p:normalViewPr>
  <p:slideViewPr>
    <p:cSldViewPr>
      <p:cViewPr varScale="1">
        <p:scale>
          <a:sx n="52" d="100"/>
          <a:sy n="52" d="100"/>
        </p:scale>
        <p:origin x="200" y="52"/>
      </p:cViewPr>
      <p:guideLst>
        <p:guide orient="horz" pos="2160"/>
        <p:guide pos="2880"/>
      </p:guideLst>
    </p:cSldViewPr>
  </p:slideViewPr>
  <p:notesTextViewPr>
    <p:cViewPr>
      <p:scale>
        <a:sx n="100" d="100"/>
        <a:sy n="100" d="100"/>
      </p:scale>
      <p:origin x="0" y="0"/>
    </p:cViewPr>
  </p:notesTextViewPr>
  <p:notesViewPr>
    <p:cSldViewPr>
      <p:cViewPr>
        <p:scale>
          <a:sx n="134" d="100"/>
          <a:sy n="134" d="100"/>
        </p:scale>
        <p:origin x="-568" y="18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31633403@staff.integra.its.ac.id" userId="09574fc9-7f2a-46d4-a3fa-f039d963485c" providerId="ADAL" clId="{DB42F97F-20BB-4180-B8BF-D7333A6FA66E}"/>
    <pc:docChg chg="undo custSel addSld delSld modSld">
      <pc:chgData name="131633403@staff.integra.its.ac.id" userId="09574fc9-7f2a-46d4-a3fa-f039d963485c" providerId="ADAL" clId="{DB42F97F-20BB-4180-B8BF-D7333A6FA66E}" dt="2021-09-27T06:09:48.332" v="800" actId="22"/>
      <pc:docMkLst>
        <pc:docMk/>
      </pc:docMkLst>
      <pc:sldChg chg="addSp delSp modSp mod">
        <pc:chgData name="131633403@staff.integra.its.ac.id" userId="09574fc9-7f2a-46d4-a3fa-f039d963485c" providerId="ADAL" clId="{DB42F97F-20BB-4180-B8BF-D7333A6FA66E}" dt="2021-09-18T15:33:20.452" v="58"/>
        <pc:sldMkLst>
          <pc:docMk/>
          <pc:sldMk cId="3889491749" sldId="340"/>
        </pc:sldMkLst>
        <pc:spChg chg="del">
          <ac:chgData name="131633403@staff.integra.its.ac.id" userId="09574fc9-7f2a-46d4-a3fa-f039d963485c" providerId="ADAL" clId="{DB42F97F-20BB-4180-B8BF-D7333A6FA66E}" dt="2021-09-18T15:32:43.758" v="51" actId="478"/>
          <ac:spMkLst>
            <pc:docMk/>
            <pc:sldMk cId="3889491749" sldId="340"/>
            <ac:spMk id="4" creationId="{13524667-B88E-6D42-9578-11234F11D4CD}"/>
          </ac:spMkLst>
        </pc:spChg>
        <pc:spChg chg="mod">
          <ac:chgData name="131633403@staff.integra.its.ac.id" userId="09574fc9-7f2a-46d4-a3fa-f039d963485c" providerId="ADAL" clId="{DB42F97F-20BB-4180-B8BF-D7333A6FA66E}" dt="2021-09-18T15:33:20.452" v="58"/>
          <ac:spMkLst>
            <pc:docMk/>
            <pc:sldMk cId="3889491749" sldId="340"/>
            <ac:spMk id="18" creationId="{469E2B52-0D0A-4603-9B2D-CDE9F026FF45}"/>
          </ac:spMkLst>
        </pc:spChg>
        <pc:spChg chg="mod">
          <ac:chgData name="131633403@staff.integra.its.ac.id" userId="09574fc9-7f2a-46d4-a3fa-f039d963485c" providerId="ADAL" clId="{DB42F97F-20BB-4180-B8BF-D7333A6FA66E}" dt="2021-09-18T15:33:20.452" v="58"/>
          <ac:spMkLst>
            <pc:docMk/>
            <pc:sldMk cId="3889491749" sldId="340"/>
            <ac:spMk id="20" creationId="{33EC767A-23C1-4456-AB7E-C98FA68A422A}"/>
          </ac:spMkLst>
        </pc:spChg>
        <pc:spChg chg="mod">
          <ac:chgData name="131633403@staff.integra.its.ac.id" userId="09574fc9-7f2a-46d4-a3fa-f039d963485c" providerId="ADAL" clId="{DB42F97F-20BB-4180-B8BF-D7333A6FA66E}" dt="2021-09-18T15:33:20.452" v="58"/>
          <ac:spMkLst>
            <pc:docMk/>
            <pc:sldMk cId="3889491749" sldId="340"/>
            <ac:spMk id="21" creationId="{A65D5D44-05A2-4062-A8B3-B14314E23F27}"/>
          </ac:spMkLst>
        </pc:spChg>
        <pc:spChg chg="mod">
          <ac:chgData name="131633403@staff.integra.its.ac.id" userId="09574fc9-7f2a-46d4-a3fa-f039d963485c" providerId="ADAL" clId="{DB42F97F-20BB-4180-B8BF-D7333A6FA66E}" dt="2021-09-18T15:33:20.452" v="58"/>
          <ac:spMkLst>
            <pc:docMk/>
            <pc:sldMk cId="3889491749" sldId="340"/>
            <ac:spMk id="22" creationId="{5CFE8F17-9EEC-4B4A-8944-905A11D6F185}"/>
          </ac:spMkLst>
        </pc:spChg>
        <pc:grpChg chg="del">
          <ac:chgData name="131633403@staff.integra.its.ac.id" userId="09574fc9-7f2a-46d4-a3fa-f039d963485c" providerId="ADAL" clId="{DB42F97F-20BB-4180-B8BF-D7333A6FA66E}" dt="2021-09-18T15:32:40.916" v="50" actId="478"/>
          <ac:grpSpMkLst>
            <pc:docMk/>
            <pc:sldMk cId="3889491749" sldId="340"/>
            <ac:grpSpMk id="11" creationId="{469D83A9-CC2B-4362-B168-BC12706DE713}"/>
          </ac:grpSpMkLst>
        </pc:grpChg>
        <pc:grpChg chg="add mod">
          <ac:chgData name="131633403@staff.integra.its.ac.id" userId="09574fc9-7f2a-46d4-a3fa-f039d963485c" providerId="ADAL" clId="{DB42F97F-20BB-4180-B8BF-D7333A6FA66E}" dt="2021-09-18T15:33:20.452" v="58"/>
          <ac:grpSpMkLst>
            <pc:docMk/>
            <pc:sldMk cId="3889491749" sldId="340"/>
            <ac:grpSpMk id="17" creationId="{9809EC13-4706-4EC6-B02C-7CDADBBFF851}"/>
          </ac:grpSpMkLst>
        </pc:grpChg>
        <pc:picChg chg="mod">
          <ac:chgData name="131633403@staff.integra.its.ac.id" userId="09574fc9-7f2a-46d4-a3fa-f039d963485c" providerId="ADAL" clId="{DB42F97F-20BB-4180-B8BF-D7333A6FA66E}" dt="2021-09-18T15:33:20.452" v="58"/>
          <ac:picMkLst>
            <pc:docMk/>
            <pc:sldMk cId="3889491749" sldId="340"/>
            <ac:picMk id="19" creationId="{913AAE36-B623-4A34-9131-02CAEE5011A8}"/>
          </ac:picMkLst>
        </pc:picChg>
      </pc:sldChg>
      <pc:sldChg chg="addSp delSp modSp mod">
        <pc:chgData name="131633403@staff.integra.its.ac.id" userId="09574fc9-7f2a-46d4-a3fa-f039d963485c" providerId="ADAL" clId="{DB42F97F-20BB-4180-B8BF-D7333A6FA66E}" dt="2021-09-18T15:33:16.410" v="57"/>
        <pc:sldMkLst>
          <pc:docMk/>
          <pc:sldMk cId="4192043069" sldId="341"/>
        </pc:sldMkLst>
        <pc:spChg chg="del">
          <ac:chgData name="131633403@staff.integra.its.ac.id" userId="09574fc9-7f2a-46d4-a3fa-f039d963485c" providerId="ADAL" clId="{DB42F97F-20BB-4180-B8BF-D7333A6FA66E}" dt="2021-09-18T15:32:51.955" v="53" actId="478"/>
          <ac:spMkLst>
            <pc:docMk/>
            <pc:sldMk cId="4192043069" sldId="341"/>
            <ac:spMk id="4" creationId="{A86F0CED-EF4E-A148-B7A2-2E559387421B}"/>
          </ac:spMkLst>
        </pc:spChg>
        <pc:spChg chg="mod">
          <ac:chgData name="131633403@staff.integra.its.ac.id" userId="09574fc9-7f2a-46d4-a3fa-f039d963485c" providerId="ADAL" clId="{DB42F97F-20BB-4180-B8BF-D7333A6FA66E}" dt="2021-09-18T15:33:16.410" v="57"/>
          <ac:spMkLst>
            <pc:docMk/>
            <pc:sldMk cId="4192043069" sldId="341"/>
            <ac:spMk id="18" creationId="{92773107-9104-4A22-B60E-CAA5E7AF1650}"/>
          </ac:spMkLst>
        </pc:spChg>
        <pc:spChg chg="mod">
          <ac:chgData name="131633403@staff.integra.its.ac.id" userId="09574fc9-7f2a-46d4-a3fa-f039d963485c" providerId="ADAL" clId="{DB42F97F-20BB-4180-B8BF-D7333A6FA66E}" dt="2021-09-18T15:33:16.410" v="57"/>
          <ac:spMkLst>
            <pc:docMk/>
            <pc:sldMk cId="4192043069" sldId="341"/>
            <ac:spMk id="20" creationId="{DA930118-B6C7-42E1-A95F-8F5A27469D72}"/>
          </ac:spMkLst>
        </pc:spChg>
        <pc:spChg chg="mod">
          <ac:chgData name="131633403@staff.integra.its.ac.id" userId="09574fc9-7f2a-46d4-a3fa-f039d963485c" providerId="ADAL" clId="{DB42F97F-20BB-4180-B8BF-D7333A6FA66E}" dt="2021-09-18T15:33:16.410" v="57"/>
          <ac:spMkLst>
            <pc:docMk/>
            <pc:sldMk cId="4192043069" sldId="341"/>
            <ac:spMk id="21" creationId="{7D3D8103-961E-4B4E-9A66-B6F70038AF7F}"/>
          </ac:spMkLst>
        </pc:spChg>
        <pc:spChg chg="mod">
          <ac:chgData name="131633403@staff.integra.its.ac.id" userId="09574fc9-7f2a-46d4-a3fa-f039d963485c" providerId="ADAL" clId="{DB42F97F-20BB-4180-B8BF-D7333A6FA66E}" dt="2021-09-18T15:33:16.410" v="57"/>
          <ac:spMkLst>
            <pc:docMk/>
            <pc:sldMk cId="4192043069" sldId="341"/>
            <ac:spMk id="22" creationId="{0A7D0F9D-B3EA-4E16-B520-7908E820B3DD}"/>
          </ac:spMkLst>
        </pc:spChg>
        <pc:grpChg chg="del">
          <ac:chgData name="131633403@staff.integra.its.ac.id" userId="09574fc9-7f2a-46d4-a3fa-f039d963485c" providerId="ADAL" clId="{DB42F97F-20BB-4180-B8BF-D7333A6FA66E}" dt="2021-09-18T15:32:47.277" v="52" actId="478"/>
          <ac:grpSpMkLst>
            <pc:docMk/>
            <pc:sldMk cId="4192043069" sldId="341"/>
            <ac:grpSpMk id="11" creationId="{FAE81612-2418-4D52-8534-CB325E7C8DBA}"/>
          </ac:grpSpMkLst>
        </pc:grpChg>
        <pc:grpChg chg="add mod">
          <ac:chgData name="131633403@staff.integra.its.ac.id" userId="09574fc9-7f2a-46d4-a3fa-f039d963485c" providerId="ADAL" clId="{DB42F97F-20BB-4180-B8BF-D7333A6FA66E}" dt="2021-09-18T15:33:16.410" v="57"/>
          <ac:grpSpMkLst>
            <pc:docMk/>
            <pc:sldMk cId="4192043069" sldId="341"/>
            <ac:grpSpMk id="17" creationId="{0BD2C3B5-7FB2-47B4-9F58-4573B34AAB68}"/>
          </ac:grpSpMkLst>
        </pc:grpChg>
        <pc:picChg chg="mod">
          <ac:chgData name="131633403@staff.integra.its.ac.id" userId="09574fc9-7f2a-46d4-a3fa-f039d963485c" providerId="ADAL" clId="{DB42F97F-20BB-4180-B8BF-D7333A6FA66E}" dt="2021-09-18T15:33:16.410" v="57"/>
          <ac:picMkLst>
            <pc:docMk/>
            <pc:sldMk cId="4192043069" sldId="341"/>
            <ac:picMk id="19" creationId="{6150632C-BC76-45E2-A32A-85B2F6044BFF}"/>
          </ac:picMkLst>
        </pc:picChg>
      </pc:sldChg>
      <pc:sldChg chg="addSp delSp modSp mod">
        <pc:chgData name="131633403@staff.integra.its.ac.id" userId="09574fc9-7f2a-46d4-a3fa-f039d963485c" providerId="ADAL" clId="{DB42F97F-20BB-4180-B8BF-D7333A6FA66E}" dt="2021-09-18T15:33:10.667" v="56"/>
        <pc:sldMkLst>
          <pc:docMk/>
          <pc:sldMk cId="1282902569" sldId="342"/>
        </pc:sldMkLst>
        <pc:spChg chg="del">
          <ac:chgData name="131633403@staff.integra.its.ac.id" userId="09574fc9-7f2a-46d4-a3fa-f039d963485c" providerId="ADAL" clId="{DB42F97F-20BB-4180-B8BF-D7333A6FA66E}" dt="2021-09-18T15:33:09.305" v="55" actId="478"/>
          <ac:spMkLst>
            <pc:docMk/>
            <pc:sldMk cId="1282902569" sldId="342"/>
            <ac:spMk id="4" creationId="{3A112002-B9F9-6340-90D9-CE1A1303A40E}"/>
          </ac:spMkLst>
        </pc:spChg>
        <pc:spChg chg="mod">
          <ac:chgData name="131633403@staff.integra.its.ac.id" userId="09574fc9-7f2a-46d4-a3fa-f039d963485c" providerId="ADAL" clId="{DB42F97F-20BB-4180-B8BF-D7333A6FA66E}" dt="2021-09-18T15:33:10.667" v="56"/>
          <ac:spMkLst>
            <pc:docMk/>
            <pc:sldMk cId="1282902569" sldId="342"/>
            <ac:spMk id="18" creationId="{A5938739-14EA-4044-A6FF-57D5591DBBF9}"/>
          </ac:spMkLst>
        </pc:spChg>
        <pc:spChg chg="mod">
          <ac:chgData name="131633403@staff.integra.its.ac.id" userId="09574fc9-7f2a-46d4-a3fa-f039d963485c" providerId="ADAL" clId="{DB42F97F-20BB-4180-B8BF-D7333A6FA66E}" dt="2021-09-18T15:33:10.667" v="56"/>
          <ac:spMkLst>
            <pc:docMk/>
            <pc:sldMk cId="1282902569" sldId="342"/>
            <ac:spMk id="20" creationId="{84C1C032-57A8-423A-B5C7-F1A4D9726108}"/>
          </ac:spMkLst>
        </pc:spChg>
        <pc:spChg chg="mod">
          <ac:chgData name="131633403@staff.integra.its.ac.id" userId="09574fc9-7f2a-46d4-a3fa-f039d963485c" providerId="ADAL" clId="{DB42F97F-20BB-4180-B8BF-D7333A6FA66E}" dt="2021-09-18T15:33:10.667" v="56"/>
          <ac:spMkLst>
            <pc:docMk/>
            <pc:sldMk cId="1282902569" sldId="342"/>
            <ac:spMk id="21" creationId="{BDE33740-6EC3-49F0-ADDE-ADFC9E119112}"/>
          </ac:spMkLst>
        </pc:spChg>
        <pc:spChg chg="mod">
          <ac:chgData name="131633403@staff.integra.its.ac.id" userId="09574fc9-7f2a-46d4-a3fa-f039d963485c" providerId="ADAL" clId="{DB42F97F-20BB-4180-B8BF-D7333A6FA66E}" dt="2021-09-18T15:33:10.667" v="56"/>
          <ac:spMkLst>
            <pc:docMk/>
            <pc:sldMk cId="1282902569" sldId="342"/>
            <ac:spMk id="22" creationId="{59170EAB-3DFB-4E1D-9531-748055E41409}"/>
          </ac:spMkLst>
        </pc:spChg>
        <pc:grpChg chg="del">
          <ac:chgData name="131633403@staff.integra.its.ac.id" userId="09574fc9-7f2a-46d4-a3fa-f039d963485c" providerId="ADAL" clId="{DB42F97F-20BB-4180-B8BF-D7333A6FA66E}" dt="2021-09-18T15:33:06.940" v="54" actId="21"/>
          <ac:grpSpMkLst>
            <pc:docMk/>
            <pc:sldMk cId="1282902569" sldId="342"/>
            <ac:grpSpMk id="11" creationId="{D8519475-3826-4A35-A17D-826950CA5FDA}"/>
          </ac:grpSpMkLst>
        </pc:grpChg>
        <pc:grpChg chg="add mod">
          <ac:chgData name="131633403@staff.integra.its.ac.id" userId="09574fc9-7f2a-46d4-a3fa-f039d963485c" providerId="ADAL" clId="{DB42F97F-20BB-4180-B8BF-D7333A6FA66E}" dt="2021-09-18T15:33:10.667" v="56"/>
          <ac:grpSpMkLst>
            <pc:docMk/>
            <pc:sldMk cId="1282902569" sldId="342"/>
            <ac:grpSpMk id="17" creationId="{EC291270-E021-4D76-B6EF-AC16B6B9A8D5}"/>
          </ac:grpSpMkLst>
        </pc:grpChg>
        <pc:picChg chg="mod">
          <ac:chgData name="131633403@staff.integra.its.ac.id" userId="09574fc9-7f2a-46d4-a3fa-f039d963485c" providerId="ADAL" clId="{DB42F97F-20BB-4180-B8BF-D7333A6FA66E}" dt="2021-09-18T15:33:10.667" v="56"/>
          <ac:picMkLst>
            <pc:docMk/>
            <pc:sldMk cId="1282902569" sldId="342"/>
            <ac:picMk id="19" creationId="{55F97C55-465C-448D-B885-0EA83CD5B595}"/>
          </ac:picMkLst>
        </pc:picChg>
      </pc:sldChg>
      <pc:sldChg chg="addSp delSp modSp mod">
        <pc:chgData name="131633403@staff.integra.its.ac.id" userId="09574fc9-7f2a-46d4-a3fa-f039d963485c" providerId="ADAL" clId="{DB42F97F-20BB-4180-B8BF-D7333A6FA66E}" dt="2021-09-18T15:33:43.233" v="61"/>
        <pc:sldMkLst>
          <pc:docMk/>
          <pc:sldMk cId="3855646872" sldId="344"/>
        </pc:sldMkLst>
        <pc:spChg chg="del">
          <ac:chgData name="131633403@staff.integra.its.ac.id" userId="09574fc9-7f2a-46d4-a3fa-f039d963485c" providerId="ADAL" clId="{DB42F97F-20BB-4180-B8BF-D7333A6FA66E}" dt="2021-09-18T15:33:42.597" v="60" actId="478"/>
          <ac:spMkLst>
            <pc:docMk/>
            <pc:sldMk cId="3855646872" sldId="344"/>
            <ac:spMk id="4" creationId="{DD8C5C26-773B-2746-B6BE-277A54E7778A}"/>
          </ac:spMkLst>
        </pc:spChg>
        <pc:spChg chg="mod">
          <ac:chgData name="131633403@staff.integra.its.ac.id" userId="09574fc9-7f2a-46d4-a3fa-f039d963485c" providerId="ADAL" clId="{DB42F97F-20BB-4180-B8BF-D7333A6FA66E}" dt="2021-09-18T15:33:43.233" v="61"/>
          <ac:spMkLst>
            <pc:docMk/>
            <pc:sldMk cId="3855646872" sldId="344"/>
            <ac:spMk id="12" creationId="{7A8F0CB6-6743-4C74-BD6F-ED391F682E27}"/>
          </ac:spMkLst>
        </pc:spChg>
        <pc:spChg chg="mod">
          <ac:chgData name="131633403@staff.integra.its.ac.id" userId="09574fc9-7f2a-46d4-a3fa-f039d963485c" providerId="ADAL" clId="{DB42F97F-20BB-4180-B8BF-D7333A6FA66E}" dt="2021-09-18T15:33:43.233" v="61"/>
          <ac:spMkLst>
            <pc:docMk/>
            <pc:sldMk cId="3855646872" sldId="344"/>
            <ac:spMk id="14" creationId="{664C9F1D-B816-421A-B52F-07E6A7B41381}"/>
          </ac:spMkLst>
        </pc:spChg>
        <pc:spChg chg="mod">
          <ac:chgData name="131633403@staff.integra.its.ac.id" userId="09574fc9-7f2a-46d4-a3fa-f039d963485c" providerId="ADAL" clId="{DB42F97F-20BB-4180-B8BF-D7333A6FA66E}" dt="2021-09-18T15:33:43.233" v="61"/>
          <ac:spMkLst>
            <pc:docMk/>
            <pc:sldMk cId="3855646872" sldId="344"/>
            <ac:spMk id="15" creationId="{A81FF8B9-1CB3-4ECF-AC2B-0921AFD64F1B}"/>
          </ac:spMkLst>
        </pc:spChg>
        <pc:spChg chg="mod">
          <ac:chgData name="131633403@staff.integra.its.ac.id" userId="09574fc9-7f2a-46d4-a3fa-f039d963485c" providerId="ADAL" clId="{DB42F97F-20BB-4180-B8BF-D7333A6FA66E}" dt="2021-09-18T15:33:43.233" v="61"/>
          <ac:spMkLst>
            <pc:docMk/>
            <pc:sldMk cId="3855646872" sldId="344"/>
            <ac:spMk id="16" creationId="{4A907BCA-ADB6-4244-806E-D9C22ECBDDAA}"/>
          </ac:spMkLst>
        </pc:spChg>
        <pc:grpChg chg="del">
          <ac:chgData name="131633403@staff.integra.its.ac.id" userId="09574fc9-7f2a-46d4-a3fa-f039d963485c" providerId="ADAL" clId="{DB42F97F-20BB-4180-B8BF-D7333A6FA66E}" dt="2021-09-18T15:33:39.585" v="59" actId="21"/>
          <ac:grpSpMkLst>
            <pc:docMk/>
            <pc:sldMk cId="3855646872" sldId="344"/>
            <ac:grpSpMk id="5" creationId="{5F2A0C91-1750-4679-860A-4F1DAC3E6F90}"/>
          </ac:grpSpMkLst>
        </pc:grpChg>
        <pc:grpChg chg="add mod">
          <ac:chgData name="131633403@staff.integra.its.ac.id" userId="09574fc9-7f2a-46d4-a3fa-f039d963485c" providerId="ADAL" clId="{DB42F97F-20BB-4180-B8BF-D7333A6FA66E}" dt="2021-09-18T15:33:43.233" v="61"/>
          <ac:grpSpMkLst>
            <pc:docMk/>
            <pc:sldMk cId="3855646872" sldId="344"/>
            <ac:grpSpMk id="11" creationId="{1C29C30B-54F4-43AC-AEB2-B61E4A8DF48A}"/>
          </ac:grpSpMkLst>
        </pc:grpChg>
        <pc:picChg chg="mod">
          <ac:chgData name="131633403@staff.integra.its.ac.id" userId="09574fc9-7f2a-46d4-a3fa-f039d963485c" providerId="ADAL" clId="{DB42F97F-20BB-4180-B8BF-D7333A6FA66E}" dt="2021-09-18T15:33:43.233" v="61"/>
          <ac:picMkLst>
            <pc:docMk/>
            <pc:sldMk cId="3855646872" sldId="344"/>
            <ac:picMk id="13" creationId="{3C30DE3D-0848-4E0F-B438-1706ABD6089E}"/>
          </ac:picMkLst>
        </pc:picChg>
      </pc:sldChg>
      <pc:sldChg chg="delSp mod">
        <pc:chgData name="131633403@staff.integra.its.ac.id" userId="09574fc9-7f2a-46d4-a3fa-f039d963485c" providerId="ADAL" clId="{DB42F97F-20BB-4180-B8BF-D7333A6FA66E}" dt="2021-09-18T15:34:10.351" v="62" actId="478"/>
        <pc:sldMkLst>
          <pc:docMk/>
          <pc:sldMk cId="980223549" sldId="345"/>
        </pc:sldMkLst>
        <pc:spChg chg="del">
          <ac:chgData name="131633403@staff.integra.its.ac.id" userId="09574fc9-7f2a-46d4-a3fa-f039d963485c" providerId="ADAL" clId="{DB42F97F-20BB-4180-B8BF-D7333A6FA66E}" dt="2021-09-18T15:34:10.351" v="62" actId="478"/>
          <ac:spMkLst>
            <pc:docMk/>
            <pc:sldMk cId="980223549" sldId="345"/>
            <ac:spMk id="4" creationId="{80326C1D-D315-0849-B14A-5B006F65849F}"/>
          </ac:spMkLst>
        </pc:spChg>
      </pc:sldChg>
      <pc:sldChg chg="delSp modSp mod">
        <pc:chgData name="131633403@staff.integra.its.ac.id" userId="09574fc9-7f2a-46d4-a3fa-f039d963485c" providerId="ADAL" clId="{DB42F97F-20BB-4180-B8BF-D7333A6FA66E}" dt="2021-09-18T15:35:07.132" v="65" actId="478"/>
        <pc:sldMkLst>
          <pc:docMk/>
          <pc:sldMk cId="959642115" sldId="347"/>
        </pc:sldMkLst>
        <pc:spChg chg="del">
          <ac:chgData name="131633403@staff.integra.its.ac.id" userId="09574fc9-7f2a-46d4-a3fa-f039d963485c" providerId="ADAL" clId="{DB42F97F-20BB-4180-B8BF-D7333A6FA66E}" dt="2021-09-18T15:35:07.132" v="65" actId="478"/>
          <ac:spMkLst>
            <pc:docMk/>
            <pc:sldMk cId="959642115" sldId="347"/>
            <ac:spMk id="4" creationId="{D8CD8541-9873-9F46-B145-185F3E7037D3}"/>
          </ac:spMkLst>
        </pc:spChg>
        <pc:spChg chg="mod">
          <ac:chgData name="131633403@staff.integra.its.ac.id" userId="09574fc9-7f2a-46d4-a3fa-f039d963485c" providerId="ADAL" clId="{DB42F97F-20BB-4180-B8BF-D7333A6FA66E}" dt="2021-09-18T15:34:42.062" v="64" actId="6549"/>
          <ac:spMkLst>
            <pc:docMk/>
            <pc:sldMk cId="959642115" sldId="347"/>
            <ac:spMk id="10" creationId="{89495096-A700-49BD-B39E-4A13BCAE8680}"/>
          </ac:spMkLst>
        </pc:spChg>
      </pc:sldChg>
      <pc:sldChg chg="delSp modSp mod">
        <pc:chgData name="131633403@staff.integra.its.ac.id" userId="09574fc9-7f2a-46d4-a3fa-f039d963485c" providerId="ADAL" clId="{DB42F97F-20BB-4180-B8BF-D7333A6FA66E}" dt="2021-09-18T15:35:32.285" v="70" actId="478"/>
        <pc:sldMkLst>
          <pc:docMk/>
          <pc:sldMk cId="2270874471" sldId="348"/>
        </pc:sldMkLst>
        <pc:spChg chg="del">
          <ac:chgData name="131633403@staff.integra.its.ac.id" userId="09574fc9-7f2a-46d4-a3fa-f039d963485c" providerId="ADAL" clId="{DB42F97F-20BB-4180-B8BF-D7333A6FA66E}" dt="2021-09-18T15:35:32.285" v="70" actId="478"/>
          <ac:spMkLst>
            <pc:docMk/>
            <pc:sldMk cId="2270874471" sldId="348"/>
            <ac:spMk id="4" creationId="{C12162A3-2DF4-1041-B9C6-2643DDC7526C}"/>
          </ac:spMkLst>
        </pc:spChg>
        <pc:spChg chg="mod">
          <ac:chgData name="131633403@staff.integra.its.ac.id" userId="09574fc9-7f2a-46d4-a3fa-f039d963485c" providerId="ADAL" clId="{DB42F97F-20BB-4180-B8BF-D7333A6FA66E}" dt="2021-09-18T15:35:29.046" v="69" actId="6549"/>
          <ac:spMkLst>
            <pc:docMk/>
            <pc:sldMk cId="2270874471" sldId="348"/>
            <ac:spMk id="10" creationId="{F5B6358E-E991-414C-A176-94C6A854BFE5}"/>
          </ac:spMkLst>
        </pc:spChg>
      </pc:sldChg>
      <pc:sldChg chg="addSp delSp modSp mod">
        <pc:chgData name="131633403@staff.integra.its.ac.id" userId="09574fc9-7f2a-46d4-a3fa-f039d963485c" providerId="ADAL" clId="{DB42F97F-20BB-4180-B8BF-D7333A6FA66E}" dt="2021-09-18T15:35:53.300" v="73"/>
        <pc:sldMkLst>
          <pc:docMk/>
          <pc:sldMk cId="949832669" sldId="349"/>
        </pc:sldMkLst>
        <pc:spChg chg="del">
          <ac:chgData name="131633403@staff.integra.its.ac.id" userId="09574fc9-7f2a-46d4-a3fa-f039d963485c" providerId="ADAL" clId="{DB42F97F-20BB-4180-B8BF-D7333A6FA66E}" dt="2021-09-18T15:35:47.206" v="72" actId="478"/>
          <ac:spMkLst>
            <pc:docMk/>
            <pc:sldMk cId="949832669" sldId="349"/>
            <ac:spMk id="4" creationId="{B70BA8F8-E91A-D84B-8649-3CD3B8AE1F15}"/>
          </ac:spMkLst>
        </pc:spChg>
        <pc:spChg chg="mod">
          <ac:chgData name="131633403@staff.integra.its.ac.id" userId="09574fc9-7f2a-46d4-a3fa-f039d963485c" providerId="ADAL" clId="{DB42F97F-20BB-4180-B8BF-D7333A6FA66E}" dt="2021-09-18T15:35:53.300" v="73"/>
          <ac:spMkLst>
            <pc:docMk/>
            <pc:sldMk cId="949832669" sldId="349"/>
            <ac:spMk id="13" creationId="{18D70521-98D3-45F4-991D-6EB17E954EEE}"/>
          </ac:spMkLst>
        </pc:spChg>
        <pc:spChg chg="mod">
          <ac:chgData name="131633403@staff.integra.its.ac.id" userId="09574fc9-7f2a-46d4-a3fa-f039d963485c" providerId="ADAL" clId="{DB42F97F-20BB-4180-B8BF-D7333A6FA66E}" dt="2021-09-18T15:35:53.300" v="73"/>
          <ac:spMkLst>
            <pc:docMk/>
            <pc:sldMk cId="949832669" sldId="349"/>
            <ac:spMk id="15" creationId="{3E1C37F9-92D8-45AF-A65D-35693F4F91DC}"/>
          </ac:spMkLst>
        </pc:spChg>
        <pc:spChg chg="mod">
          <ac:chgData name="131633403@staff.integra.its.ac.id" userId="09574fc9-7f2a-46d4-a3fa-f039d963485c" providerId="ADAL" clId="{DB42F97F-20BB-4180-B8BF-D7333A6FA66E}" dt="2021-09-18T15:35:53.300" v="73"/>
          <ac:spMkLst>
            <pc:docMk/>
            <pc:sldMk cId="949832669" sldId="349"/>
            <ac:spMk id="16" creationId="{FE0C31F9-0079-48FD-A9E5-565566869E5F}"/>
          </ac:spMkLst>
        </pc:spChg>
        <pc:spChg chg="mod">
          <ac:chgData name="131633403@staff.integra.its.ac.id" userId="09574fc9-7f2a-46d4-a3fa-f039d963485c" providerId="ADAL" clId="{DB42F97F-20BB-4180-B8BF-D7333A6FA66E}" dt="2021-09-18T15:35:53.300" v="73"/>
          <ac:spMkLst>
            <pc:docMk/>
            <pc:sldMk cId="949832669" sldId="349"/>
            <ac:spMk id="17" creationId="{AED80FD5-9BD0-4A9C-A750-D62DB4965AE1}"/>
          </ac:spMkLst>
        </pc:spChg>
        <pc:grpChg chg="del">
          <ac:chgData name="131633403@staff.integra.its.ac.id" userId="09574fc9-7f2a-46d4-a3fa-f039d963485c" providerId="ADAL" clId="{DB42F97F-20BB-4180-B8BF-D7333A6FA66E}" dt="2021-09-18T15:35:44.600" v="71" actId="478"/>
          <ac:grpSpMkLst>
            <pc:docMk/>
            <pc:sldMk cId="949832669" sldId="349"/>
            <ac:grpSpMk id="5" creationId="{8892F36D-7C5F-44BD-9DE9-F9F4B80611D8}"/>
          </ac:grpSpMkLst>
        </pc:grpChg>
        <pc:grpChg chg="add mod">
          <ac:chgData name="131633403@staff.integra.its.ac.id" userId="09574fc9-7f2a-46d4-a3fa-f039d963485c" providerId="ADAL" clId="{DB42F97F-20BB-4180-B8BF-D7333A6FA66E}" dt="2021-09-18T15:35:53.300" v="73"/>
          <ac:grpSpMkLst>
            <pc:docMk/>
            <pc:sldMk cId="949832669" sldId="349"/>
            <ac:grpSpMk id="11" creationId="{CFB2E164-6F24-431B-9494-BEBF7DAA520C}"/>
          </ac:grpSpMkLst>
        </pc:grpChg>
        <pc:picChg chg="mod">
          <ac:chgData name="131633403@staff.integra.its.ac.id" userId="09574fc9-7f2a-46d4-a3fa-f039d963485c" providerId="ADAL" clId="{DB42F97F-20BB-4180-B8BF-D7333A6FA66E}" dt="2021-09-18T15:35:53.300" v="73"/>
          <ac:picMkLst>
            <pc:docMk/>
            <pc:sldMk cId="949832669" sldId="349"/>
            <ac:picMk id="14" creationId="{D30DF48F-54CE-43A1-A9AA-E6AD4AB8029C}"/>
          </ac:picMkLst>
        </pc:picChg>
      </pc:sldChg>
      <pc:sldChg chg="addSp delSp modSp mod">
        <pc:chgData name="131633403@staff.integra.its.ac.id" userId="09574fc9-7f2a-46d4-a3fa-f039d963485c" providerId="ADAL" clId="{DB42F97F-20BB-4180-B8BF-D7333A6FA66E}" dt="2021-09-18T15:36:20.974" v="80"/>
        <pc:sldMkLst>
          <pc:docMk/>
          <pc:sldMk cId="1328618599" sldId="350"/>
        </pc:sldMkLst>
        <pc:spChg chg="del">
          <ac:chgData name="131633403@staff.integra.its.ac.id" userId="09574fc9-7f2a-46d4-a3fa-f039d963485c" providerId="ADAL" clId="{DB42F97F-20BB-4180-B8BF-D7333A6FA66E}" dt="2021-09-18T15:36:19.569" v="79" actId="478"/>
          <ac:spMkLst>
            <pc:docMk/>
            <pc:sldMk cId="1328618599" sldId="350"/>
            <ac:spMk id="4" creationId="{1FDE89B6-E106-0B4D-8AD5-3AEA5BD9B4A2}"/>
          </ac:spMkLst>
        </pc:spChg>
        <pc:spChg chg="mod">
          <ac:chgData name="131633403@staff.integra.its.ac.id" userId="09574fc9-7f2a-46d4-a3fa-f039d963485c" providerId="ADAL" clId="{DB42F97F-20BB-4180-B8BF-D7333A6FA66E}" dt="2021-09-18T15:36:15.587" v="77" actId="6549"/>
          <ac:spMkLst>
            <pc:docMk/>
            <pc:sldMk cId="1328618599" sldId="350"/>
            <ac:spMk id="10" creationId="{EAC1359A-04A9-4476-B505-1DAAA6117B92}"/>
          </ac:spMkLst>
        </pc:spChg>
        <pc:spChg chg="mod">
          <ac:chgData name="131633403@staff.integra.its.ac.id" userId="09574fc9-7f2a-46d4-a3fa-f039d963485c" providerId="ADAL" clId="{DB42F97F-20BB-4180-B8BF-D7333A6FA66E}" dt="2021-09-18T15:36:20.974" v="80"/>
          <ac:spMkLst>
            <pc:docMk/>
            <pc:sldMk cId="1328618599" sldId="350"/>
            <ac:spMk id="12" creationId="{4F3E1DDF-C4F7-43DA-A0D9-110764B94677}"/>
          </ac:spMkLst>
        </pc:spChg>
        <pc:spChg chg="mod">
          <ac:chgData name="131633403@staff.integra.its.ac.id" userId="09574fc9-7f2a-46d4-a3fa-f039d963485c" providerId="ADAL" clId="{DB42F97F-20BB-4180-B8BF-D7333A6FA66E}" dt="2021-09-18T15:36:20.974" v="80"/>
          <ac:spMkLst>
            <pc:docMk/>
            <pc:sldMk cId="1328618599" sldId="350"/>
            <ac:spMk id="14" creationId="{B04A3E55-0A50-4B7D-9ACC-6056B431AC57}"/>
          </ac:spMkLst>
        </pc:spChg>
        <pc:spChg chg="mod">
          <ac:chgData name="131633403@staff.integra.its.ac.id" userId="09574fc9-7f2a-46d4-a3fa-f039d963485c" providerId="ADAL" clId="{DB42F97F-20BB-4180-B8BF-D7333A6FA66E}" dt="2021-09-18T15:36:20.974" v="80"/>
          <ac:spMkLst>
            <pc:docMk/>
            <pc:sldMk cId="1328618599" sldId="350"/>
            <ac:spMk id="15" creationId="{98AEEF70-CE11-4186-859C-46BD2E710BFF}"/>
          </ac:spMkLst>
        </pc:spChg>
        <pc:spChg chg="mod">
          <ac:chgData name="131633403@staff.integra.its.ac.id" userId="09574fc9-7f2a-46d4-a3fa-f039d963485c" providerId="ADAL" clId="{DB42F97F-20BB-4180-B8BF-D7333A6FA66E}" dt="2021-09-18T15:36:20.974" v="80"/>
          <ac:spMkLst>
            <pc:docMk/>
            <pc:sldMk cId="1328618599" sldId="350"/>
            <ac:spMk id="16" creationId="{50813146-D6B1-4515-AFF3-B8EBAEE30ECB}"/>
          </ac:spMkLst>
        </pc:spChg>
        <pc:grpChg chg="del">
          <ac:chgData name="131633403@staff.integra.its.ac.id" userId="09574fc9-7f2a-46d4-a3fa-f039d963485c" providerId="ADAL" clId="{DB42F97F-20BB-4180-B8BF-D7333A6FA66E}" dt="2021-09-18T15:36:17.778" v="78" actId="478"/>
          <ac:grpSpMkLst>
            <pc:docMk/>
            <pc:sldMk cId="1328618599" sldId="350"/>
            <ac:grpSpMk id="5" creationId="{AF3CD796-0E77-411F-86E3-6B1A404A1E81}"/>
          </ac:grpSpMkLst>
        </pc:grpChg>
        <pc:grpChg chg="add mod">
          <ac:chgData name="131633403@staff.integra.its.ac.id" userId="09574fc9-7f2a-46d4-a3fa-f039d963485c" providerId="ADAL" clId="{DB42F97F-20BB-4180-B8BF-D7333A6FA66E}" dt="2021-09-18T15:36:20.974" v="80"/>
          <ac:grpSpMkLst>
            <pc:docMk/>
            <pc:sldMk cId="1328618599" sldId="350"/>
            <ac:grpSpMk id="11" creationId="{891EE1CD-DA03-4D95-8C1B-950721192AB7}"/>
          </ac:grpSpMkLst>
        </pc:grpChg>
        <pc:picChg chg="mod">
          <ac:chgData name="131633403@staff.integra.its.ac.id" userId="09574fc9-7f2a-46d4-a3fa-f039d963485c" providerId="ADAL" clId="{DB42F97F-20BB-4180-B8BF-D7333A6FA66E}" dt="2021-09-18T15:36:20.974" v="80"/>
          <ac:picMkLst>
            <pc:docMk/>
            <pc:sldMk cId="1328618599" sldId="350"/>
            <ac:picMk id="13" creationId="{B905500A-0A77-4BFC-BE6A-F8C4A4FB7FB3}"/>
          </ac:picMkLst>
        </pc:picChg>
      </pc:sldChg>
      <pc:sldChg chg="addSp delSp modSp mod">
        <pc:chgData name="131633403@staff.integra.its.ac.id" userId="09574fc9-7f2a-46d4-a3fa-f039d963485c" providerId="ADAL" clId="{DB42F97F-20BB-4180-B8BF-D7333A6FA66E}" dt="2021-09-18T15:36:34.456" v="83"/>
        <pc:sldMkLst>
          <pc:docMk/>
          <pc:sldMk cId="2861377722" sldId="351"/>
        </pc:sldMkLst>
        <pc:spChg chg="del">
          <ac:chgData name="131633403@staff.integra.its.ac.id" userId="09574fc9-7f2a-46d4-a3fa-f039d963485c" providerId="ADAL" clId="{DB42F97F-20BB-4180-B8BF-D7333A6FA66E}" dt="2021-09-18T15:36:33.124" v="82" actId="478"/>
          <ac:spMkLst>
            <pc:docMk/>
            <pc:sldMk cId="2861377722" sldId="351"/>
            <ac:spMk id="4" creationId="{FE47252D-1899-A243-928E-546FD4C0FFDD}"/>
          </ac:spMkLst>
        </pc:spChg>
        <pc:spChg chg="mod">
          <ac:chgData name="131633403@staff.integra.its.ac.id" userId="09574fc9-7f2a-46d4-a3fa-f039d963485c" providerId="ADAL" clId="{DB42F97F-20BB-4180-B8BF-D7333A6FA66E}" dt="2021-09-18T15:36:34.456" v="83"/>
          <ac:spMkLst>
            <pc:docMk/>
            <pc:sldMk cId="2861377722" sldId="351"/>
            <ac:spMk id="12" creationId="{785CFBA2-79E8-40AB-BDD8-175EF5C2CEDE}"/>
          </ac:spMkLst>
        </pc:spChg>
        <pc:spChg chg="mod">
          <ac:chgData name="131633403@staff.integra.its.ac.id" userId="09574fc9-7f2a-46d4-a3fa-f039d963485c" providerId="ADAL" clId="{DB42F97F-20BB-4180-B8BF-D7333A6FA66E}" dt="2021-09-18T15:36:34.456" v="83"/>
          <ac:spMkLst>
            <pc:docMk/>
            <pc:sldMk cId="2861377722" sldId="351"/>
            <ac:spMk id="14" creationId="{8F0DC993-1DB2-495A-9FB6-1F93E6D641D5}"/>
          </ac:spMkLst>
        </pc:spChg>
        <pc:spChg chg="mod">
          <ac:chgData name="131633403@staff.integra.its.ac.id" userId="09574fc9-7f2a-46d4-a3fa-f039d963485c" providerId="ADAL" clId="{DB42F97F-20BB-4180-B8BF-D7333A6FA66E}" dt="2021-09-18T15:36:34.456" v="83"/>
          <ac:spMkLst>
            <pc:docMk/>
            <pc:sldMk cId="2861377722" sldId="351"/>
            <ac:spMk id="15" creationId="{9BC83B49-E9E1-4ED3-92A4-9D84AB9CC9FF}"/>
          </ac:spMkLst>
        </pc:spChg>
        <pc:spChg chg="mod">
          <ac:chgData name="131633403@staff.integra.its.ac.id" userId="09574fc9-7f2a-46d4-a3fa-f039d963485c" providerId="ADAL" clId="{DB42F97F-20BB-4180-B8BF-D7333A6FA66E}" dt="2021-09-18T15:36:34.456" v="83"/>
          <ac:spMkLst>
            <pc:docMk/>
            <pc:sldMk cId="2861377722" sldId="351"/>
            <ac:spMk id="16" creationId="{A0C62DA7-3A94-45A4-9A2E-65F416B469FC}"/>
          </ac:spMkLst>
        </pc:spChg>
        <pc:grpChg chg="del">
          <ac:chgData name="131633403@staff.integra.its.ac.id" userId="09574fc9-7f2a-46d4-a3fa-f039d963485c" providerId="ADAL" clId="{DB42F97F-20BB-4180-B8BF-D7333A6FA66E}" dt="2021-09-18T15:36:31.367" v="81" actId="478"/>
          <ac:grpSpMkLst>
            <pc:docMk/>
            <pc:sldMk cId="2861377722" sldId="351"/>
            <ac:grpSpMk id="5" creationId="{F775B3F8-332B-4042-80EF-BDCCD97D4E5B}"/>
          </ac:grpSpMkLst>
        </pc:grpChg>
        <pc:grpChg chg="add mod">
          <ac:chgData name="131633403@staff.integra.its.ac.id" userId="09574fc9-7f2a-46d4-a3fa-f039d963485c" providerId="ADAL" clId="{DB42F97F-20BB-4180-B8BF-D7333A6FA66E}" dt="2021-09-18T15:36:34.456" v="83"/>
          <ac:grpSpMkLst>
            <pc:docMk/>
            <pc:sldMk cId="2861377722" sldId="351"/>
            <ac:grpSpMk id="11" creationId="{C1127C29-734D-4A39-AEC7-4DBB91E4751C}"/>
          </ac:grpSpMkLst>
        </pc:grpChg>
        <pc:picChg chg="mod">
          <ac:chgData name="131633403@staff.integra.its.ac.id" userId="09574fc9-7f2a-46d4-a3fa-f039d963485c" providerId="ADAL" clId="{DB42F97F-20BB-4180-B8BF-D7333A6FA66E}" dt="2021-09-18T15:36:34.456" v="83"/>
          <ac:picMkLst>
            <pc:docMk/>
            <pc:sldMk cId="2861377722" sldId="351"/>
            <ac:picMk id="13" creationId="{70A91552-5475-49C5-9A1D-7861A044E27D}"/>
          </ac:picMkLst>
        </pc:picChg>
      </pc:sldChg>
      <pc:sldChg chg="addSp delSp modSp mod">
        <pc:chgData name="131633403@staff.integra.its.ac.id" userId="09574fc9-7f2a-46d4-a3fa-f039d963485c" providerId="ADAL" clId="{DB42F97F-20BB-4180-B8BF-D7333A6FA66E}" dt="2021-09-18T15:42:10.996" v="185"/>
        <pc:sldMkLst>
          <pc:docMk/>
          <pc:sldMk cId="2257866375" sldId="352"/>
        </pc:sldMkLst>
        <pc:spChg chg="del">
          <ac:chgData name="131633403@staff.integra.its.ac.id" userId="09574fc9-7f2a-46d4-a3fa-f039d963485c" providerId="ADAL" clId="{DB42F97F-20BB-4180-B8BF-D7333A6FA66E}" dt="2021-09-18T15:36:40.032" v="85" actId="478"/>
          <ac:spMkLst>
            <pc:docMk/>
            <pc:sldMk cId="2257866375" sldId="352"/>
            <ac:spMk id="4" creationId="{4C846FDC-03FD-F448-9281-0672AE05B2AF}"/>
          </ac:spMkLst>
        </pc:spChg>
        <pc:spChg chg="mod">
          <ac:chgData name="131633403@staff.integra.its.ac.id" userId="09574fc9-7f2a-46d4-a3fa-f039d963485c" providerId="ADAL" clId="{DB42F97F-20BB-4180-B8BF-D7333A6FA66E}" dt="2021-09-18T15:42:10.996" v="185"/>
          <ac:spMkLst>
            <pc:docMk/>
            <pc:sldMk cId="2257866375" sldId="352"/>
            <ac:spMk id="13" creationId="{4BCC9E93-7AA4-413D-96D7-7D967C574136}"/>
          </ac:spMkLst>
        </pc:spChg>
        <pc:spChg chg="mod">
          <ac:chgData name="131633403@staff.integra.its.ac.id" userId="09574fc9-7f2a-46d4-a3fa-f039d963485c" providerId="ADAL" clId="{DB42F97F-20BB-4180-B8BF-D7333A6FA66E}" dt="2021-09-18T15:42:10.996" v="185"/>
          <ac:spMkLst>
            <pc:docMk/>
            <pc:sldMk cId="2257866375" sldId="352"/>
            <ac:spMk id="15" creationId="{AE6EC4F2-126D-49F5-8E57-FAAB3D62D92F}"/>
          </ac:spMkLst>
        </pc:spChg>
        <pc:spChg chg="mod">
          <ac:chgData name="131633403@staff.integra.its.ac.id" userId="09574fc9-7f2a-46d4-a3fa-f039d963485c" providerId="ADAL" clId="{DB42F97F-20BB-4180-B8BF-D7333A6FA66E}" dt="2021-09-18T15:42:10.996" v="185"/>
          <ac:spMkLst>
            <pc:docMk/>
            <pc:sldMk cId="2257866375" sldId="352"/>
            <ac:spMk id="16" creationId="{CAECC4A8-233D-48AC-8A64-AE01A7044541}"/>
          </ac:spMkLst>
        </pc:spChg>
        <pc:spChg chg="mod">
          <ac:chgData name="131633403@staff.integra.its.ac.id" userId="09574fc9-7f2a-46d4-a3fa-f039d963485c" providerId="ADAL" clId="{DB42F97F-20BB-4180-B8BF-D7333A6FA66E}" dt="2021-09-18T15:42:10.996" v="185"/>
          <ac:spMkLst>
            <pc:docMk/>
            <pc:sldMk cId="2257866375" sldId="352"/>
            <ac:spMk id="17" creationId="{41807BE6-06A2-41A3-8BA2-DE0CCECEA64A}"/>
          </ac:spMkLst>
        </pc:spChg>
        <pc:grpChg chg="del">
          <ac:chgData name="131633403@staff.integra.its.ac.id" userId="09574fc9-7f2a-46d4-a3fa-f039d963485c" providerId="ADAL" clId="{DB42F97F-20BB-4180-B8BF-D7333A6FA66E}" dt="2021-09-18T15:36:38.211" v="84" actId="478"/>
          <ac:grpSpMkLst>
            <pc:docMk/>
            <pc:sldMk cId="2257866375" sldId="352"/>
            <ac:grpSpMk id="6" creationId="{A841ABEE-3EF7-4608-A604-2613D81C38AF}"/>
          </ac:grpSpMkLst>
        </pc:grpChg>
        <pc:grpChg chg="add mod">
          <ac:chgData name="131633403@staff.integra.its.ac.id" userId="09574fc9-7f2a-46d4-a3fa-f039d963485c" providerId="ADAL" clId="{DB42F97F-20BB-4180-B8BF-D7333A6FA66E}" dt="2021-09-18T15:42:10.996" v="185"/>
          <ac:grpSpMkLst>
            <pc:docMk/>
            <pc:sldMk cId="2257866375" sldId="352"/>
            <ac:grpSpMk id="12" creationId="{AEDF4D76-0F59-4552-90D4-B74258DDB68E}"/>
          </ac:grpSpMkLst>
        </pc:grpChg>
        <pc:picChg chg="mod">
          <ac:chgData name="131633403@staff.integra.its.ac.id" userId="09574fc9-7f2a-46d4-a3fa-f039d963485c" providerId="ADAL" clId="{DB42F97F-20BB-4180-B8BF-D7333A6FA66E}" dt="2021-09-18T15:42:10.996" v="185"/>
          <ac:picMkLst>
            <pc:docMk/>
            <pc:sldMk cId="2257866375" sldId="352"/>
            <ac:picMk id="14" creationId="{533FA21C-63B2-4BC0-86D9-09F9A8FB3A96}"/>
          </ac:picMkLst>
        </pc:picChg>
      </pc:sldChg>
      <pc:sldChg chg="addSp delSp modSp mod">
        <pc:chgData name="131633403@staff.integra.its.ac.id" userId="09574fc9-7f2a-46d4-a3fa-f039d963485c" providerId="ADAL" clId="{DB42F97F-20BB-4180-B8BF-D7333A6FA66E}" dt="2021-09-18T15:42:12.846" v="186"/>
        <pc:sldMkLst>
          <pc:docMk/>
          <pc:sldMk cId="520765422" sldId="353"/>
        </pc:sldMkLst>
        <pc:spChg chg="del">
          <ac:chgData name="131633403@staff.integra.its.ac.id" userId="09574fc9-7f2a-46d4-a3fa-f039d963485c" providerId="ADAL" clId="{DB42F97F-20BB-4180-B8BF-D7333A6FA66E}" dt="2021-09-18T15:36:43.947" v="87" actId="478"/>
          <ac:spMkLst>
            <pc:docMk/>
            <pc:sldMk cId="520765422" sldId="353"/>
            <ac:spMk id="4" creationId="{FA293837-5CCA-7F45-A24C-54D28BA70EE4}"/>
          </ac:spMkLst>
        </pc:spChg>
        <pc:spChg chg="mod">
          <ac:chgData name="131633403@staff.integra.its.ac.id" userId="09574fc9-7f2a-46d4-a3fa-f039d963485c" providerId="ADAL" clId="{DB42F97F-20BB-4180-B8BF-D7333A6FA66E}" dt="2021-09-18T15:42:12.846" v="186"/>
          <ac:spMkLst>
            <pc:docMk/>
            <pc:sldMk cId="520765422" sldId="353"/>
            <ac:spMk id="12" creationId="{6A8F8A89-DC79-4B6B-A510-922401C0F808}"/>
          </ac:spMkLst>
        </pc:spChg>
        <pc:spChg chg="mod">
          <ac:chgData name="131633403@staff.integra.its.ac.id" userId="09574fc9-7f2a-46d4-a3fa-f039d963485c" providerId="ADAL" clId="{DB42F97F-20BB-4180-B8BF-D7333A6FA66E}" dt="2021-09-18T15:42:12.846" v="186"/>
          <ac:spMkLst>
            <pc:docMk/>
            <pc:sldMk cId="520765422" sldId="353"/>
            <ac:spMk id="14" creationId="{FF63244A-CDCE-47C0-BCBB-F1656E97F8AF}"/>
          </ac:spMkLst>
        </pc:spChg>
        <pc:spChg chg="mod">
          <ac:chgData name="131633403@staff.integra.its.ac.id" userId="09574fc9-7f2a-46d4-a3fa-f039d963485c" providerId="ADAL" clId="{DB42F97F-20BB-4180-B8BF-D7333A6FA66E}" dt="2021-09-18T15:42:12.846" v="186"/>
          <ac:spMkLst>
            <pc:docMk/>
            <pc:sldMk cId="520765422" sldId="353"/>
            <ac:spMk id="15" creationId="{98363FF1-71BD-47C0-9409-AE2694BC80B3}"/>
          </ac:spMkLst>
        </pc:spChg>
        <pc:spChg chg="mod">
          <ac:chgData name="131633403@staff.integra.its.ac.id" userId="09574fc9-7f2a-46d4-a3fa-f039d963485c" providerId="ADAL" clId="{DB42F97F-20BB-4180-B8BF-D7333A6FA66E}" dt="2021-09-18T15:42:12.846" v="186"/>
          <ac:spMkLst>
            <pc:docMk/>
            <pc:sldMk cId="520765422" sldId="353"/>
            <ac:spMk id="16" creationId="{36B9696B-5D8A-4A65-8428-95C029AE6D3E}"/>
          </ac:spMkLst>
        </pc:spChg>
        <pc:grpChg chg="del">
          <ac:chgData name="131633403@staff.integra.its.ac.id" userId="09574fc9-7f2a-46d4-a3fa-f039d963485c" providerId="ADAL" clId="{DB42F97F-20BB-4180-B8BF-D7333A6FA66E}" dt="2021-09-18T15:36:41.999" v="86" actId="478"/>
          <ac:grpSpMkLst>
            <pc:docMk/>
            <pc:sldMk cId="520765422" sldId="353"/>
            <ac:grpSpMk id="5" creationId="{FF6A2B0E-0E10-411E-89E4-2C0ABDD2DC15}"/>
          </ac:grpSpMkLst>
        </pc:grpChg>
        <pc:grpChg chg="add mod">
          <ac:chgData name="131633403@staff.integra.its.ac.id" userId="09574fc9-7f2a-46d4-a3fa-f039d963485c" providerId="ADAL" clId="{DB42F97F-20BB-4180-B8BF-D7333A6FA66E}" dt="2021-09-18T15:42:12.846" v="186"/>
          <ac:grpSpMkLst>
            <pc:docMk/>
            <pc:sldMk cId="520765422" sldId="353"/>
            <ac:grpSpMk id="11" creationId="{324F7771-7370-406A-9B22-3808DCEDA2D3}"/>
          </ac:grpSpMkLst>
        </pc:grpChg>
        <pc:picChg chg="mod">
          <ac:chgData name="131633403@staff.integra.its.ac.id" userId="09574fc9-7f2a-46d4-a3fa-f039d963485c" providerId="ADAL" clId="{DB42F97F-20BB-4180-B8BF-D7333A6FA66E}" dt="2021-09-18T15:42:12.846" v="186"/>
          <ac:picMkLst>
            <pc:docMk/>
            <pc:sldMk cId="520765422" sldId="353"/>
            <ac:picMk id="13" creationId="{AA7E5A3D-002B-43B4-BEC3-FE8050AED323}"/>
          </ac:picMkLst>
        </pc:picChg>
      </pc:sldChg>
      <pc:sldChg chg="addSp delSp modSp mod">
        <pc:chgData name="131633403@staff.integra.its.ac.id" userId="09574fc9-7f2a-46d4-a3fa-f039d963485c" providerId="ADAL" clId="{DB42F97F-20BB-4180-B8BF-D7333A6FA66E}" dt="2021-09-18T15:42:14.629" v="187"/>
        <pc:sldMkLst>
          <pc:docMk/>
          <pc:sldMk cId="857745984" sldId="354"/>
        </pc:sldMkLst>
        <pc:spChg chg="del">
          <ac:chgData name="131633403@staff.integra.its.ac.id" userId="09574fc9-7f2a-46d4-a3fa-f039d963485c" providerId="ADAL" clId="{DB42F97F-20BB-4180-B8BF-D7333A6FA66E}" dt="2021-09-18T15:36:55.650" v="91" actId="478"/>
          <ac:spMkLst>
            <pc:docMk/>
            <pc:sldMk cId="857745984" sldId="354"/>
            <ac:spMk id="4" creationId="{97911E7D-64F1-594A-BDE7-0FD1FFF794F5}"/>
          </ac:spMkLst>
        </pc:spChg>
        <pc:spChg chg="add del">
          <ac:chgData name="131633403@staff.integra.its.ac.id" userId="09574fc9-7f2a-46d4-a3fa-f039d963485c" providerId="ADAL" clId="{DB42F97F-20BB-4180-B8BF-D7333A6FA66E}" dt="2021-09-18T15:36:51.048" v="89" actId="478"/>
          <ac:spMkLst>
            <pc:docMk/>
            <pc:sldMk cId="857745984" sldId="354"/>
            <ac:spMk id="6" creationId="{03297AF8-832D-4A7E-A636-3150E4392C95}"/>
          </ac:spMkLst>
        </pc:spChg>
        <pc:spChg chg="mod">
          <ac:chgData name="131633403@staff.integra.its.ac.id" userId="09574fc9-7f2a-46d4-a3fa-f039d963485c" providerId="ADAL" clId="{DB42F97F-20BB-4180-B8BF-D7333A6FA66E}" dt="2021-09-18T15:36:51.048" v="89" actId="478"/>
          <ac:spMkLst>
            <pc:docMk/>
            <pc:sldMk cId="857745984" sldId="354"/>
            <ac:spMk id="8" creationId="{FFF2A298-C871-4DE4-8048-8AB563E33F1C}"/>
          </ac:spMkLst>
        </pc:spChg>
        <pc:spChg chg="mod">
          <ac:chgData name="131633403@staff.integra.its.ac.id" userId="09574fc9-7f2a-46d4-a3fa-f039d963485c" providerId="ADAL" clId="{DB42F97F-20BB-4180-B8BF-D7333A6FA66E}" dt="2021-09-18T15:36:51.048" v="89" actId="478"/>
          <ac:spMkLst>
            <pc:docMk/>
            <pc:sldMk cId="857745984" sldId="354"/>
            <ac:spMk id="9" creationId="{283AD94B-AB21-4209-943C-12B4604ADD18}"/>
          </ac:spMkLst>
        </pc:spChg>
        <pc:spChg chg="mod">
          <ac:chgData name="131633403@staff.integra.its.ac.id" userId="09574fc9-7f2a-46d4-a3fa-f039d963485c" providerId="ADAL" clId="{DB42F97F-20BB-4180-B8BF-D7333A6FA66E}" dt="2021-09-18T15:36:51.048" v="89" actId="478"/>
          <ac:spMkLst>
            <pc:docMk/>
            <pc:sldMk cId="857745984" sldId="354"/>
            <ac:spMk id="10" creationId="{347992C6-D63B-49C8-9E22-E8EB12429669}"/>
          </ac:spMkLst>
        </pc:spChg>
        <pc:spChg chg="mod">
          <ac:chgData name="131633403@staff.integra.its.ac.id" userId="09574fc9-7f2a-46d4-a3fa-f039d963485c" providerId="ADAL" clId="{DB42F97F-20BB-4180-B8BF-D7333A6FA66E}" dt="2021-09-18T15:42:14.629" v="187"/>
          <ac:spMkLst>
            <pc:docMk/>
            <pc:sldMk cId="857745984" sldId="354"/>
            <ac:spMk id="12" creationId="{28FFCE46-CD03-4E32-812B-A8478EC60B51}"/>
          </ac:spMkLst>
        </pc:spChg>
        <pc:spChg chg="mod">
          <ac:chgData name="131633403@staff.integra.its.ac.id" userId="09574fc9-7f2a-46d4-a3fa-f039d963485c" providerId="ADAL" clId="{DB42F97F-20BB-4180-B8BF-D7333A6FA66E}" dt="2021-09-18T15:42:14.629" v="187"/>
          <ac:spMkLst>
            <pc:docMk/>
            <pc:sldMk cId="857745984" sldId="354"/>
            <ac:spMk id="14" creationId="{152B8F67-7E2C-4D23-8995-BEAB3FD3B011}"/>
          </ac:spMkLst>
        </pc:spChg>
        <pc:spChg chg="mod">
          <ac:chgData name="131633403@staff.integra.its.ac.id" userId="09574fc9-7f2a-46d4-a3fa-f039d963485c" providerId="ADAL" clId="{DB42F97F-20BB-4180-B8BF-D7333A6FA66E}" dt="2021-09-18T15:42:14.629" v="187"/>
          <ac:spMkLst>
            <pc:docMk/>
            <pc:sldMk cId="857745984" sldId="354"/>
            <ac:spMk id="15" creationId="{01EDFAB5-4373-4791-83F7-0127B40ACFE4}"/>
          </ac:spMkLst>
        </pc:spChg>
        <pc:spChg chg="mod">
          <ac:chgData name="131633403@staff.integra.its.ac.id" userId="09574fc9-7f2a-46d4-a3fa-f039d963485c" providerId="ADAL" clId="{DB42F97F-20BB-4180-B8BF-D7333A6FA66E}" dt="2021-09-18T15:42:14.629" v="187"/>
          <ac:spMkLst>
            <pc:docMk/>
            <pc:sldMk cId="857745984" sldId="354"/>
            <ac:spMk id="16" creationId="{48A8A623-1578-40A5-BDDD-72401CD5FF94}"/>
          </ac:spMkLst>
        </pc:spChg>
        <pc:grpChg chg="del mod">
          <ac:chgData name="131633403@staff.integra.its.ac.id" userId="09574fc9-7f2a-46d4-a3fa-f039d963485c" providerId="ADAL" clId="{DB42F97F-20BB-4180-B8BF-D7333A6FA66E}" dt="2021-09-18T15:36:53.708" v="90" actId="478"/>
          <ac:grpSpMkLst>
            <pc:docMk/>
            <pc:sldMk cId="857745984" sldId="354"/>
            <ac:grpSpMk id="5" creationId="{84C73E40-E7BD-4ACB-9927-90580FD326CF}"/>
          </ac:grpSpMkLst>
        </pc:grpChg>
        <pc:grpChg chg="add mod">
          <ac:chgData name="131633403@staff.integra.its.ac.id" userId="09574fc9-7f2a-46d4-a3fa-f039d963485c" providerId="ADAL" clId="{DB42F97F-20BB-4180-B8BF-D7333A6FA66E}" dt="2021-09-18T15:42:14.629" v="187"/>
          <ac:grpSpMkLst>
            <pc:docMk/>
            <pc:sldMk cId="857745984" sldId="354"/>
            <ac:grpSpMk id="11" creationId="{060518A7-1282-4E51-BA1B-946A97F38382}"/>
          </ac:grpSpMkLst>
        </pc:grpChg>
        <pc:picChg chg="mod">
          <ac:chgData name="131633403@staff.integra.its.ac.id" userId="09574fc9-7f2a-46d4-a3fa-f039d963485c" providerId="ADAL" clId="{DB42F97F-20BB-4180-B8BF-D7333A6FA66E}" dt="2021-09-18T15:36:51.048" v="89" actId="478"/>
          <ac:picMkLst>
            <pc:docMk/>
            <pc:sldMk cId="857745984" sldId="354"/>
            <ac:picMk id="7" creationId="{D25198F5-EAD0-45E0-8756-C36C918147FE}"/>
          </ac:picMkLst>
        </pc:picChg>
        <pc:picChg chg="mod">
          <ac:chgData name="131633403@staff.integra.its.ac.id" userId="09574fc9-7f2a-46d4-a3fa-f039d963485c" providerId="ADAL" clId="{DB42F97F-20BB-4180-B8BF-D7333A6FA66E}" dt="2021-09-18T15:42:14.629" v="187"/>
          <ac:picMkLst>
            <pc:docMk/>
            <pc:sldMk cId="857745984" sldId="354"/>
            <ac:picMk id="13" creationId="{A5913190-0405-4F1A-9A4A-9EFB6A090007}"/>
          </ac:picMkLst>
        </pc:picChg>
      </pc:sldChg>
      <pc:sldChg chg="addSp delSp modSp mod">
        <pc:chgData name="131633403@staff.integra.its.ac.id" userId="09574fc9-7f2a-46d4-a3fa-f039d963485c" providerId="ADAL" clId="{DB42F97F-20BB-4180-B8BF-D7333A6FA66E}" dt="2021-09-18T15:42:19.533" v="188"/>
        <pc:sldMkLst>
          <pc:docMk/>
          <pc:sldMk cId="2053426584" sldId="355"/>
        </pc:sldMkLst>
        <pc:spChg chg="del">
          <ac:chgData name="131633403@staff.integra.its.ac.id" userId="09574fc9-7f2a-46d4-a3fa-f039d963485c" providerId="ADAL" clId="{DB42F97F-20BB-4180-B8BF-D7333A6FA66E}" dt="2021-09-18T15:37:02.670" v="94" actId="478"/>
          <ac:spMkLst>
            <pc:docMk/>
            <pc:sldMk cId="2053426584" sldId="355"/>
            <ac:spMk id="4" creationId="{859106CB-5C22-B347-8D2A-1E6E9653D199}"/>
          </ac:spMkLst>
        </pc:spChg>
        <pc:spChg chg="mod">
          <ac:chgData name="131633403@staff.integra.its.ac.id" userId="09574fc9-7f2a-46d4-a3fa-f039d963485c" providerId="ADAL" clId="{DB42F97F-20BB-4180-B8BF-D7333A6FA66E}" dt="2021-09-18T15:37:00.020" v="92" actId="1076"/>
          <ac:spMkLst>
            <pc:docMk/>
            <pc:sldMk cId="2053426584" sldId="355"/>
            <ac:spMk id="7" creationId="{188750F0-FA50-4A49-B654-0B49EFBAA542}"/>
          </ac:spMkLst>
        </pc:spChg>
        <pc:spChg chg="mod">
          <ac:chgData name="131633403@staff.integra.its.ac.id" userId="09574fc9-7f2a-46d4-a3fa-f039d963485c" providerId="ADAL" clId="{DB42F97F-20BB-4180-B8BF-D7333A6FA66E}" dt="2021-09-18T15:37:00.020" v="92" actId="1076"/>
          <ac:spMkLst>
            <pc:docMk/>
            <pc:sldMk cId="2053426584" sldId="355"/>
            <ac:spMk id="9" creationId="{E4B6C4B9-F8E7-4B21-A973-13BF6A336F94}"/>
          </ac:spMkLst>
        </pc:spChg>
        <pc:spChg chg="mod">
          <ac:chgData name="131633403@staff.integra.its.ac.id" userId="09574fc9-7f2a-46d4-a3fa-f039d963485c" providerId="ADAL" clId="{DB42F97F-20BB-4180-B8BF-D7333A6FA66E}" dt="2021-09-18T15:37:00.020" v="92" actId="1076"/>
          <ac:spMkLst>
            <pc:docMk/>
            <pc:sldMk cId="2053426584" sldId="355"/>
            <ac:spMk id="10" creationId="{4044B841-F4B1-4A4F-8F78-4181F8441943}"/>
          </ac:spMkLst>
        </pc:spChg>
        <pc:spChg chg="mod">
          <ac:chgData name="131633403@staff.integra.its.ac.id" userId="09574fc9-7f2a-46d4-a3fa-f039d963485c" providerId="ADAL" clId="{DB42F97F-20BB-4180-B8BF-D7333A6FA66E}" dt="2021-09-18T15:37:00.020" v="92" actId="1076"/>
          <ac:spMkLst>
            <pc:docMk/>
            <pc:sldMk cId="2053426584" sldId="355"/>
            <ac:spMk id="11" creationId="{423F5C14-1993-493E-84BA-95247B36DF12}"/>
          </ac:spMkLst>
        </pc:spChg>
        <pc:spChg chg="mod">
          <ac:chgData name="131633403@staff.integra.its.ac.id" userId="09574fc9-7f2a-46d4-a3fa-f039d963485c" providerId="ADAL" clId="{DB42F97F-20BB-4180-B8BF-D7333A6FA66E}" dt="2021-09-18T15:42:19.533" v="188"/>
          <ac:spMkLst>
            <pc:docMk/>
            <pc:sldMk cId="2053426584" sldId="355"/>
            <ac:spMk id="13" creationId="{CEFC3ECA-8D86-42B7-825E-0D73775AFA1A}"/>
          </ac:spMkLst>
        </pc:spChg>
        <pc:spChg chg="mod">
          <ac:chgData name="131633403@staff.integra.its.ac.id" userId="09574fc9-7f2a-46d4-a3fa-f039d963485c" providerId="ADAL" clId="{DB42F97F-20BB-4180-B8BF-D7333A6FA66E}" dt="2021-09-18T15:42:19.533" v="188"/>
          <ac:spMkLst>
            <pc:docMk/>
            <pc:sldMk cId="2053426584" sldId="355"/>
            <ac:spMk id="15" creationId="{03E3C864-5CE0-43E4-8976-2742E9E0CAD3}"/>
          </ac:spMkLst>
        </pc:spChg>
        <pc:spChg chg="mod">
          <ac:chgData name="131633403@staff.integra.its.ac.id" userId="09574fc9-7f2a-46d4-a3fa-f039d963485c" providerId="ADAL" clId="{DB42F97F-20BB-4180-B8BF-D7333A6FA66E}" dt="2021-09-18T15:42:19.533" v="188"/>
          <ac:spMkLst>
            <pc:docMk/>
            <pc:sldMk cId="2053426584" sldId="355"/>
            <ac:spMk id="16" creationId="{9B1D84A7-5D83-4F5E-A909-52EA71BA1193}"/>
          </ac:spMkLst>
        </pc:spChg>
        <pc:spChg chg="mod">
          <ac:chgData name="131633403@staff.integra.its.ac.id" userId="09574fc9-7f2a-46d4-a3fa-f039d963485c" providerId="ADAL" clId="{DB42F97F-20BB-4180-B8BF-D7333A6FA66E}" dt="2021-09-18T15:42:19.533" v="188"/>
          <ac:spMkLst>
            <pc:docMk/>
            <pc:sldMk cId="2053426584" sldId="355"/>
            <ac:spMk id="17" creationId="{72A44AB8-24B2-4633-A5CA-05F384BC50AE}"/>
          </ac:spMkLst>
        </pc:spChg>
        <pc:grpChg chg="del mod">
          <ac:chgData name="131633403@staff.integra.its.ac.id" userId="09574fc9-7f2a-46d4-a3fa-f039d963485c" providerId="ADAL" clId="{DB42F97F-20BB-4180-B8BF-D7333A6FA66E}" dt="2021-09-18T15:37:00.878" v="93" actId="478"/>
          <ac:grpSpMkLst>
            <pc:docMk/>
            <pc:sldMk cId="2053426584" sldId="355"/>
            <ac:grpSpMk id="6" creationId="{61418AD5-0128-45D9-8780-E2EF1A444DBE}"/>
          </ac:grpSpMkLst>
        </pc:grpChg>
        <pc:grpChg chg="add mod">
          <ac:chgData name="131633403@staff.integra.its.ac.id" userId="09574fc9-7f2a-46d4-a3fa-f039d963485c" providerId="ADAL" clId="{DB42F97F-20BB-4180-B8BF-D7333A6FA66E}" dt="2021-09-18T15:42:19.533" v="188"/>
          <ac:grpSpMkLst>
            <pc:docMk/>
            <pc:sldMk cId="2053426584" sldId="355"/>
            <ac:grpSpMk id="12" creationId="{F0E1D400-9CC8-400A-AC21-8F60871FCBDB}"/>
          </ac:grpSpMkLst>
        </pc:grpChg>
        <pc:picChg chg="mod">
          <ac:chgData name="131633403@staff.integra.its.ac.id" userId="09574fc9-7f2a-46d4-a3fa-f039d963485c" providerId="ADAL" clId="{DB42F97F-20BB-4180-B8BF-D7333A6FA66E}" dt="2021-09-18T15:37:00.020" v="92" actId="1076"/>
          <ac:picMkLst>
            <pc:docMk/>
            <pc:sldMk cId="2053426584" sldId="355"/>
            <ac:picMk id="8" creationId="{05F412D5-1A97-4989-B482-CBE08DCF5CC0}"/>
          </ac:picMkLst>
        </pc:picChg>
        <pc:picChg chg="mod">
          <ac:chgData name="131633403@staff.integra.its.ac.id" userId="09574fc9-7f2a-46d4-a3fa-f039d963485c" providerId="ADAL" clId="{DB42F97F-20BB-4180-B8BF-D7333A6FA66E}" dt="2021-09-18T15:42:19.533" v="188"/>
          <ac:picMkLst>
            <pc:docMk/>
            <pc:sldMk cId="2053426584" sldId="355"/>
            <ac:picMk id="14" creationId="{289CB0EC-129E-4E51-BB46-3030BBEFC319}"/>
          </ac:picMkLst>
        </pc:picChg>
      </pc:sldChg>
      <pc:sldChg chg="addSp delSp modSp mod">
        <pc:chgData name="131633403@staff.integra.its.ac.id" userId="09574fc9-7f2a-46d4-a3fa-f039d963485c" providerId="ADAL" clId="{DB42F97F-20BB-4180-B8BF-D7333A6FA66E}" dt="2021-09-18T15:42:21.923" v="189"/>
        <pc:sldMkLst>
          <pc:docMk/>
          <pc:sldMk cId="549356490" sldId="356"/>
        </pc:sldMkLst>
        <pc:spChg chg="del">
          <ac:chgData name="131633403@staff.integra.its.ac.id" userId="09574fc9-7f2a-46d4-a3fa-f039d963485c" providerId="ADAL" clId="{DB42F97F-20BB-4180-B8BF-D7333A6FA66E}" dt="2021-09-18T15:37:09.351" v="96" actId="478"/>
          <ac:spMkLst>
            <pc:docMk/>
            <pc:sldMk cId="549356490" sldId="356"/>
            <ac:spMk id="4" creationId="{C806F359-4612-CF43-85B2-146062A8BC1C}"/>
          </ac:spMkLst>
        </pc:spChg>
        <pc:spChg chg="mod">
          <ac:chgData name="131633403@staff.integra.its.ac.id" userId="09574fc9-7f2a-46d4-a3fa-f039d963485c" providerId="ADAL" clId="{DB42F97F-20BB-4180-B8BF-D7333A6FA66E}" dt="2021-09-18T15:42:21.923" v="189"/>
          <ac:spMkLst>
            <pc:docMk/>
            <pc:sldMk cId="549356490" sldId="356"/>
            <ac:spMk id="14" creationId="{B0A2AFD7-7FF8-4F3C-AED5-A976742DC374}"/>
          </ac:spMkLst>
        </pc:spChg>
        <pc:spChg chg="mod">
          <ac:chgData name="131633403@staff.integra.its.ac.id" userId="09574fc9-7f2a-46d4-a3fa-f039d963485c" providerId="ADAL" clId="{DB42F97F-20BB-4180-B8BF-D7333A6FA66E}" dt="2021-09-18T15:42:21.923" v="189"/>
          <ac:spMkLst>
            <pc:docMk/>
            <pc:sldMk cId="549356490" sldId="356"/>
            <ac:spMk id="16" creationId="{9AFD54D2-B4EE-462D-84E9-6FE08003CB69}"/>
          </ac:spMkLst>
        </pc:spChg>
        <pc:spChg chg="mod">
          <ac:chgData name="131633403@staff.integra.its.ac.id" userId="09574fc9-7f2a-46d4-a3fa-f039d963485c" providerId="ADAL" clId="{DB42F97F-20BB-4180-B8BF-D7333A6FA66E}" dt="2021-09-18T15:42:21.923" v="189"/>
          <ac:spMkLst>
            <pc:docMk/>
            <pc:sldMk cId="549356490" sldId="356"/>
            <ac:spMk id="17" creationId="{AF60B69C-EF32-484A-85D1-D4A1D5D3CADD}"/>
          </ac:spMkLst>
        </pc:spChg>
        <pc:spChg chg="mod">
          <ac:chgData name="131633403@staff.integra.its.ac.id" userId="09574fc9-7f2a-46d4-a3fa-f039d963485c" providerId="ADAL" clId="{DB42F97F-20BB-4180-B8BF-D7333A6FA66E}" dt="2021-09-18T15:42:21.923" v="189"/>
          <ac:spMkLst>
            <pc:docMk/>
            <pc:sldMk cId="549356490" sldId="356"/>
            <ac:spMk id="18" creationId="{255CF158-26C7-4C66-A29E-4EF25FD4A119}"/>
          </ac:spMkLst>
        </pc:spChg>
        <pc:grpChg chg="del">
          <ac:chgData name="131633403@staff.integra.its.ac.id" userId="09574fc9-7f2a-46d4-a3fa-f039d963485c" providerId="ADAL" clId="{DB42F97F-20BB-4180-B8BF-D7333A6FA66E}" dt="2021-09-18T15:37:06.983" v="95" actId="478"/>
          <ac:grpSpMkLst>
            <pc:docMk/>
            <pc:sldMk cId="549356490" sldId="356"/>
            <ac:grpSpMk id="7" creationId="{66CC72D0-C3BB-4725-9AE7-A8E8F77F754C}"/>
          </ac:grpSpMkLst>
        </pc:grpChg>
        <pc:grpChg chg="add mod">
          <ac:chgData name="131633403@staff.integra.its.ac.id" userId="09574fc9-7f2a-46d4-a3fa-f039d963485c" providerId="ADAL" clId="{DB42F97F-20BB-4180-B8BF-D7333A6FA66E}" dt="2021-09-18T15:42:21.923" v="189"/>
          <ac:grpSpMkLst>
            <pc:docMk/>
            <pc:sldMk cId="549356490" sldId="356"/>
            <ac:grpSpMk id="13" creationId="{8F5E64D1-442F-43EA-B6A9-D9343D11F59E}"/>
          </ac:grpSpMkLst>
        </pc:grpChg>
        <pc:picChg chg="mod">
          <ac:chgData name="131633403@staff.integra.its.ac.id" userId="09574fc9-7f2a-46d4-a3fa-f039d963485c" providerId="ADAL" clId="{DB42F97F-20BB-4180-B8BF-D7333A6FA66E}" dt="2021-09-18T15:01:12.822" v="0" actId="14100"/>
          <ac:picMkLst>
            <pc:docMk/>
            <pc:sldMk cId="549356490" sldId="356"/>
            <ac:picMk id="3" creationId="{70E87E59-1F96-40E0-9318-27F39B6DEE16}"/>
          </ac:picMkLst>
        </pc:picChg>
        <pc:picChg chg="mod">
          <ac:chgData name="131633403@staff.integra.its.ac.id" userId="09574fc9-7f2a-46d4-a3fa-f039d963485c" providerId="ADAL" clId="{DB42F97F-20BB-4180-B8BF-D7333A6FA66E}" dt="2021-09-18T15:42:21.923" v="189"/>
          <ac:picMkLst>
            <pc:docMk/>
            <pc:sldMk cId="549356490" sldId="356"/>
            <ac:picMk id="15" creationId="{6192DF29-D731-47C8-9613-AEB330EC32C0}"/>
          </ac:picMkLst>
        </pc:picChg>
      </pc:sldChg>
      <pc:sldChg chg="addSp delSp modSp mod">
        <pc:chgData name="131633403@staff.integra.its.ac.id" userId="09574fc9-7f2a-46d4-a3fa-f039d963485c" providerId="ADAL" clId="{DB42F97F-20BB-4180-B8BF-D7333A6FA66E}" dt="2021-09-18T15:42:23.899" v="190"/>
        <pc:sldMkLst>
          <pc:docMk/>
          <pc:sldMk cId="3127866250" sldId="357"/>
        </pc:sldMkLst>
        <pc:spChg chg="del">
          <ac:chgData name="131633403@staff.integra.its.ac.id" userId="09574fc9-7f2a-46d4-a3fa-f039d963485c" providerId="ADAL" clId="{DB42F97F-20BB-4180-B8BF-D7333A6FA66E}" dt="2021-09-18T15:37:13.739" v="99" actId="478"/>
          <ac:spMkLst>
            <pc:docMk/>
            <pc:sldMk cId="3127866250" sldId="357"/>
            <ac:spMk id="4" creationId="{EE7FA385-1FB7-E346-BA27-F660BB6794FD}"/>
          </ac:spMkLst>
        </pc:spChg>
        <pc:spChg chg="mod">
          <ac:chgData name="131633403@staff.integra.its.ac.id" userId="09574fc9-7f2a-46d4-a3fa-f039d963485c" providerId="ADAL" clId="{DB42F97F-20BB-4180-B8BF-D7333A6FA66E}" dt="2021-09-18T15:37:11.470" v="97" actId="1076"/>
          <ac:spMkLst>
            <pc:docMk/>
            <pc:sldMk cId="3127866250" sldId="357"/>
            <ac:spMk id="6" creationId="{1FCE7399-4161-4BC3-A621-8DF6A072C7DE}"/>
          </ac:spMkLst>
        </pc:spChg>
        <pc:spChg chg="mod">
          <ac:chgData name="131633403@staff.integra.its.ac.id" userId="09574fc9-7f2a-46d4-a3fa-f039d963485c" providerId="ADAL" clId="{DB42F97F-20BB-4180-B8BF-D7333A6FA66E}" dt="2021-09-18T15:37:11.470" v="97" actId="1076"/>
          <ac:spMkLst>
            <pc:docMk/>
            <pc:sldMk cId="3127866250" sldId="357"/>
            <ac:spMk id="8" creationId="{3C0E62D7-A265-45FD-8EA2-E8E9936D9223}"/>
          </ac:spMkLst>
        </pc:spChg>
        <pc:spChg chg="mod">
          <ac:chgData name="131633403@staff.integra.its.ac.id" userId="09574fc9-7f2a-46d4-a3fa-f039d963485c" providerId="ADAL" clId="{DB42F97F-20BB-4180-B8BF-D7333A6FA66E}" dt="2021-09-18T15:37:11.470" v="97" actId="1076"/>
          <ac:spMkLst>
            <pc:docMk/>
            <pc:sldMk cId="3127866250" sldId="357"/>
            <ac:spMk id="9" creationId="{FA02FDB7-348C-4820-AD35-66B8BA4B5B77}"/>
          </ac:spMkLst>
        </pc:spChg>
        <pc:spChg chg="mod">
          <ac:chgData name="131633403@staff.integra.its.ac.id" userId="09574fc9-7f2a-46d4-a3fa-f039d963485c" providerId="ADAL" clId="{DB42F97F-20BB-4180-B8BF-D7333A6FA66E}" dt="2021-09-18T15:37:11.470" v="97" actId="1076"/>
          <ac:spMkLst>
            <pc:docMk/>
            <pc:sldMk cId="3127866250" sldId="357"/>
            <ac:spMk id="10" creationId="{BFBEAEF9-6E72-4503-A49D-B6D9909B6039}"/>
          </ac:spMkLst>
        </pc:spChg>
        <pc:spChg chg="mod">
          <ac:chgData name="131633403@staff.integra.its.ac.id" userId="09574fc9-7f2a-46d4-a3fa-f039d963485c" providerId="ADAL" clId="{DB42F97F-20BB-4180-B8BF-D7333A6FA66E}" dt="2021-09-18T15:42:23.899" v="190"/>
          <ac:spMkLst>
            <pc:docMk/>
            <pc:sldMk cId="3127866250" sldId="357"/>
            <ac:spMk id="12" creationId="{927C62FC-7B38-46C0-A7B7-F1EBF00C9B62}"/>
          </ac:spMkLst>
        </pc:spChg>
        <pc:spChg chg="mod">
          <ac:chgData name="131633403@staff.integra.its.ac.id" userId="09574fc9-7f2a-46d4-a3fa-f039d963485c" providerId="ADAL" clId="{DB42F97F-20BB-4180-B8BF-D7333A6FA66E}" dt="2021-09-18T15:42:23.899" v="190"/>
          <ac:spMkLst>
            <pc:docMk/>
            <pc:sldMk cId="3127866250" sldId="357"/>
            <ac:spMk id="14" creationId="{0A63EAB8-3793-4BA7-B89C-EBEB111B950D}"/>
          </ac:spMkLst>
        </pc:spChg>
        <pc:spChg chg="mod">
          <ac:chgData name="131633403@staff.integra.its.ac.id" userId="09574fc9-7f2a-46d4-a3fa-f039d963485c" providerId="ADAL" clId="{DB42F97F-20BB-4180-B8BF-D7333A6FA66E}" dt="2021-09-18T15:42:23.899" v="190"/>
          <ac:spMkLst>
            <pc:docMk/>
            <pc:sldMk cId="3127866250" sldId="357"/>
            <ac:spMk id="15" creationId="{FD16FC29-CA07-4CD1-90D2-D404302DBA4A}"/>
          </ac:spMkLst>
        </pc:spChg>
        <pc:spChg chg="mod">
          <ac:chgData name="131633403@staff.integra.its.ac.id" userId="09574fc9-7f2a-46d4-a3fa-f039d963485c" providerId="ADAL" clId="{DB42F97F-20BB-4180-B8BF-D7333A6FA66E}" dt="2021-09-18T15:42:23.899" v="190"/>
          <ac:spMkLst>
            <pc:docMk/>
            <pc:sldMk cId="3127866250" sldId="357"/>
            <ac:spMk id="16" creationId="{2CD4DA5A-4F17-406D-97EC-F1C2E374F03F}"/>
          </ac:spMkLst>
        </pc:spChg>
        <pc:spChg chg="mod">
          <ac:chgData name="131633403@staff.integra.its.ac.id" userId="09574fc9-7f2a-46d4-a3fa-f039d963485c" providerId="ADAL" clId="{DB42F97F-20BB-4180-B8BF-D7333A6FA66E}" dt="2021-09-18T15:04:14.823" v="1" actId="1076"/>
          <ac:spMkLst>
            <pc:docMk/>
            <pc:sldMk cId="3127866250" sldId="357"/>
            <ac:spMk id="48130" creationId="{AD3BA4A2-7BD0-F245-ABD3-4791278E46D8}"/>
          </ac:spMkLst>
        </pc:spChg>
        <pc:grpChg chg="del mod">
          <ac:chgData name="131633403@staff.integra.its.ac.id" userId="09574fc9-7f2a-46d4-a3fa-f039d963485c" providerId="ADAL" clId="{DB42F97F-20BB-4180-B8BF-D7333A6FA66E}" dt="2021-09-18T15:37:11.829" v="98" actId="478"/>
          <ac:grpSpMkLst>
            <pc:docMk/>
            <pc:sldMk cId="3127866250" sldId="357"/>
            <ac:grpSpMk id="5" creationId="{1FCECC26-F472-4A8D-BB3C-B354417440BA}"/>
          </ac:grpSpMkLst>
        </pc:grpChg>
        <pc:grpChg chg="add mod">
          <ac:chgData name="131633403@staff.integra.its.ac.id" userId="09574fc9-7f2a-46d4-a3fa-f039d963485c" providerId="ADAL" clId="{DB42F97F-20BB-4180-B8BF-D7333A6FA66E}" dt="2021-09-18T15:42:23.899" v="190"/>
          <ac:grpSpMkLst>
            <pc:docMk/>
            <pc:sldMk cId="3127866250" sldId="357"/>
            <ac:grpSpMk id="11" creationId="{9194C05F-1580-4065-8BCC-F42322A6DE2A}"/>
          </ac:grpSpMkLst>
        </pc:grpChg>
        <pc:picChg chg="mod">
          <ac:chgData name="131633403@staff.integra.its.ac.id" userId="09574fc9-7f2a-46d4-a3fa-f039d963485c" providerId="ADAL" clId="{DB42F97F-20BB-4180-B8BF-D7333A6FA66E}" dt="2021-09-18T15:37:11.470" v="97" actId="1076"/>
          <ac:picMkLst>
            <pc:docMk/>
            <pc:sldMk cId="3127866250" sldId="357"/>
            <ac:picMk id="7" creationId="{CDDDC622-309B-45AE-9563-18905B738B56}"/>
          </ac:picMkLst>
        </pc:picChg>
        <pc:picChg chg="mod">
          <ac:chgData name="131633403@staff.integra.its.ac.id" userId="09574fc9-7f2a-46d4-a3fa-f039d963485c" providerId="ADAL" clId="{DB42F97F-20BB-4180-B8BF-D7333A6FA66E}" dt="2021-09-18T15:42:23.899" v="190"/>
          <ac:picMkLst>
            <pc:docMk/>
            <pc:sldMk cId="3127866250" sldId="357"/>
            <ac:picMk id="13" creationId="{26D4FA20-CD80-4400-83FA-F6A1782692C3}"/>
          </ac:picMkLst>
        </pc:picChg>
      </pc:sldChg>
      <pc:sldChg chg="addSp delSp modSp mod">
        <pc:chgData name="131633403@staff.integra.its.ac.id" userId="09574fc9-7f2a-46d4-a3fa-f039d963485c" providerId="ADAL" clId="{DB42F97F-20BB-4180-B8BF-D7333A6FA66E}" dt="2021-09-18T15:42:26.831" v="192" actId="1076"/>
        <pc:sldMkLst>
          <pc:docMk/>
          <pc:sldMk cId="422600004" sldId="358"/>
        </pc:sldMkLst>
        <pc:spChg chg="del">
          <ac:chgData name="131633403@staff.integra.its.ac.id" userId="09574fc9-7f2a-46d4-a3fa-f039d963485c" providerId="ADAL" clId="{DB42F97F-20BB-4180-B8BF-D7333A6FA66E}" dt="2021-09-18T15:37:18.784" v="101" actId="478"/>
          <ac:spMkLst>
            <pc:docMk/>
            <pc:sldMk cId="422600004" sldId="358"/>
            <ac:spMk id="4" creationId="{00935416-5F9F-B440-9701-9262000912C4}"/>
          </ac:spMkLst>
        </pc:spChg>
        <pc:spChg chg="mod">
          <ac:chgData name="131633403@staff.integra.its.ac.id" userId="09574fc9-7f2a-46d4-a3fa-f039d963485c" providerId="ADAL" clId="{DB42F97F-20BB-4180-B8BF-D7333A6FA66E}" dt="2021-09-18T15:42:26.831" v="192" actId="1076"/>
          <ac:spMkLst>
            <pc:docMk/>
            <pc:sldMk cId="422600004" sldId="358"/>
            <ac:spMk id="12" creationId="{379B6E24-2AFA-4CDD-BCBF-50822241EBA0}"/>
          </ac:spMkLst>
        </pc:spChg>
        <pc:spChg chg="mod">
          <ac:chgData name="131633403@staff.integra.its.ac.id" userId="09574fc9-7f2a-46d4-a3fa-f039d963485c" providerId="ADAL" clId="{DB42F97F-20BB-4180-B8BF-D7333A6FA66E}" dt="2021-09-18T15:42:26.831" v="192" actId="1076"/>
          <ac:spMkLst>
            <pc:docMk/>
            <pc:sldMk cId="422600004" sldId="358"/>
            <ac:spMk id="14" creationId="{6C011F42-74B7-4D82-B444-170F29308A65}"/>
          </ac:spMkLst>
        </pc:spChg>
        <pc:spChg chg="mod">
          <ac:chgData name="131633403@staff.integra.its.ac.id" userId="09574fc9-7f2a-46d4-a3fa-f039d963485c" providerId="ADAL" clId="{DB42F97F-20BB-4180-B8BF-D7333A6FA66E}" dt="2021-09-18T15:42:26.831" v="192" actId="1076"/>
          <ac:spMkLst>
            <pc:docMk/>
            <pc:sldMk cId="422600004" sldId="358"/>
            <ac:spMk id="15" creationId="{A7BE3E55-2EB3-43C4-847A-5017FBC83B39}"/>
          </ac:spMkLst>
        </pc:spChg>
        <pc:spChg chg="mod">
          <ac:chgData name="131633403@staff.integra.its.ac.id" userId="09574fc9-7f2a-46d4-a3fa-f039d963485c" providerId="ADAL" clId="{DB42F97F-20BB-4180-B8BF-D7333A6FA66E}" dt="2021-09-18T15:42:26.831" v="192" actId="1076"/>
          <ac:spMkLst>
            <pc:docMk/>
            <pc:sldMk cId="422600004" sldId="358"/>
            <ac:spMk id="16" creationId="{EE44A3D4-9615-4ED0-8078-01D238B7479C}"/>
          </ac:spMkLst>
        </pc:spChg>
        <pc:spChg chg="mod">
          <ac:chgData name="131633403@staff.integra.its.ac.id" userId="09574fc9-7f2a-46d4-a3fa-f039d963485c" providerId="ADAL" clId="{DB42F97F-20BB-4180-B8BF-D7333A6FA66E}" dt="2021-09-18T15:42:26.831" v="192" actId="1076"/>
          <ac:spMkLst>
            <pc:docMk/>
            <pc:sldMk cId="422600004" sldId="358"/>
            <ac:spMk id="49154" creationId="{29E9AEDE-BB62-0549-B334-4C349F9A3719}"/>
          </ac:spMkLst>
        </pc:spChg>
        <pc:grpChg chg="del">
          <ac:chgData name="131633403@staff.integra.its.ac.id" userId="09574fc9-7f2a-46d4-a3fa-f039d963485c" providerId="ADAL" clId="{DB42F97F-20BB-4180-B8BF-D7333A6FA66E}" dt="2021-09-18T15:37:16.858" v="100" actId="478"/>
          <ac:grpSpMkLst>
            <pc:docMk/>
            <pc:sldMk cId="422600004" sldId="358"/>
            <ac:grpSpMk id="5" creationId="{559AE83A-E5AC-4BEA-AFEA-B13FFC0C83AE}"/>
          </ac:grpSpMkLst>
        </pc:grpChg>
        <pc:grpChg chg="add mod">
          <ac:chgData name="131633403@staff.integra.its.ac.id" userId="09574fc9-7f2a-46d4-a3fa-f039d963485c" providerId="ADAL" clId="{DB42F97F-20BB-4180-B8BF-D7333A6FA66E}" dt="2021-09-18T15:42:26.831" v="192" actId="1076"/>
          <ac:grpSpMkLst>
            <pc:docMk/>
            <pc:sldMk cId="422600004" sldId="358"/>
            <ac:grpSpMk id="11" creationId="{4E00DAA6-1CA1-4D31-BEC8-AA54F6CCDFB7}"/>
          </ac:grpSpMkLst>
        </pc:grpChg>
        <pc:picChg chg="mod">
          <ac:chgData name="131633403@staff.integra.its.ac.id" userId="09574fc9-7f2a-46d4-a3fa-f039d963485c" providerId="ADAL" clId="{DB42F97F-20BB-4180-B8BF-D7333A6FA66E}" dt="2021-09-18T15:42:26.831" v="192" actId="1076"/>
          <ac:picMkLst>
            <pc:docMk/>
            <pc:sldMk cId="422600004" sldId="358"/>
            <ac:picMk id="13" creationId="{96BBC6F1-9E9E-4D21-8C55-36C6B768AC6D}"/>
          </ac:picMkLst>
        </pc:picChg>
      </pc:sldChg>
      <pc:sldChg chg="addSp delSp modSp mod">
        <pc:chgData name="131633403@staff.integra.its.ac.id" userId="09574fc9-7f2a-46d4-a3fa-f039d963485c" providerId="ADAL" clId="{DB42F97F-20BB-4180-B8BF-D7333A6FA66E}" dt="2021-09-18T15:42:28.572" v="193"/>
        <pc:sldMkLst>
          <pc:docMk/>
          <pc:sldMk cId="3610682886" sldId="359"/>
        </pc:sldMkLst>
        <pc:spChg chg="del">
          <ac:chgData name="131633403@staff.integra.its.ac.id" userId="09574fc9-7f2a-46d4-a3fa-f039d963485c" providerId="ADAL" clId="{DB42F97F-20BB-4180-B8BF-D7333A6FA66E}" dt="2021-09-18T15:37:27.539" v="104" actId="478"/>
          <ac:spMkLst>
            <pc:docMk/>
            <pc:sldMk cId="3610682886" sldId="359"/>
            <ac:spMk id="4" creationId="{FAE5CED1-AC7A-C243-B434-FB5D092001B7}"/>
          </ac:spMkLst>
        </pc:spChg>
        <pc:spChg chg="del">
          <ac:chgData name="131633403@staff.integra.its.ac.id" userId="09574fc9-7f2a-46d4-a3fa-f039d963485c" providerId="ADAL" clId="{DB42F97F-20BB-4180-B8BF-D7333A6FA66E}" dt="2021-09-18T15:37:23.872" v="102" actId="478"/>
          <ac:spMkLst>
            <pc:docMk/>
            <pc:sldMk cId="3610682886" sldId="359"/>
            <ac:spMk id="6" creationId="{DA096E5B-3FB2-4662-81C0-255E654E18DB}"/>
          </ac:spMkLst>
        </pc:spChg>
        <pc:spChg chg="mod">
          <ac:chgData name="131633403@staff.integra.its.ac.id" userId="09574fc9-7f2a-46d4-a3fa-f039d963485c" providerId="ADAL" clId="{DB42F97F-20BB-4180-B8BF-D7333A6FA66E}" dt="2021-09-18T15:37:23.872" v="102" actId="478"/>
          <ac:spMkLst>
            <pc:docMk/>
            <pc:sldMk cId="3610682886" sldId="359"/>
            <ac:spMk id="8" creationId="{F27EF1F6-7B09-425D-8565-CF6E40F8B5A7}"/>
          </ac:spMkLst>
        </pc:spChg>
        <pc:spChg chg="mod">
          <ac:chgData name="131633403@staff.integra.its.ac.id" userId="09574fc9-7f2a-46d4-a3fa-f039d963485c" providerId="ADAL" clId="{DB42F97F-20BB-4180-B8BF-D7333A6FA66E}" dt="2021-09-18T15:37:23.872" v="102" actId="478"/>
          <ac:spMkLst>
            <pc:docMk/>
            <pc:sldMk cId="3610682886" sldId="359"/>
            <ac:spMk id="9" creationId="{8E8BDF9F-37A4-42DB-9FC8-09FC93BE473A}"/>
          </ac:spMkLst>
        </pc:spChg>
        <pc:spChg chg="mod">
          <ac:chgData name="131633403@staff.integra.its.ac.id" userId="09574fc9-7f2a-46d4-a3fa-f039d963485c" providerId="ADAL" clId="{DB42F97F-20BB-4180-B8BF-D7333A6FA66E}" dt="2021-09-18T15:37:23.872" v="102" actId="478"/>
          <ac:spMkLst>
            <pc:docMk/>
            <pc:sldMk cId="3610682886" sldId="359"/>
            <ac:spMk id="10" creationId="{3BADE758-59EE-40C0-828A-074F2A1936F0}"/>
          </ac:spMkLst>
        </pc:spChg>
        <pc:spChg chg="mod">
          <ac:chgData name="131633403@staff.integra.its.ac.id" userId="09574fc9-7f2a-46d4-a3fa-f039d963485c" providerId="ADAL" clId="{DB42F97F-20BB-4180-B8BF-D7333A6FA66E}" dt="2021-09-18T15:42:28.572" v="193"/>
          <ac:spMkLst>
            <pc:docMk/>
            <pc:sldMk cId="3610682886" sldId="359"/>
            <ac:spMk id="12" creationId="{1E1F2A04-D5A7-49E9-94D2-C8E64B1C01C3}"/>
          </ac:spMkLst>
        </pc:spChg>
        <pc:spChg chg="mod">
          <ac:chgData name="131633403@staff.integra.its.ac.id" userId="09574fc9-7f2a-46d4-a3fa-f039d963485c" providerId="ADAL" clId="{DB42F97F-20BB-4180-B8BF-D7333A6FA66E}" dt="2021-09-18T15:42:28.572" v="193"/>
          <ac:spMkLst>
            <pc:docMk/>
            <pc:sldMk cId="3610682886" sldId="359"/>
            <ac:spMk id="14" creationId="{295AF63F-A9CB-4F5E-9117-E19D2BF38CC4}"/>
          </ac:spMkLst>
        </pc:spChg>
        <pc:spChg chg="mod">
          <ac:chgData name="131633403@staff.integra.its.ac.id" userId="09574fc9-7f2a-46d4-a3fa-f039d963485c" providerId="ADAL" clId="{DB42F97F-20BB-4180-B8BF-D7333A6FA66E}" dt="2021-09-18T15:42:28.572" v="193"/>
          <ac:spMkLst>
            <pc:docMk/>
            <pc:sldMk cId="3610682886" sldId="359"/>
            <ac:spMk id="15" creationId="{5118D58C-E5EB-46DD-934F-50E11F6CA7A4}"/>
          </ac:spMkLst>
        </pc:spChg>
        <pc:spChg chg="mod">
          <ac:chgData name="131633403@staff.integra.its.ac.id" userId="09574fc9-7f2a-46d4-a3fa-f039d963485c" providerId="ADAL" clId="{DB42F97F-20BB-4180-B8BF-D7333A6FA66E}" dt="2021-09-18T15:42:28.572" v="193"/>
          <ac:spMkLst>
            <pc:docMk/>
            <pc:sldMk cId="3610682886" sldId="359"/>
            <ac:spMk id="16" creationId="{F9FF6E3A-CED8-4DA0-8129-E73D3ED98458}"/>
          </ac:spMkLst>
        </pc:spChg>
        <pc:grpChg chg="del mod">
          <ac:chgData name="131633403@staff.integra.its.ac.id" userId="09574fc9-7f2a-46d4-a3fa-f039d963485c" providerId="ADAL" clId="{DB42F97F-20BB-4180-B8BF-D7333A6FA66E}" dt="2021-09-18T15:37:25.919" v="103" actId="478"/>
          <ac:grpSpMkLst>
            <pc:docMk/>
            <pc:sldMk cId="3610682886" sldId="359"/>
            <ac:grpSpMk id="5" creationId="{6CB9E949-D6CF-4583-8551-52DF396D674C}"/>
          </ac:grpSpMkLst>
        </pc:grpChg>
        <pc:grpChg chg="add mod">
          <ac:chgData name="131633403@staff.integra.its.ac.id" userId="09574fc9-7f2a-46d4-a3fa-f039d963485c" providerId="ADAL" clId="{DB42F97F-20BB-4180-B8BF-D7333A6FA66E}" dt="2021-09-18T15:42:28.572" v="193"/>
          <ac:grpSpMkLst>
            <pc:docMk/>
            <pc:sldMk cId="3610682886" sldId="359"/>
            <ac:grpSpMk id="11" creationId="{D8B77C40-1306-49DA-BD68-6510A6FC3D45}"/>
          </ac:grpSpMkLst>
        </pc:grpChg>
        <pc:picChg chg="mod">
          <ac:chgData name="131633403@staff.integra.its.ac.id" userId="09574fc9-7f2a-46d4-a3fa-f039d963485c" providerId="ADAL" clId="{DB42F97F-20BB-4180-B8BF-D7333A6FA66E}" dt="2021-09-18T15:37:23.872" v="102" actId="478"/>
          <ac:picMkLst>
            <pc:docMk/>
            <pc:sldMk cId="3610682886" sldId="359"/>
            <ac:picMk id="7" creationId="{5F41A8DB-FC57-489C-B8E4-F2D56B7A8828}"/>
          </ac:picMkLst>
        </pc:picChg>
        <pc:picChg chg="mod">
          <ac:chgData name="131633403@staff.integra.its.ac.id" userId="09574fc9-7f2a-46d4-a3fa-f039d963485c" providerId="ADAL" clId="{DB42F97F-20BB-4180-B8BF-D7333A6FA66E}" dt="2021-09-18T15:42:28.572" v="193"/>
          <ac:picMkLst>
            <pc:docMk/>
            <pc:sldMk cId="3610682886" sldId="359"/>
            <ac:picMk id="13" creationId="{EC1FC202-1498-462C-A8A0-92894711F5F1}"/>
          </ac:picMkLst>
        </pc:picChg>
      </pc:sldChg>
      <pc:sldChg chg="addSp delSp modSp mod">
        <pc:chgData name="131633403@staff.integra.its.ac.id" userId="09574fc9-7f2a-46d4-a3fa-f039d963485c" providerId="ADAL" clId="{DB42F97F-20BB-4180-B8BF-D7333A6FA66E}" dt="2021-09-18T15:42:30.900" v="194"/>
        <pc:sldMkLst>
          <pc:docMk/>
          <pc:sldMk cId="2862029751" sldId="360"/>
        </pc:sldMkLst>
        <pc:spChg chg="del mod">
          <ac:chgData name="131633403@staff.integra.its.ac.id" userId="09574fc9-7f2a-46d4-a3fa-f039d963485c" providerId="ADAL" clId="{DB42F97F-20BB-4180-B8BF-D7333A6FA66E}" dt="2021-09-18T15:37:34.508" v="107" actId="478"/>
          <ac:spMkLst>
            <pc:docMk/>
            <pc:sldMk cId="2862029751" sldId="360"/>
            <ac:spMk id="4" creationId="{970EA6EC-46B2-C649-BEB2-EFF53BD89037}"/>
          </ac:spMkLst>
        </pc:spChg>
        <pc:spChg chg="mod">
          <ac:chgData name="131633403@staff.integra.its.ac.id" userId="09574fc9-7f2a-46d4-a3fa-f039d963485c" providerId="ADAL" clId="{DB42F97F-20BB-4180-B8BF-D7333A6FA66E}" dt="2021-09-18T15:42:30.900" v="194"/>
          <ac:spMkLst>
            <pc:docMk/>
            <pc:sldMk cId="2862029751" sldId="360"/>
            <ac:spMk id="14" creationId="{646AFFDC-F5B7-44FA-967A-C5340C5184EF}"/>
          </ac:spMkLst>
        </pc:spChg>
        <pc:spChg chg="mod">
          <ac:chgData name="131633403@staff.integra.its.ac.id" userId="09574fc9-7f2a-46d4-a3fa-f039d963485c" providerId="ADAL" clId="{DB42F97F-20BB-4180-B8BF-D7333A6FA66E}" dt="2021-09-18T15:42:30.900" v="194"/>
          <ac:spMkLst>
            <pc:docMk/>
            <pc:sldMk cId="2862029751" sldId="360"/>
            <ac:spMk id="16" creationId="{F68B2CB2-A707-4D74-B37A-CEE8052FFC2E}"/>
          </ac:spMkLst>
        </pc:spChg>
        <pc:spChg chg="mod">
          <ac:chgData name="131633403@staff.integra.its.ac.id" userId="09574fc9-7f2a-46d4-a3fa-f039d963485c" providerId="ADAL" clId="{DB42F97F-20BB-4180-B8BF-D7333A6FA66E}" dt="2021-09-18T15:42:30.900" v="194"/>
          <ac:spMkLst>
            <pc:docMk/>
            <pc:sldMk cId="2862029751" sldId="360"/>
            <ac:spMk id="17" creationId="{476FE500-6A7E-4843-897C-0D8C1BDCD385}"/>
          </ac:spMkLst>
        </pc:spChg>
        <pc:spChg chg="mod">
          <ac:chgData name="131633403@staff.integra.its.ac.id" userId="09574fc9-7f2a-46d4-a3fa-f039d963485c" providerId="ADAL" clId="{DB42F97F-20BB-4180-B8BF-D7333A6FA66E}" dt="2021-09-18T15:42:30.900" v="194"/>
          <ac:spMkLst>
            <pc:docMk/>
            <pc:sldMk cId="2862029751" sldId="360"/>
            <ac:spMk id="18" creationId="{ECF0CFE4-B354-4502-892C-A056A1327F4F}"/>
          </ac:spMkLst>
        </pc:spChg>
        <pc:grpChg chg="del">
          <ac:chgData name="131633403@staff.integra.its.ac.id" userId="09574fc9-7f2a-46d4-a3fa-f039d963485c" providerId="ADAL" clId="{DB42F97F-20BB-4180-B8BF-D7333A6FA66E}" dt="2021-09-18T15:37:32.161" v="105" actId="478"/>
          <ac:grpSpMkLst>
            <pc:docMk/>
            <pc:sldMk cId="2862029751" sldId="360"/>
            <ac:grpSpMk id="7" creationId="{0DAAE9E2-ADD8-4CE2-9C3B-EDD1EBA1CAC8}"/>
          </ac:grpSpMkLst>
        </pc:grpChg>
        <pc:grpChg chg="add mod">
          <ac:chgData name="131633403@staff.integra.its.ac.id" userId="09574fc9-7f2a-46d4-a3fa-f039d963485c" providerId="ADAL" clId="{DB42F97F-20BB-4180-B8BF-D7333A6FA66E}" dt="2021-09-18T15:42:30.900" v="194"/>
          <ac:grpSpMkLst>
            <pc:docMk/>
            <pc:sldMk cId="2862029751" sldId="360"/>
            <ac:grpSpMk id="13" creationId="{E0A51E63-E80B-4B73-9B7E-82133BF4AE52}"/>
          </ac:grpSpMkLst>
        </pc:grpChg>
        <pc:picChg chg="mod">
          <ac:chgData name="131633403@staff.integra.its.ac.id" userId="09574fc9-7f2a-46d4-a3fa-f039d963485c" providerId="ADAL" clId="{DB42F97F-20BB-4180-B8BF-D7333A6FA66E}" dt="2021-09-18T15:42:30.900" v="194"/>
          <ac:picMkLst>
            <pc:docMk/>
            <pc:sldMk cId="2862029751" sldId="360"/>
            <ac:picMk id="15" creationId="{D7792764-F3BD-4CBD-AE65-EFDF8981AA5C}"/>
          </ac:picMkLst>
        </pc:picChg>
      </pc:sldChg>
      <pc:sldChg chg="addSp delSp modSp mod">
        <pc:chgData name="131633403@staff.integra.its.ac.id" userId="09574fc9-7f2a-46d4-a3fa-f039d963485c" providerId="ADAL" clId="{DB42F97F-20BB-4180-B8BF-D7333A6FA66E}" dt="2021-09-18T15:42:34.850" v="195"/>
        <pc:sldMkLst>
          <pc:docMk/>
          <pc:sldMk cId="3754953718" sldId="361"/>
        </pc:sldMkLst>
        <pc:spChg chg="del">
          <ac:chgData name="131633403@staff.integra.its.ac.id" userId="09574fc9-7f2a-46d4-a3fa-f039d963485c" providerId="ADAL" clId="{DB42F97F-20BB-4180-B8BF-D7333A6FA66E}" dt="2021-09-18T15:37:40.691" v="109" actId="478"/>
          <ac:spMkLst>
            <pc:docMk/>
            <pc:sldMk cId="3754953718" sldId="361"/>
            <ac:spMk id="4" creationId="{342F83DB-D3E9-BC4C-8173-FADB965243D3}"/>
          </ac:spMkLst>
        </pc:spChg>
        <pc:spChg chg="mod">
          <ac:chgData name="131633403@staff.integra.its.ac.id" userId="09574fc9-7f2a-46d4-a3fa-f039d963485c" providerId="ADAL" clId="{DB42F97F-20BB-4180-B8BF-D7333A6FA66E}" dt="2021-09-18T15:42:34.850" v="195"/>
          <ac:spMkLst>
            <pc:docMk/>
            <pc:sldMk cId="3754953718" sldId="361"/>
            <ac:spMk id="12" creationId="{C62DA031-3D86-4EAB-95EE-B4315DEA5A45}"/>
          </ac:spMkLst>
        </pc:spChg>
        <pc:spChg chg="mod">
          <ac:chgData name="131633403@staff.integra.its.ac.id" userId="09574fc9-7f2a-46d4-a3fa-f039d963485c" providerId="ADAL" clId="{DB42F97F-20BB-4180-B8BF-D7333A6FA66E}" dt="2021-09-18T15:42:34.850" v="195"/>
          <ac:spMkLst>
            <pc:docMk/>
            <pc:sldMk cId="3754953718" sldId="361"/>
            <ac:spMk id="14" creationId="{B6220932-C50F-45F5-AAAC-1DFC81E9BCD1}"/>
          </ac:spMkLst>
        </pc:spChg>
        <pc:spChg chg="mod">
          <ac:chgData name="131633403@staff.integra.its.ac.id" userId="09574fc9-7f2a-46d4-a3fa-f039d963485c" providerId="ADAL" clId="{DB42F97F-20BB-4180-B8BF-D7333A6FA66E}" dt="2021-09-18T15:42:34.850" v="195"/>
          <ac:spMkLst>
            <pc:docMk/>
            <pc:sldMk cId="3754953718" sldId="361"/>
            <ac:spMk id="15" creationId="{57002B39-38AF-4137-B6E1-D2520304F834}"/>
          </ac:spMkLst>
        </pc:spChg>
        <pc:spChg chg="mod">
          <ac:chgData name="131633403@staff.integra.its.ac.id" userId="09574fc9-7f2a-46d4-a3fa-f039d963485c" providerId="ADAL" clId="{DB42F97F-20BB-4180-B8BF-D7333A6FA66E}" dt="2021-09-18T15:42:34.850" v="195"/>
          <ac:spMkLst>
            <pc:docMk/>
            <pc:sldMk cId="3754953718" sldId="361"/>
            <ac:spMk id="16" creationId="{766CDDC9-512E-401C-B4F0-86A028D1EFF4}"/>
          </ac:spMkLst>
        </pc:spChg>
        <pc:grpChg chg="del">
          <ac:chgData name="131633403@staff.integra.its.ac.id" userId="09574fc9-7f2a-46d4-a3fa-f039d963485c" providerId="ADAL" clId="{DB42F97F-20BB-4180-B8BF-D7333A6FA66E}" dt="2021-09-18T15:37:37.952" v="108" actId="478"/>
          <ac:grpSpMkLst>
            <pc:docMk/>
            <pc:sldMk cId="3754953718" sldId="361"/>
            <ac:grpSpMk id="5" creationId="{0227FB8F-6819-4F01-BD28-EFD4B99993A5}"/>
          </ac:grpSpMkLst>
        </pc:grpChg>
        <pc:grpChg chg="add mod">
          <ac:chgData name="131633403@staff.integra.its.ac.id" userId="09574fc9-7f2a-46d4-a3fa-f039d963485c" providerId="ADAL" clId="{DB42F97F-20BB-4180-B8BF-D7333A6FA66E}" dt="2021-09-18T15:42:34.850" v="195"/>
          <ac:grpSpMkLst>
            <pc:docMk/>
            <pc:sldMk cId="3754953718" sldId="361"/>
            <ac:grpSpMk id="11" creationId="{BB63632D-A4D1-40E0-AB39-7AD3C15C6D46}"/>
          </ac:grpSpMkLst>
        </pc:grpChg>
        <pc:picChg chg="mod">
          <ac:chgData name="131633403@staff.integra.its.ac.id" userId="09574fc9-7f2a-46d4-a3fa-f039d963485c" providerId="ADAL" clId="{DB42F97F-20BB-4180-B8BF-D7333A6FA66E}" dt="2021-09-18T15:42:34.850" v="195"/>
          <ac:picMkLst>
            <pc:docMk/>
            <pc:sldMk cId="3754953718" sldId="361"/>
            <ac:picMk id="13" creationId="{1C56851B-E50E-4578-AA3A-59242992B019}"/>
          </ac:picMkLst>
        </pc:picChg>
      </pc:sldChg>
      <pc:sldChg chg="addSp delSp modSp mod">
        <pc:chgData name="131633403@staff.integra.its.ac.id" userId="09574fc9-7f2a-46d4-a3fa-f039d963485c" providerId="ADAL" clId="{DB42F97F-20BB-4180-B8BF-D7333A6FA66E}" dt="2021-09-18T15:42:37.082" v="196"/>
        <pc:sldMkLst>
          <pc:docMk/>
          <pc:sldMk cId="484440130" sldId="362"/>
        </pc:sldMkLst>
        <pc:spChg chg="del">
          <ac:chgData name="131633403@staff.integra.its.ac.id" userId="09574fc9-7f2a-46d4-a3fa-f039d963485c" providerId="ADAL" clId="{DB42F97F-20BB-4180-B8BF-D7333A6FA66E}" dt="2021-09-18T15:37:46.211" v="111" actId="478"/>
          <ac:spMkLst>
            <pc:docMk/>
            <pc:sldMk cId="484440130" sldId="362"/>
            <ac:spMk id="4" creationId="{A0C8D9EA-7D5E-C244-AB02-73960BCC8F1F}"/>
          </ac:spMkLst>
        </pc:spChg>
        <pc:spChg chg="mod">
          <ac:chgData name="131633403@staff.integra.its.ac.id" userId="09574fc9-7f2a-46d4-a3fa-f039d963485c" providerId="ADAL" clId="{DB42F97F-20BB-4180-B8BF-D7333A6FA66E}" dt="2021-09-18T15:42:37.082" v="196"/>
          <ac:spMkLst>
            <pc:docMk/>
            <pc:sldMk cId="484440130" sldId="362"/>
            <ac:spMk id="12" creationId="{256FCC2B-A76B-4640-81C7-FB0D1E1FEF95}"/>
          </ac:spMkLst>
        </pc:spChg>
        <pc:spChg chg="mod">
          <ac:chgData name="131633403@staff.integra.its.ac.id" userId="09574fc9-7f2a-46d4-a3fa-f039d963485c" providerId="ADAL" clId="{DB42F97F-20BB-4180-B8BF-D7333A6FA66E}" dt="2021-09-18T15:42:37.082" v="196"/>
          <ac:spMkLst>
            <pc:docMk/>
            <pc:sldMk cId="484440130" sldId="362"/>
            <ac:spMk id="14" creationId="{158C8DBF-E0CA-4896-90D3-41ADD611BCAF}"/>
          </ac:spMkLst>
        </pc:spChg>
        <pc:spChg chg="mod">
          <ac:chgData name="131633403@staff.integra.its.ac.id" userId="09574fc9-7f2a-46d4-a3fa-f039d963485c" providerId="ADAL" clId="{DB42F97F-20BB-4180-B8BF-D7333A6FA66E}" dt="2021-09-18T15:42:37.082" v="196"/>
          <ac:spMkLst>
            <pc:docMk/>
            <pc:sldMk cId="484440130" sldId="362"/>
            <ac:spMk id="15" creationId="{61204BDA-C7B1-4AD7-A4E8-E241F970FA5C}"/>
          </ac:spMkLst>
        </pc:spChg>
        <pc:spChg chg="mod">
          <ac:chgData name="131633403@staff.integra.its.ac.id" userId="09574fc9-7f2a-46d4-a3fa-f039d963485c" providerId="ADAL" clId="{DB42F97F-20BB-4180-B8BF-D7333A6FA66E}" dt="2021-09-18T15:42:37.082" v="196"/>
          <ac:spMkLst>
            <pc:docMk/>
            <pc:sldMk cId="484440130" sldId="362"/>
            <ac:spMk id="16" creationId="{48140DEA-FB2E-4930-8D6D-927480070B8C}"/>
          </ac:spMkLst>
        </pc:spChg>
        <pc:grpChg chg="del">
          <ac:chgData name="131633403@staff.integra.its.ac.id" userId="09574fc9-7f2a-46d4-a3fa-f039d963485c" providerId="ADAL" clId="{DB42F97F-20BB-4180-B8BF-D7333A6FA66E}" dt="2021-09-18T15:37:43.873" v="110" actId="478"/>
          <ac:grpSpMkLst>
            <pc:docMk/>
            <pc:sldMk cId="484440130" sldId="362"/>
            <ac:grpSpMk id="5" creationId="{05CECB2B-0BEC-4672-8A04-AFB43FA15B47}"/>
          </ac:grpSpMkLst>
        </pc:grpChg>
        <pc:grpChg chg="add mod">
          <ac:chgData name="131633403@staff.integra.its.ac.id" userId="09574fc9-7f2a-46d4-a3fa-f039d963485c" providerId="ADAL" clId="{DB42F97F-20BB-4180-B8BF-D7333A6FA66E}" dt="2021-09-18T15:42:37.082" v="196"/>
          <ac:grpSpMkLst>
            <pc:docMk/>
            <pc:sldMk cId="484440130" sldId="362"/>
            <ac:grpSpMk id="11" creationId="{C1F38731-5390-443C-B546-5450469EDED4}"/>
          </ac:grpSpMkLst>
        </pc:grpChg>
        <pc:picChg chg="mod">
          <ac:chgData name="131633403@staff.integra.its.ac.id" userId="09574fc9-7f2a-46d4-a3fa-f039d963485c" providerId="ADAL" clId="{DB42F97F-20BB-4180-B8BF-D7333A6FA66E}" dt="2021-09-18T15:42:37.082" v="196"/>
          <ac:picMkLst>
            <pc:docMk/>
            <pc:sldMk cId="484440130" sldId="362"/>
            <ac:picMk id="13" creationId="{F5DA0283-9987-4B37-803C-07E3D6403F45}"/>
          </ac:picMkLst>
        </pc:picChg>
      </pc:sldChg>
      <pc:sldChg chg="addSp delSp modSp mod">
        <pc:chgData name="131633403@staff.integra.its.ac.id" userId="09574fc9-7f2a-46d4-a3fa-f039d963485c" providerId="ADAL" clId="{DB42F97F-20BB-4180-B8BF-D7333A6FA66E}" dt="2021-09-18T15:42:39.523" v="197"/>
        <pc:sldMkLst>
          <pc:docMk/>
          <pc:sldMk cId="3423899222" sldId="363"/>
        </pc:sldMkLst>
        <pc:spChg chg="del">
          <ac:chgData name="131633403@staff.integra.its.ac.id" userId="09574fc9-7f2a-46d4-a3fa-f039d963485c" providerId="ADAL" clId="{DB42F97F-20BB-4180-B8BF-D7333A6FA66E}" dt="2021-09-18T15:37:51.758" v="113" actId="478"/>
          <ac:spMkLst>
            <pc:docMk/>
            <pc:sldMk cId="3423899222" sldId="363"/>
            <ac:spMk id="4" creationId="{2568943F-A853-E242-82AC-64A00E641156}"/>
          </ac:spMkLst>
        </pc:spChg>
        <pc:spChg chg="mod">
          <ac:chgData name="131633403@staff.integra.its.ac.id" userId="09574fc9-7f2a-46d4-a3fa-f039d963485c" providerId="ADAL" clId="{DB42F97F-20BB-4180-B8BF-D7333A6FA66E}" dt="2021-09-18T15:42:39.523" v="197"/>
          <ac:spMkLst>
            <pc:docMk/>
            <pc:sldMk cId="3423899222" sldId="363"/>
            <ac:spMk id="12" creationId="{BC102123-3F93-4E8B-9AED-B5586765BF0B}"/>
          </ac:spMkLst>
        </pc:spChg>
        <pc:spChg chg="mod">
          <ac:chgData name="131633403@staff.integra.its.ac.id" userId="09574fc9-7f2a-46d4-a3fa-f039d963485c" providerId="ADAL" clId="{DB42F97F-20BB-4180-B8BF-D7333A6FA66E}" dt="2021-09-18T15:42:39.523" v="197"/>
          <ac:spMkLst>
            <pc:docMk/>
            <pc:sldMk cId="3423899222" sldId="363"/>
            <ac:spMk id="14" creationId="{D10BF16A-CA1B-4907-9AF4-97FFA131AEB1}"/>
          </ac:spMkLst>
        </pc:spChg>
        <pc:spChg chg="mod">
          <ac:chgData name="131633403@staff.integra.its.ac.id" userId="09574fc9-7f2a-46d4-a3fa-f039d963485c" providerId="ADAL" clId="{DB42F97F-20BB-4180-B8BF-D7333A6FA66E}" dt="2021-09-18T15:42:39.523" v="197"/>
          <ac:spMkLst>
            <pc:docMk/>
            <pc:sldMk cId="3423899222" sldId="363"/>
            <ac:spMk id="15" creationId="{A68E5D80-B891-49C7-8947-2F9452DB3A5D}"/>
          </ac:spMkLst>
        </pc:spChg>
        <pc:spChg chg="mod">
          <ac:chgData name="131633403@staff.integra.its.ac.id" userId="09574fc9-7f2a-46d4-a3fa-f039d963485c" providerId="ADAL" clId="{DB42F97F-20BB-4180-B8BF-D7333A6FA66E}" dt="2021-09-18T15:42:39.523" v="197"/>
          <ac:spMkLst>
            <pc:docMk/>
            <pc:sldMk cId="3423899222" sldId="363"/>
            <ac:spMk id="16" creationId="{53EF452D-C25C-4F56-9400-1F42DC41C215}"/>
          </ac:spMkLst>
        </pc:spChg>
        <pc:grpChg chg="del">
          <ac:chgData name="131633403@staff.integra.its.ac.id" userId="09574fc9-7f2a-46d4-a3fa-f039d963485c" providerId="ADAL" clId="{DB42F97F-20BB-4180-B8BF-D7333A6FA66E}" dt="2021-09-18T15:37:49.603" v="112" actId="478"/>
          <ac:grpSpMkLst>
            <pc:docMk/>
            <pc:sldMk cId="3423899222" sldId="363"/>
            <ac:grpSpMk id="5" creationId="{75F81C11-6651-4215-9C42-5D5AD5428BFD}"/>
          </ac:grpSpMkLst>
        </pc:grpChg>
        <pc:grpChg chg="add mod">
          <ac:chgData name="131633403@staff.integra.its.ac.id" userId="09574fc9-7f2a-46d4-a3fa-f039d963485c" providerId="ADAL" clId="{DB42F97F-20BB-4180-B8BF-D7333A6FA66E}" dt="2021-09-18T15:42:39.523" v="197"/>
          <ac:grpSpMkLst>
            <pc:docMk/>
            <pc:sldMk cId="3423899222" sldId="363"/>
            <ac:grpSpMk id="11" creationId="{4BB5BF93-9234-4E6B-98C9-80F41523BB12}"/>
          </ac:grpSpMkLst>
        </pc:grpChg>
        <pc:picChg chg="mod">
          <ac:chgData name="131633403@staff.integra.its.ac.id" userId="09574fc9-7f2a-46d4-a3fa-f039d963485c" providerId="ADAL" clId="{DB42F97F-20BB-4180-B8BF-D7333A6FA66E}" dt="2021-09-18T15:42:39.523" v="197"/>
          <ac:picMkLst>
            <pc:docMk/>
            <pc:sldMk cId="3423899222" sldId="363"/>
            <ac:picMk id="13" creationId="{9B25BDDB-87DE-41F8-A766-21F052B5D7D7}"/>
          </ac:picMkLst>
        </pc:picChg>
      </pc:sldChg>
      <pc:sldChg chg="addSp delSp modSp mod">
        <pc:chgData name="131633403@staff.integra.its.ac.id" userId="09574fc9-7f2a-46d4-a3fa-f039d963485c" providerId="ADAL" clId="{DB42F97F-20BB-4180-B8BF-D7333A6FA66E}" dt="2021-09-18T15:42:41.550" v="198"/>
        <pc:sldMkLst>
          <pc:docMk/>
          <pc:sldMk cId="98078833" sldId="364"/>
        </pc:sldMkLst>
        <pc:spChg chg="del">
          <ac:chgData name="131633403@staff.integra.its.ac.id" userId="09574fc9-7f2a-46d4-a3fa-f039d963485c" providerId="ADAL" clId="{DB42F97F-20BB-4180-B8BF-D7333A6FA66E}" dt="2021-09-18T15:38:02.967" v="115" actId="478"/>
          <ac:spMkLst>
            <pc:docMk/>
            <pc:sldMk cId="98078833" sldId="364"/>
            <ac:spMk id="4" creationId="{2E90661A-68FA-9A42-958C-66C0866BF72F}"/>
          </ac:spMkLst>
        </pc:spChg>
        <pc:spChg chg="mod">
          <ac:chgData name="131633403@staff.integra.its.ac.id" userId="09574fc9-7f2a-46d4-a3fa-f039d963485c" providerId="ADAL" clId="{DB42F97F-20BB-4180-B8BF-D7333A6FA66E}" dt="2021-09-18T15:42:41.550" v="198"/>
          <ac:spMkLst>
            <pc:docMk/>
            <pc:sldMk cId="98078833" sldId="364"/>
            <ac:spMk id="12" creationId="{EC0BBD68-DFCC-4AE8-BB07-E179C6136BBF}"/>
          </ac:spMkLst>
        </pc:spChg>
        <pc:spChg chg="mod">
          <ac:chgData name="131633403@staff.integra.its.ac.id" userId="09574fc9-7f2a-46d4-a3fa-f039d963485c" providerId="ADAL" clId="{DB42F97F-20BB-4180-B8BF-D7333A6FA66E}" dt="2021-09-18T15:42:41.550" v="198"/>
          <ac:spMkLst>
            <pc:docMk/>
            <pc:sldMk cId="98078833" sldId="364"/>
            <ac:spMk id="14" creationId="{F3602CB8-6EC6-48E3-9725-5178C41ACD2D}"/>
          </ac:spMkLst>
        </pc:spChg>
        <pc:spChg chg="mod">
          <ac:chgData name="131633403@staff.integra.its.ac.id" userId="09574fc9-7f2a-46d4-a3fa-f039d963485c" providerId="ADAL" clId="{DB42F97F-20BB-4180-B8BF-D7333A6FA66E}" dt="2021-09-18T15:42:41.550" v="198"/>
          <ac:spMkLst>
            <pc:docMk/>
            <pc:sldMk cId="98078833" sldId="364"/>
            <ac:spMk id="15" creationId="{E75C5922-CA20-4465-9C77-B83F95F0CF58}"/>
          </ac:spMkLst>
        </pc:spChg>
        <pc:spChg chg="mod">
          <ac:chgData name="131633403@staff.integra.its.ac.id" userId="09574fc9-7f2a-46d4-a3fa-f039d963485c" providerId="ADAL" clId="{DB42F97F-20BB-4180-B8BF-D7333A6FA66E}" dt="2021-09-18T15:42:41.550" v="198"/>
          <ac:spMkLst>
            <pc:docMk/>
            <pc:sldMk cId="98078833" sldId="364"/>
            <ac:spMk id="16" creationId="{E21F70E3-057C-4595-8DEA-26AE63783456}"/>
          </ac:spMkLst>
        </pc:spChg>
        <pc:grpChg chg="del">
          <ac:chgData name="131633403@staff.integra.its.ac.id" userId="09574fc9-7f2a-46d4-a3fa-f039d963485c" providerId="ADAL" clId="{DB42F97F-20BB-4180-B8BF-D7333A6FA66E}" dt="2021-09-18T15:37:59.406" v="114" actId="478"/>
          <ac:grpSpMkLst>
            <pc:docMk/>
            <pc:sldMk cId="98078833" sldId="364"/>
            <ac:grpSpMk id="5" creationId="{58A3E30B-A9A6-42FA-83AB-762110C477E4}"/>
          </ac:grpSpMkLst>
        </pc:grpChg>
        <pc:grpChg chg="add mod">
          <ac:chgData name="131633403@staff.integra.its.ac.id" userId="09574fc9-7f2a-46d4-a3fa-f039d963485c" providerId="ADAL" clId="{DB42F97F-20BB-4180-B8BF-D7333A6FA66E}" dt="2021-09-18T15:42:41.550" v="198"/>
          <ac:grpSpMkLst>
            <pc:docMk/>
            <pc:sldMk cId="98078833" sldId="364"/>
            <ac:grpSpMk id="11" creationId="{82F31FF2-858F-475F-ABB6-4436D7B14DAA}"/>
          </ac:grpSpMkLst>
        </pc:grpChg>
        <pc:picChg chg="mod">
          <ac:chgData name="131633403@staff.integra.its.ac.id" userId="09574fc9-7f2a-46d4-a3fa-f039d963485c" providerId="ADAL" clId="{DB42F97F-20BB-4180-B8BF-D7333A6FA66E}" dt="2021-09-18T15:42:41.550" v="198"/>
          <ac:picMkLst>
            <pc:docMk/>
            <pc:sldMk cId="98078833" sldId="364"/>
            <ac:picMk id="13" creationId="{85D58E0D-0D05-4071-8C9F-12A29AB5449D}"/>
          </ac:picMkLst>
        </pc:picChg>
      </pc:sldChg>
      <pc:sldChg chg="addSp delSp modSp mod">
        <pc:chgData name="131633403@staff.integra.its.ac.id" userId="09574fc9-7f2a-46d4-a3fa-f039d963485c" providerId="ADAL" clId="{DB42F97F-20BB-4180-B8BF-D7333A6FA66E}" dt="2021-09-18T15:42:43.560" v="199"/>
        <pc:sldMkLst>
          <pc:docMk/>
          <pc:sldMk cId="2112807238" sldId="365"/>
        </pc:sldMkLst>
        <pc:spChg chg="del">
          <ac:chgData name="131633403@staff.integra.its.ac.id" userId="09574fc9-7f2a-46d4-a3fa-f039d963485c" providerId="ADAL" clId="{DB42F97F-20BB-4180-B8BF-D7333A6FA66E}" dt="2021-09-18T15:38:07.332" v="117" actId="478"/>
          <ac:spMkLst>
            <pc:docMk/>
            <pc:sldMk cId="2112807238" sldId="365"/>
            <ac:spMk id="4" creationId="{895CE2B7-BEB3-F54B-B7DF-F98F3D302D37}"/>
          </ac:spMkLst>
        </pc:spChg>
        <pc:spChg chg="mod">
          <ac:chgData name="131633403@staff.integra.its.ac.id" userId="09574fc9-7f2a-46d4-a3fa-f039d963485c" providerId="ADAL" clId="{DB42F97F-20BB-4180-B8BF-D7333A6FA66E}" dt="2021-09-18T15:42:43.560" v="199"/>
          <ac:spMkLst>
            <pc:docMk/>
            <pc:sldMk cId="2112807238" sldId="365"/>
            <ac:spMk id="13" creationId="{A9218FE6-412C-4FE6-B2C4-C15DCFB63DDD}"/>
          </ac:spMkLst>
        </pc:spChg>
        <pc:spChg chg="mod">
          <ac:chgData name="131633403@staff.integra.its.ac.id" userId="09574fc9-7f2a-46d4-a3fa-f039d963485c" providerId="ADAL" clId="{DB42F97F-20BB-4180-B8BF-D7333A6FA66E}" dt="2021-09-18T15:42:43.560" v="199"/>
          <ac:spMkLst>
            <pc:docMk/>
            <pc:sldMk cId="2112807238" sldId="365"/>
            <ac:spMk id="15" creationId="{A61C5776-EFAF-43AF-9EDD-552E008EBD7D}"/>
          </ac:spMkLst>
        </pc:spChg>
        <pc:spChg chg="mod">
          <ac:chgData name="131633403@staff.integra.its.ac.id" userId="09574fc9-7f2a-46d4-a3fa-f039d963485c" providerId="ADAL" clId="{DB42F97F-20BB-4180-B8BF-D7333A6FA66E}" dt="2021-09-18T15:42:43.560" v="199"/>
          <ac:spMkLst>
            <pc:docMk/>
            <pc:sldMk cId="2112807238" sldId="365"/>
            <ac:spMk id="16" creationId="{4F73C1B1-F3C5-4955-8427-70BDDC3ED26C}"/>
          </ac:spMkLst>
        </pc:spChg>
        <pc:spChg chg="mod">
          <ac:chgData name="131633403@staff.integra.its.ac.id" userId="09574fc9-7f2a-46d4-a3fa-f039d963485c" providerId="ADAL" clId="{DB42F97F-20BB-4180-B8BF-D7333A6FA66E}" dt="2021-09-18T15:42:43.560" v="199"/>
          <ac:spMkLst>
            <pc:docMk/>
            <pc:sldMk cId="2112807238" sldId="365"/>
            <ac:spMk id="17" creationId="{681B4A96-186C-4920-B166-87B9EE6AD835}"/>
          </ac:spMkLst>
        </pc:spChg>
        <pc:grpChg chg="del">
          <ac:chgData name="131633403@staff.integra.its.ac.id" userId="09574fc9-7f2a-46d4-a3fa-f039d963485c" providerId="ADAL" clId="{DB42F97F-20BB-4180-B8BF-D7333A6FA66E}" dt="2021-09-18T15:38:05.586" v="116" actId="478"/>
          <ac:grpSpMkLst>
            <pc:docMk/>
            <pc:sldMk cId="2112807238" sldId="365"/>
            <ac:grpSpMk id="6" creationId="{A388DF13-75EE-4A25-8B36-5061B2D17A7B}"/>
          </ac:grpSpMkLst>
        </pc:grpChg>
        <pc:grpChg chg="add mod">
          <ac:chgData name="131633403@staff.integra.its.ac.id" userId="09574fc9-7f2a-46d4-a3fa-f039d963485c" providerId="ADAL" clId="{DB42F97F-20BB-4180-B8BF-D7333A6FA66E}" dt="2021-09-18T15:42:43.560" v="199"/>
          <ac:grpSpMkLst>
            <pc:docMk/>
            <pc:sldMk cId="2112807238" sldId="365"/>
            <ac:grpSpMk id="12" creationId="{7E87A8E7-95ED-48AF-93E0-78CABCABC4DC}"/>
          </ac:grpSpMkLst>
        </pc:grpChg>
        <pc:picChg chg="mod">
          <ac:chgData name="131633403@staff.integra.its.ac.id" userId="09574fc9-7f2a-46d4-a3fa-f039d963485c" providerId="ADAL" clId="{DB42F97F-20BB-4180-B8BF-D7333A6FA66E}" dt="2021-09-18T15:42:43.560" v="199"/>
          <ac:picMkLst>
            <pc:docMk/>
            <pc:sldMk cId="2112807238" sldId="365"/>
            <ac:picMk id="14" creationId="{6C7F3D0D-A788-4731-9D03-F61A8905241A}"/>
          </ac:picMkLst>
        </pc:picChg>
      </pc:sldChg>
      <pc:sldChg chg="addSp delSp modSp mod">
        <pc:chgData name="131633403@staff.integra.its.ac.id" userId="09574fc9-7f2a-46d4-a3fa-f039d963485c" providerId="ADAL" clId="{DB42F97F-20BB-4180-B8BF-D7333A6FA66E}" dt="2021-09-18T15:42:46.185" v="200"/>
        <pc:sldMkLst>
          <pc:docMk/>
          <pc:sldMk cId="3613560400" sldId="366"/>
        </pc:sldMkLst>
        <pc:spChg chg="del">
          <ac:chgData name="131633403@staff.integra.its.ac.id" userId="09574fc9-7f2a-46d4-a3fa-f039d963485c" providerId="ADAL" clId="{DB42F97F-20BB-4180-B8BF-D7333A6FA66E}" dt="2021-09-18T15:38:14.737" v="119" actId="478"/>
          <ac:spMkLst>
            <pc:docMk/>
            <pc:sldMk cId="3613560400" sldId="366"/>
            <ac:spMk id="4" creationId="{475A8A3F-94D4-1449-88D1-7A571074D142}"/>
          </ac:spMkLst>
        </pc:spChg>
        <pc:spChg chg="mod">
          <ac:chgData name="131633403@staff.integra.its.ac.id" userId="09574fc9-7f2a-46d4-a3fa-f039d963485c" providerId="ADAL" clId="{DB42F97F-20BB-4180-B8BF-D7333A6FA66E}" dt="2021-09-18T15:42:46.185" v="200"/>
          <ac:spMkLst>
            <pc:docMk/>
            <pc:sldMk cId="3613560400" sldId="366"/>
            <ac:spMk id="13" creationId="{52618082-586D-462A-96F1-458E7164B3D8}"/>
          </ac:spMkLst>
        </pc:spChg>
        <pc:spChg chg="mod">
          <ac:chgData name="131633403@staff.integra.its.ac.id" userId="09574fc9-7f2a-46d4-a3fa-f039d963485c" providerId="ADAL" clId="{DB42F97F-20BB-4180-B8BF-D7333A6FA66E}" dt="2021-09-18T15:42:46.185" v="200"/>
          <ac:spMkLst>
            <pc:docMk/>
            <pc:sldMk cId="3613560400" sldId="366"/>
            <ac:spMk id="15" creationId="{C94756F0-6CC3-42D8-8F99-07EC536BF33C}"/>
          </ac:spMkLst>
        </pc:spChg>
        <pc:spChg chg="mod">
          <ac:chgData name="131633403@staff.integra.its.ac.id" userId="09574fc9-7f2a-46d4-a3fa-f039d963485c" providerId="ADAL" clId="{DB42F97F-20BB-4180-B8BF-D7333A6FA66E}" dt="2021-09-18T15:42:46.185" v="200"/>
          <ac:spMkLst>
            <pc:docMk/>
            <pc:sldMk cId="3613560400" sldId="366"/>
            <ac:spMk id="16" creationId="{A3CAC461-5F4D-47A4-9F9E-D7C1D6E40372}"/>
          </ac:spMkLst>
        </pc:spChg>
        <pc:spChg chg="mod">
          <ac:chgData name="131633403@staff.integra.its.ac.id" userId="09574fc9-7f2a-46d4-a3fa-f039d963485c" providerId="ADAL" clId="{DB42F97F-20BB-4180-B8BF-D7333A6FA66E}" dt="2021-09-18T15:42:46.185" v="200"/>
          <ac:spMkLst>
            <pc:docMk/>
            <pc:sldMk cId="3613560400" sldId="366"/>
            <ac:spMk id="17" creationId="{4A1E87C4-03CB-41F3-9B2A-8C57EFAD4299}"/>
          </ac:spMkLst>
        </pc:spChg>
        <pc:grpChg chg="del">
          <ac:chgData name="131633403@staff.integra.its.ac.id" userId="09574fc9-7f2a-46d4-a3fa-f039d963485c" providerId="ADAL" clId="{DB42F97F-20BB-4180-B8BF-D7333A6FA66E}" dt="2021-09-18T15:38:11.254" v="118" actId="478"/>
          <ac:grpSpMkLst>
            <pc:docMk/>
            <pc:sldMk cId="3613560400" sldId="366"/>
            <ac:grpSpMk id="6" creationId="{D5B6E147-D324-4488-A455-2ECFC222281C}"/>
          </ac:grpSpMkLst>
        </pc:grpChg>
        <pc:grpChg chg="add mod">
          <ac:chgData name="131633403@staff.integra.its.ac.id" userId="09574fc9-7f2a-46d4-a3fa-f039d963485c" providerId="ADAL" clId="{DB42F97F-20BB-4180-B8BF-D7333A6FA66E}" dt="2021-09-18T15:42:46.185" v="200"/>
          <ac:grpSpMkLst>
            <pc:docMk/>
            <pc:sldMk cId="3613560400" sldId="366"/>
            <ac:grpSpMk id="12" creationId="{85F75F02-6E78-4A91-BE04-7410FE470D4C}"/>
          </ac:grpSpMkLst>
        </pc:grpChg>
        <pc:picChg chg="mod">
          <ac:chgData name="131633403@staff.integra.its.ac.id" userId="09574fc9-7f2a-46d4-a3fa-f039d963485c" providerId="ADAL" clId="{DB42F97F-20BB-4180-B8BF-D7333A6FA66E}" dt="2021-09-18T15:42:46.185" v="200"/>
          <ac:picMkLst>
            <pc:docMk/>
            <pc:sldMk cId="3613560400" sldId="366"/>
            <ac:picMk id="14" creationId="{9DADD439-C836-4637-AC6F-BDFFBA4D1B2C}"/>
          </ac:picMkLst>
        </pc:picChg>
      </pc:sldChg>
      <pc:sldChg chg="addSp delSp modSp mod">
        <pc:chgData name="131633403@staff.integra.its.ac.id" userId="09574fc9-7f2a-46d4-a3fa-f039d963485c" providerId="ADAL" clId="{DB42F97F-20BB-4180-B8BF-D7333A6FA66E}" dt="2021-09-18T15:42:47.911" v="201"/>
        <pc:sldMkLst>
          <pc:docMk/>
          <pc:sldMk cId="1000335578" sldId="367"/>
        </pc:sldMkLst>
        <pc:spChg chg="del">
          <ac:chgData name="131633403@staff.integra.its.ac.id" userId="09574fc9-7f2a-46d4-a3fa-f039d963485c" providerId="ADAL" clId="{DB42F97F-20BB-4180-B8BF-D7333A6FA66E}" dt="2021-09-18T15:38:19.556" v="121" actId="478"/>
          <ac:spMkLst>
            <pc:docMk/>
            <pc:sldMk cId="1000335578" sldId="367"/>
            <ac:spMk id="4" creationId="{E6EB92C3-7762-9841-BE83-130DCEDC657C}"/>
          </ac:spMkLst>
        </pc:spChg>
        <pc:spChg chg="mod">
          <ac:chgData name="131633403@staff.integra.its.ac.id" userId="09574fc9-7f2a-46d4-a3fa-f039d963485c" providerId="ADAL" clId="{DB42F97F-20BB-4180-B8BF-D7333A6FA66E}" dt="2021-09-18T15:42:47.911" v="201"/>
          <ac:spMkLst>
            <pc:docMk/>
            <pc:sldMk cId="1000335578" sldId="367"/>
            <ac:spMk id="12" creationId="{67C75EC4-90C2-4E90-B114-4A356F21D364}"/>
          </ac:spMkLst>
        </pc:spChg>
        <pc:spChg chg="mod">
          <ac:chgData name="131633403@staff.integra.its.ac.id" userId="09574fc9-7f2a-46d4-a3fa-f039d963485c" providerId="ADAL" clId="{DB42F97F-20BB-4180-B8BF-D7333A6FA66E}" dt="2021-09-18T15:42:47.911" v="201"/>
          <ac:spMkLst>
            <pc:docMk/>
            <pc:sldMk cId="1000335578" sldId="367"/>
            <ac:spMk id="14" creationId="{09B7DF96-8AD1-45D1-AE8F-29E8C832F44C}"/>
          </ac:spMkLst>
        </pc:spChg>
        <pc:spChg chg="mod">
          <ac:chgData name="131633403@staff.integra.its.ac.id" userId="09574fc9-7f2a-46d4-a3fa-f039d963485c" providerId="ADAL" clId="{DB42F97F-20BB-4180-B8BF-D7333A6FA66E}" dt="2021-09-18T15:42:47.911" v="201"/>
          <ac:spMkLst>
            <pc:docMk/>
            <pc:sldMk cId="1000335578" sldId="367"/>
            <ac:spMk id="15" creationId="{E4F0D9DC-9BAF-4AAF-971C-28B59FA0F7AC}"/>
          </ac:spMkLst>
        </pc:spChg>
        <pc:spChg chg="mod">
          <ac:chgData name="131633403@staff.integra.its.ac.id" userId="09574fc9-7f2a-46d4-a3fa-f039d963485c" providerId="ADAL" clId="{DB42F97F-20BB-4180-B8BF-D7333A6FA66E}" dt="2021-09-18T15:42:47.911" v="201"/>
          <ac:spMkLst>
            <pc:docMk/>
            <pc:sldMk cId="1000335578" sldId="367"/>
            <ac:spMk id="16" creationId="{9437158E-7D84-438D-A82E-8084E40A93AB}"/>
          </ac:spMkLst>
        </pc:spChg>
        <pc:grpChg chg="del">
          <ac:chgData name="131633403@staff.integra.its.ac.id" userId="09574fc9-7f2a-46d4-a3fa-f039d963485c" providerId="ADAL" clId="{DB42F97F-20BB-4180-B8BF-D7333A6FA66E}" dt="2021-09-18T15:38:17.640" v="120" actId="478"/>
          <ac:grpSpMkLst>
            <pc:docMk/>
            <pc:sldMk cId="1000335578" sldId="367"/>
            <ac:grpSpMk id="5" creationId="{E49F4CE2-36D9-4DAF-881D-0F21B4C94593}"/>
          </ac:grpSpMkLst>
        </pc:grpChg>
        <pc:grpChg chg="add mod">
          <ac:chgData name="131633403@staff.integra.its.ac.id" userId="09574fc9-7f2a-46d4-a3fa-f039d963485c" providerId="ADAL" clId="{DB42F97F-20BB-4180-B8BF-D7333A6FA66E}" dt="2021-09-18T15:42:47.911" v="201"/>
          <ac:grpSpMkLst>
            <pc:docMk/>
            <pc:sldMk cId="1000335578" sldId="367"/>
            <ac:grpSpMk id="11" creationId="{22201220-793B-4242-A0D4-7CCDA5AEB567}"/>
          </ac:grpSpMkLst>
        </pc:grpChg>
        <pc:picChg chg="mod">
          <ac:chgData name="131633403@staff.integra.its.ac.id" userId="09574fc9-7f2a-46d4-a3fa-f039d963485c" providerId="ADAL" clId="{DB42F97F-20BB-4180-B8BF-D7333A6FA66E}" dt="2021-09-18T15:42:47.911" v="201"/>
          <ac:picMkLst>
            <pc:docMk/>
            <pc:sldMk cId="1000335578" sldId="367"/>
            <ac:picMk id="13" creationId="{74F7E7C3-F9C0-45E1-A583-80B9988A1324}"/>
          </ac:picMkLst>
        </pc:picChg>
      </pc:sldChg>
      <pc:sldChg chg="addSp delSp modSp mod">
        <pc:chgData name="131633403@staff.integra.its.ac.id" userId="09574fc9-7f2a-46d4-a3fa-f039d963485c" providerId="ADAL" clId="{DB42F97F-20BB-4180-B8BF-D7333A6FA66E}" dt="2021-09-18T15:42:50.996" v="202"/>
        <pc:sldMkLst>
          <pc:docMk/>
          <pc:sldMk cId="1787458895" sldId="368"/>
        </pc:sldMkLst>
        <pc:spChg chg="del">
          <ac:chgData name="131633403@staff.integra.its.ac.id" userId="09574fc9-7f2a-46d4-a3fa-f039d963485c" providerId="ADAL" clId="{DB42F97F-20BB-4180-B8BF-D7333A6FA66E}" dt="2021-09-18T15:38:24.726" v="123" actId="478"/>
          <ac:spMkLst>
            <pc:docMk/>
            <pc:sldMk cId="1787458895" sldId="368"/>
            <ac:spMk id="4" creationId="{0BA84237-B93D-444A-AAE0-203E10E72697}"/>
          </ac:spMkLst>
        </pc:spChg>
        <pc:spChg chg="mod">
          <ac:chgData name="131633403@staff.integra.its.ac.id" userId="09574fc9-7f2a-46d4-a3fa-f039d963485c" providerId="ADAL" clId="{DB42F97F-20BB-4180-B8BF-D7333A6FA66E}" dt="2021-09-18T15:42:50.996" v="202"/>
          <ac:spMkLst>
            <pc:docMk/>
            <pc:sldMk cId="1787458895" sldId="368"/>
            <ac:spMk id="13" creationId="{3C92CC07-2548-41C1-9C4F-05B6E56E3095}"/>
          </ac:spMkLst>
        </pc:spChg>
        <pc:spChg chg="mod">
          <ac:chgData name="131633403@staff.integra.its.ac.id" userId="09574fc9-7f2a-46d4-a3fa-f039d963485c" providerId="ADAL" clId="{DB42F97F-20BB-4180-B8BF-D7333A6FA66E}" dt="2021-09-18T15:42:50.996" v="202"/>
          <ac:spMkLst>
            <pc:docMk/>
            <pc:sldMk cId="1787458895" sldId="368"/>
            <ac:spMk id="15" creationId="{74573374-09AE-47C4-A4A1-5E606908BBEA}"/>
          </ac:spMkLst>
        </pc:spChg>
        <pc:spChg chg="mod">
          <ac:chgData name="131633403@staff.integra.its.ac.id" userId="09574fc9-7f2a-46d4-a3fa-f039d963485c" providerId="ADAL" clId="{DB42F97F-20BB-4180-B8BF-D7333A6FA66E}" dt="2021-09-18T15:42:50.996" v="202"/>
          <ac:spMkLst>
            <pc:docMk/>
            <pc:sldMk cId="1787458895" sldId="368"/>
            <ac:spMk id="16" creationId="{46563AC2-4CC7-402D-B5EC-B5BD4ACA9A51}"/>
          </ac:spMkLst>
        </pc:spChg>
        <pc:spChg chg="mod">
          <ac:chgData name="131633403@staff.integra.its.ac.id" userId="09574fc9-7f2a-46d4-a3fa-f039d963485c" providerId="ADAL" clId="{DB42F97F-20BB-4180-B8BF-D7333A6FA66E}" dt="2021-09-18T15:42:50.996" v="202"/>
          <ac:spMkLst>
            <pc:docMk/>
            <pc:sldMk cId="1787458895" sldId="368"/>
            <ac:spMk id="17" creationId="{1765F1BB-C946-433D-9FB0-2FE1C35CC67D}"/>
          </ac:spMkLst>
        </pc:spChg>
        <pc:grpChg chg="del">
          <ac:chgData name="131633403@staff.integra.its.ac.id" userId="09574fc9-7f2a-46d4-a3fa-f039d963485c" providerId="ADAL" clId="{DB42F97F-20BB-4180-B8BF-D7333A6FA66E}" dt="2021-09-18T15:38:22.291" v="122" actId="478"/>
          <ac:grpSpMkLst>
            <pc:docMk/>
            <pc:sldMk cId="1787458895" sldId="368"/>
            <ac:grpSpMk id="6" creationId="{E5E05ADB-D5BD-44BD-A0FC-319750358427}"/>
          </ac:grpSpMkLst>
        </pc:grpChg>
        <pc:grpChg chg="add mod">
          <ac:chgData name="131633403@staff.integra.its.ac.id" userId="09574fc9-7f2a-46d4-a3fa-f039d963485c" providerId="ADAL" clId="{DB42F97F-20BB-4180-B8BF-D7333A6FA66E}" dt="2021-09-18T15:42:50.996" v="202"/>
          <ac:grpSpMkLst>
            <pc:docMk/>
            <pc:sldMk cId="1787458895" sldId="368"/>
            <ac:grpSpMk id="12" creationId="{7ED33D16-FE20-4B5E-9EF9-1F2984B174BA}"/>
          </ac:grpSpMkLst>
        </pc:grpChg>
        <pc:picChg chg="mod">
          <ac:chgData name="131633403@staff.integra.its.ac.id" userId="09574fc9-7f2a-46d4-a3fa-f039d963485c" providerId="ADAL" clId="{DB42F97F-20BB-4180-B8BF-D7333A6FA66E}" dt="2021-09-18T15:42:50.996" v="202"/>
          <ac:picMkLst>
            <pc:docMk/>
            <pc:sldMk cId="1787458895" sldId="368"/>
            <ac:picMk id="14" creationId="{3E676227-B94E-4B5B-A1D6-03A423895D54}"/>
          </ac:picMkLst>
        </pc:picChg>
      </pc:sldChg>
      <pc:sldChg chg="addSp delSp modSp mod">
        <pc:chgData name="131633403@staff.integra.its.ac.id" userId="09574fc9-7f2a-46d4-a3fa-f039d963485c" providerId="ADAL" clId="{DB42F97F-20BB-4180-B8BF-D7333A6FA66E}" dt="2021-09-18T15:42:53.295" v="203"/>
        <pc:sldMkLst>
          <pc:docMk/>
          <pc:sldMk cId="3380730101" sldId="369"/>
        </pc:sldMkLst>
        <pc:spChg chg="del mod">
          <ac:chgData name="131633403@staff.integra.its.ac.id" userId="09574fc9-7f2a-46d4-a3fa-f039d963485c" providerId="ADAL" clId="{DB42F97F-20BB-4180-B8BF-D7333A6FA66E}" dt="2021-09-18T15:38:42.459" v="131" actId="478"/>
          <ac:spMkLst>
            <pc:docMk/>
            <pc:sldMk cId="3380730101" sldId="369"/>
            <ac:spMk id="4" creationId="{FE204A46-541E-A944-81F0-A91B6E6E3828}"/>
          </ac:spMkLst>
        </pc:spChg>
        <pc:spChg chg="mod">
          <ac:chgData name="131633403@staff.integra.its.ac.id" userId="09574fc9-7f2a-46d4-a3fa-f039d963485c" providerId="ADAL" clId="{DB42F97F-20BB-4180-B8BF-D7333A6FA66E}" dt="2021-09-18T15:38:31.740" v="126" actId="478"/>
          <ac:spMkLst>
            <pc:docMk/>
            <pc:sldMk cId="3380730101" sldId="369"/>
            <ac:spMk id="8" creationId="{3CB8A134-6C79-4078-9F64-E81FA0F010EA}"/>
          </ac:spMkLst>
        </pc:spChg>
        <pc:spChg chg="mod">
          <ac:chgData name="131633403@staff.integra.its.ac.id" userId="09574fc9-7f2a-46d4-a3fa-f039d963485c" providerId="ADAL" clId="{DB42F97F-20BB-4180-B8BF-D7333A6FA66E}" dt="2021-09-18T15:38:31.740" v="126" actId="478"/>
          <ac:spMkLst>
            <pc:docMk/>
            <pc:sldMk cId="3380730101" sldId="369"/>
            <ac:spMk id="10" creationId="{7094E458-2512-4F37-BFFE-16E57877F89D}"/>
          </ac:spMkLst>
        </pc:spChg>
        <pc:spChg chg="del mod">
          <ac:chgData name="131633403@staff.integra.its.ac.id" userId="09574fc9-7f2a-46d4-a3fa-f039d963485c" providerId="ADAL" clId="{DB42F97F-20BB-4180-B8BF-D7333A6FA66E}" dt="2021-09-18T15:38:30.696" v="125" actId="478"/>
          <ac:spMkLst>
            <pc:docMk/>
            <pc:sldMk cId="3380730101" sldId="369"/>
            <ac:spMk id="11" creationId="{15D25E5B-A862-480F-BB95-A07094BEBBAB}"/>
          </ac:spMkLst>
        </pc:spChg>
        <pc:spChg chg="del mod">
          <ac:chgData name="131633403@staff.integra.its.ac.id" userId="09574fc9-7f2a-46d4-a3fa-f039d963485c" providerId="ADAL" clId="{DB42F97F-20BB-4180-B8BF-D7333A6FA66E}" dt="2021-09-18T15:38:31.740" v="126" actId="478"/>
          <ac:spMkLst>
            <pc:docMk/>
            <pc:sldMk cId="3380730101" sldId="369"/>
            <ac:spMk id="12" creationId="{28B4BF68-DE25-4469-8124-59B8AEF13382}"/>
          </ac:spMkLst>
        </pc:spChg>
        <pc:spChg chg="mod">
          <ac:chgData name="131633403@staff.integra.its.ac.id" userId="09574fc9-7f2a-46d4-a3fa-f039d963485c" providerId="ADAL" clId="{DB42F97F-20BB-4180-B8BF-D7333A6FA66E}" dt="2021-09-18T15:42:53.295" v="203"/>
          <ac:spMkLst>
            <pc:docMk/>
            <pc:sldMk cId="3380730101" sldId="369"/>
            <ac:spMk id="14" creationId="{124D827A-46E0-4D8F-9013-A6649B0F4269}"/>
          </ac:spMkLst>
        </pc:spChg>
        <pc:spChg chg="mod">
          <ac:chgData name="131633403@staff.integra.its.ac.id" userId="09574fc9-7f2a-46d4-a3fa-f039d963485c" providerId="ADAL" clId="{DB42F97F-20BB-4180-B8BF-D7333A6FA66E}" dt="2021-09-18T15:42:53.295" v="203"/>
          <ac:spMkLst>
            <pc:docMk/>
            <pc:sldMk cId="3380730101" sldId="369"/>
            <ac:spMk id="16" creationId="{4C2BDFE8-8CAD-4E55-B914-C6942D10B605}"/>
          </ac:spMkLst>
        </pc:spChg>
        <pc:spChg chg="mod">
          <ac:chgData name="131633403@staff.integra.its.ac.id" userId="09574fc9-7f2a-46d4-a3fa-f039d963485c" providerId="ADAL" clId="{DB42F97F-20BB-4180-B8BF-D7333A6FA66E}" dt="2021-09-18T15:42:53.295" v="203"/>
          <ac:spMkLst>
            <pc:docMk/>
            <pc:sldMk cId="3380730101" sldId="369"/>
            <ac:spMk id="17" creationId="{88B7DDAA-3FBE-4E21-951D-64A1459A919B}"/>
          </ac:spMkLst>
        </pc:spChg>
        <pc:spChg chg="mod">
          <ac:chgData name="131633403@staff.integra.its.ac.id" userId="09574fc9-7f2a-46d4-a3fa-f039d963485c" providerId="ADAL" clId="{DB42F97F-20BB-4180-B8BF-D7333A6FA66E}" dt="2021-09-18T15:42:53.295" v="203"/>
          <ac:spMkLst>
            <pc:docMk/>
            <pc:sldMk cId="3380730101" sldId="369"/>
            <ac:spMk id="18" creationId="{4AF96922-ADEF-4B8D-8F9D-D8BDB4BD48DA}"/>
          </ac:spMkLst>
        </pc:spChg>
        <pc:grpChg chg="del mod">
          <ac:chgData name="131633403@staff.integra.its.ac.id" userId="09574fc9-7f2a-46d4-a3fa-f039d963485c" providerId="ADAL" clId="{DB42F97F-20BB-4180-B8BF-D7333A6FA66E}" dt="2021-09-18T15:38:37.459" v="129" actId="478"/>
          <ac:grpSpMkLst>
            <pc:docMk/>
            <pc:sldMk cId="3380730101" sldId="369"/>
            <ac:grpSpMk id="7" creationId="{0AA02EB6-A6C7-41C3-A15B-A5E3705360DD}"/>
          </ac:grpSpMkLst>
        </pc:grpChg>
        <pc:grpChg chg="add mod">
          <ac:chgData name="131633403@staff.integra.its.ac.id" userId="09574fc9-7f2a-46d4-a3fa-f039d963485c" providerId="ADAL" clId="{DB42F97F-20BB-4180-B8BF-D7333A6FA66E}" dt="2021-09-18T15:42:53.295" v="203"/>
          <ac:grpSpMkLst>
            <pc:docMk/>
            <pc:sldMk cId="3380730101" sldId="369"/>
            <ac:grpSpMk id="13" creationId="{576E4D52-0BF1-4DDC-9055-66D696D92F10}"/>
          </ac:grpSpMkLst>
        </pc:grpChg>
        <pc:picChg chg="mod">
          <ac:chgData name="131633403@staff.integra.its.ac.id" userId="09574fc9-7f2a-46d4-a3fa-f039d963485c" providerId="ADAL" clId="{DB42F97F-20BB-4180-B8BF-D7333A6FA66E}" dt="2021-09-18T15:38:31.740" v="126" actId="478"/>
          <ac:picMkLst>
            <pc:docMk/>
            <pc:sldMk cId="3380730101" sldId="369"/>
            <ac:picMk id="9" creationId="{E616C551-498A-47F3-9111-76AEFFBB0BD1}"/>
          </ac:picMkLst>
        </pc:picChg>
        <pc:picChg chg="mod">
          <ac:chgData name="131633403@staff.integra.its.ac.id" userId="09574fc9-7f2a-46d4-a3fa-f039d963485c" providerId="ADAL" clId="{DB42F97F-20BB-4180-B8BF-D7333A6FA66E}" dt="2021-09-18T15:42:53.295" v="203"/>
          <ac:picMkLst>
            <pc:docMk/>
            <pc:sldMk cId="3380730101" sldId="369"/>
            <ac:picMk id="15" creationId="{F5978585-8B24-4BF7-ABD7-2584DFAC9E74}"/>
          </ac:picMkLst>
        </pc:picChg>
        <pc:picChg chg="add del">
          <ac:chgData name="131633403@staff.integra.its.ac.id" userId="09574fc9-7f2a-46d4-a3fa-f039d963485c" providerId="ADAL" clId="{DB42F97F-20BB-4180-B8BF-D7333A6FA66E}" dt="2021-09-18T15:38:34.364" v="128" actId="478"/>
          <ac:picMkLst>
            <pc:docMk/>
            <pc:sldMk cId="3380730101" sldId="369"/>
            <ac:picMk id="69634" creationId="{14AD3DEC-7C11-EB4D-90C6-409DE312524A}"/>
          </ac:picMkLst>
        </pc:picChg>
      </pc:sldChg>
      <pc:sldChg chg="addSp delSp modSp mod">
        <pc:chgData name="131633403@staff.integra.its.ac.id" userId="09574fc9-7f2a-46d4-a3fa-f039d963485c" providerId="ADAL" clId="{DB42F97F-20BB-4180-B8BF-D7333A6FA66E}" dt="2021-09-18T15:43:02.337" v="206"/>
        <pc:sldMkLst>
          <pc:docMk/>
          <pc:sldMk cId="2551546949" sldId="370"/>
        </pc:sldMkLst>
        <pc:spChg chg="del">
          <ac:chgData name="131633403@staff.integra.its.ac.id" userId="09574fc9-7f2a-46d4-a3fa-f039d963485c" providerId="ADAL" clId="{DB42F97F-20BB-4180-B8BF-D7333A6FA66E}" dt="2021-09-18T15:43:01.213" v="205" actId="478"/>
          <ac:spMkLst>
            <pc:docMk/>
            <pc:sldMk cId="2551546949" sldId="370"/>
            <ac:spMk id="4" creationId="{3FF57C89-A81A-FF41-9AFD-537EF3E0B43B}"/>
          </ac:spMkLst>
        </pc:spChg>
        <pc:spChg chg="mod">
          <ac:chgData name="131633403@staff.integra.its.ac.id" userId="09574fc9-7f2a-46d4-a3fa-f039d963485c" providerId="ADAL" clId="{DB42F97F-20BB-4180-B8BF-D7333A6FA66E}" dt="2021-09-18T15:43:02.337" v="206"/>
          <ac:spMkLst>
            <pc:docMk/>
            <pc:sldMk cId="2551546949" sldId="370"/>
            <ac:spMk id="12" creationId="{0D1FC52A-E6AE-447C-9CD3-7D5857759CC0}"/>
          </ac:spMkLst>
        </pc:spChg>
        <pc:spChg chg="mod">
          <ac:chgData name="131633403@staff.integra.its.ac.id" userId="09574fc9-7f2a-46d4-a3fa-f039d963485c" providerId="ADAL" clId="{DB42F97F-20BB-4180-B8BF-D7333A6FA66E}" dt="2021-09-18T15:43:02.337" v="206"/>
          <ac:spMkLst>
            <pc:docMk/>
            <pc:sldMk cId="2551546949" sldId="370"/>
            <ac:spMk id="14" creationId="{0383A3EF-E1A8-4010-AD77-888DB7DD6D24}"/>
          </ac:spMkLst>
        </pc:spChg>
        <pc:spChg chg="mod">
          <ac:chgData name="131633403@staff.integra.its.ac.id" userId="09574fc9-7f2a-46d4-a3fa-f039d963485c" providerId="ADAL" clId="{DB42F97F-20BB-4180-B8BF-D7333A6FA66E}" dt="2021-09-18T15:43:02.337" v="206"/>
          <ac:spMkLst>
            <pc:docMk/>
            <pc:sldMk cId="2551546949" sldId="370"/>
            <ac:spMk id="15" creationId="{4EECFE57-F4A7-41F8-9AA2-F57845ED2F0B}"/>
          </ac:spMkLst>
        </pc:spChg>
        <pc:spChg chg="mod">
          <ac:chgData name="131633403@staff.integra.its.ac.id" userId="09574fc9-7f2a-46d4-a3fa-f039d963485c" providerId="ADAL" clId="{DB42F97F-20BB-4180-B8BF-D7333A6FA66E}" dt="2021-09-18T15:43:02.337" v="206"/>
          <ac:spMkLst>
            <pc:docMk/>
            <pc:sldMk cId="2551546949" sldId="370"/>
            <ac:spMk id="16" creationId="{F7AFCC7F-34A8-4D85-9FBD-5A0FA43A21F1}"/>
          </ac:spMkLst>
        </pc:spChg>
        <pc:grpChg chg="del">
          <ac:chgData name="131633403@staff.integra.its.ac.id" userId="09574fc9-7f2a-46d4-a3fa-f039d963485c" providerId="ADAL" clId="{DB42F97F-20BB-4180-B8BF-D7333A6FA66E}" dt="2021-09-18T15:42:59.278" v="204" actId="478"/>
          <ac:grpSpMkLst>
            <pc:docMk/>
            <pc:sldMk cId="2551546949" sldId="370"/>
            <ac:grpSpMk id="5" creationId="{E1320C28-0EE5-4D79-A801-EA8F66A11A50}"/>
          </ac:grpSpMkLst>
        </pc:grpChg>
        <pc:grpChg chg="add mod">
          <ac:chgData name="131633403@staff.integra.its.ac.id" userId="09574fc9-7f2a-46d4-a3fa-f039d963485c" providerId="ADAL" clId="{DB42F97F-20BB-4180-B8BF-D7333A6FA66E}" dt="2021-09-18T15:43:02.337" v="206"/>
          <ac:grpSpMkLst>
            <pc:docMk/>
            <pc:sldMk cId="2551546949" sldId="370"/>
            <ac:grpSpMk id="11" creationId="{38CDED75-6BBB-43AD-B051-6429246E493E}"/>
          </ac:grpSpMkLst>
        </pc:grpChg>
        <pc:picChg chg="mod">
          <ac:chgData name="131633403@staff.integra.its.ac.id" userId="09574fc9-7f2a-46d4-a3fa-f039d963485c" providerId="ADAL" clId="{DB42F97F-20BB-4180-B8BF-D7333A6FA66E}" dt="2021-09-18T15:43:02.337" v="206"/>
          <ac:picMkLst>
            <pc:docMk/>
            <pc:sldMk cId="2551546949" sldId="370"/>
            <ac:picMk id="13" creationId="{21EFE3FA-9D42-4635-A37A-EBBABF5745FE}"/>
          </ac:picMkLst>
        </pc:picChg>
      </pc:sldChg>
      <pc:sldChg chg="addSp delSp modSp mod">
        <pc:chgData name="131633403@staff.integra.its.ac.id" userId="09574fc9-7f2a-46d4-a3fa-f039d963485c" providerId="ADAL" clId="{DB42F97F-20BB-4180-B8BF-D7333A6FA66E}" dt="2021-09-18T15:43:05.105" v="207"/>
        <pc:sldMkLst>
          <pc:docMk/>
          <pc:sldMk cId="3732983509" sldId="371"/>
        </pc:sldMkLst>
        <pc:spChg chg="del mod">
          <ac:chgData name="131633403@staff.integra.its.ac.id" userId="09574fc9-7f2a-46d4-a3fa-f039d963485c" providerId="ADAL" clId="{DB42F97F-20BB-4180-B8BF-D7333A6FA66E}" dt="2021-09-18T15:38:48.144" v="134" actId="478"/>
          <ac:spMkLst>
            <pc:docMk/>
            <pc:sldMk cId="3732983509" sldId="371"/>
            <ac:spMk id="4" creationId="{F33E2656-841F-9C40-953C-CC9FCFF922EA}"/>
          </ac:spMkLst>
        </pc:spChg>
        <pc:spChg chg="mod">
          <ac:chgData name="131633403@staff.integra.its.ac.id" userId="09574fc9-7f2a-46d4-a3fa-f039d963485c" providerId="ADAL" clId="{DB42F97F-20BB-4180-B8BF-D7333A6FA66E}" dt="2021-09-18T15:43:05.105" v="207"/>
          <ac:spMkLst>
            <pc:docMk/>
            <pc:sldMk cId="3732983509" sldId="371"/>
            <ac:spMk id="14" creationId="{30B31F69-9AFC-4A36-BD56-D043F59DD46F}"/>
          </ac:spMkLst>
        </pc:spChg>
        <pc:spChg chg="mod">
          <ac:chgData name="131633403@staff.integra.its.ac.id" userId="09574fc9-7f2a-46d4-a3fa-f039d963485c" providerId="ADAL" clId="{DB42F97F-20BB-4180-B8BF-D7333A6FA66E}" dt="2021-09-18T15:43:05.105" v="207"/>
          <ac:spMkLst>
            <pc:docMk/>
            <pc:sldMk cId="3732983509" sldId="371"/>
            <ac:spMk id="16" creationId="{8B489FA4-BF01-4216-9C9E-486686903577}"/>
          </ac:spMkLst>
        </pc:spChg>
        <pc:spChg chg="mod">
          <ac:chgData name="131633403@staff.integra.its.ac.id" userId="09574fc9-7f2a-46d4-a3fa-f039d963485c" providerId="ADAL" clId="{DB42F97F-20BB-4180-B8BF-D7333A6FA66E}" dt="2021-09-18T15:43:05.105" v="207"/>
          <ac:spMkLst>
            <pc:docMk/>
            <pc:sldMk cId="3732983509" sldId="371"/>
            <ac:spMk id="17" creationId="{12E8789B-8BCB-4100-8BBA-77A1BFED3B1F}"/>
          </ac:spMkLst>
        </pc:spChg>
        <pc:spChg chg="mod">
          <ac:chgData name="131633403@staff.integra.its.ac.id" userId="09574fc9-7f2a-46d4-a3fa-f039d963485c" providerId="ADAL" clId="{DB42F97F-20BB-4180-B8BF-D7333A6FA66E}" dt="2021-09-18T15:43:05.105" v="207"/>
          <ac:spMkLst>
            <pc:docMk/>
            <pc:sldMk cId="3732983509" sldId="371"/>
            <ac:spMk id="18" creationId="{AD606C55-C8AB-42C6-B7B9-4F1D143B8836}"/>
          </ac:spMkLst>
        </pc:spChg>
        <pc:grpChg chg="del">
          <ac:chgData name="131633403@staff.integra.its.ac.id" userId="09574fc9-7f2a-46d4-a3fa-f039d963485c" providerId="ADAL" clId="{DB42F97F-20BB-4180-B8BF-D7333A6FA66E}" dt="2021-09-18T15:38:45.650" v="132" actId="478"/>
          <ac:grpSpMkLst>
            <pc:docMk/>
            <pc:sldMk cId="3732983509" sldId="371"/>
            <ac:grpSpMk id="7" creationId="{C615E152-5860-408B-B1A8-2835A8953DDE}"/>
          </ac:grpSpMkLst>
        </pc:grpChg>
        <pc:grpChg chg="add mod">
          <ac:chgData name="131633403@staff.integra.its.ac.id" userId="09574fc9-7f2a-46d4-a3fa-f039d963485c" providerId="ADAL" clId="{DB42F97F-20BB-4180-B8BF-D7333A6FA66E}" dt="2021-09-18T15:43:05.105" v="207"/>
          <ac:grpSpMkLst>
            <pc:docMk/>
            <pc:sldMk cId="3732983509" sldId="371"/>
            <ac:grpSpMk id="13" creationId="{2785889D-49C9-4B2B-A23C-D422404B9BF6}"/>
          </ac:grpSpMkLst>
        </pc:grpChg>
        <pc:picChg chg="add mod">
          <ac:chgData name="131633403@staff.integra.its.ac.id" userId="09574fc9-7f2a-46d4-a3fa-f039d963485c" providerId="ADAL" clId="{DB42F97F-20BB-4180-B8BF-D7333A6FA66E}" dt="2021-09-18T15:24:39.118" v="18" actId="14100"/>
          <ac:picMkLst>
            <pc:docMk/>
            <pc:sldMk cId="3732983509" sldId="371"/>
            <ac:picMk id="3" creationId="{266AD897-1776-4C64-8602-222CC9D24CFC}"/>
          </ac:picMkLst>
        </pc:picChg>
        <pc:picChg chg="mod">
          <ac:chgData name="131633403@staff.integra.its.ac.id" userId="09574fc9-7f2a-46d4-a3fa-f039d963485c" providerId="ADAL" clId="{DB42F97F-20BB-4180-B8BF-D7333A6FA66E}" dt="2021-09-18T15:43:05.105" v="207"/>
          <ac:picMkLst>
            <pc:docMk/>
            <pc:sldMk cId="3732983509" sldId="371"/>
            <ac:picMk id="15" creationId="{49CBD1BE-4168-478A-87F0-5CFD109AD637}"/>
          </ac:picMkLst>
        </pc:picChg>
        <pc:picChg chg="del">
          <ac:chgData name="131633403@staff.integra.its.ac.id" userId="09574fc9-7f2a-46d4-a3fa-f039d963485c" providerId="ADAL" clId="{DB42F97F-20BB-4180-B8BF-D7333A6FA66E}" dt="2021-09-18T15:24:32.545" v="14" actId="478"/>
          <ac:picMkLst>
            <pc:docMk/>
            <pc:sldMk cId="3732983509" sldId="371"/>
            <ac:picMk id="73730" creationId="{A747C129-D625-D94E-BC73-1D003A627205}"/>
          </ac:picMkLst>
        </pc:picChg>
      </pc:sldChg>
      <pc:sldChg chg="addSp delSp modSp mod">
        <pc:chgData name="131633403@staff.integra.its.ac.id" userId="09574fc9-7f2a-46d4-a3fa-f039d963485c" providerId="ADAL" clId="{DB42F97F-20BB-4180-B8BF-D7333A6FA66E}" dt="2021-09-18T15:43:07.171" v="208"/>
        <pc:sldMkLst>
          <pc:docMk/>
          <pc:sldMk cId="2656250184" sldId="372"/>
        </pc:sldMkLst>
        <pc:spChg chg="del">
          <ac:chgData name="131633403@staff.integra.its.ac.id" userId="09574fc9-7f2a-46d4-a3fa-f039d963485c" providerId="ADAL" clId="{DB42F97F-20BB-4180-B8BF-D7333A6FA66E}" dt="2021-09-18T15:38:52.960" v="136" actId="478"/>
          <ac:spMkLst>
            <pc:docMk/>
            <pc:sldMk cId="2656250184" sldId="372"/>
            <ac:spMk id="4" creationId="{0C3FB85B-1B49-CA49-A62A-9617F1A6698E}"/>
          </ac:spMkLst>
        </pc:spChg>
        <pc:spChg chg="mod">
          <ac:chgData name="131633403@staff.integra.its.ac.id" userId="09574fc9-7f2a-46d4-a3fa-f039d963485c" providerId="ADAL" clId="{DB42F97F-20BB-4180-B8BF-D7333A6FA66E}" dt="2021-09-18T15:43:07.171" v="208"/>
          <ac:spMkLst>
            <pc:docMk/>
            <pc:sldMk cId="2656250184" sldId="372"/>
            <ac:spMk id="18" creationId="{9DC3254D-C7C7-4370-A7A5-6BD09A851B43}"/>
          </ac:spMkLst>
        </pc:spChg>
        <pc:spChg chg="mod">
          <ac:chgData name="131633403@staff.integra.its.ac.id" userId="09574fc9-7f2a-46d4-a3fa-f039d963485c" providerId="ADAL" clId="{DB42F97F-20BB-4180-B8BF-D7333A6FA66E}" dt="2021-09-18T15:43:07.171" v="208"/>
          <ac:spMkLst>
            <pc:docMk/>
            <pc:sldMk cId="2656250184" sldId="372"/>
            <ac:spMk id="20" creationId="{6B26CEF6-1A84-43F9-B38F-A5EC93A71FBD}"/>
          </ac:spMkLst>
        </pc:spChg>
        <pc:spChg chg="mod">
          <ac:chgData name="131633403@staff.integra.its.ac.id" userId="09574fc9-7f2a-46d4-a3fa-f039d963485c" providerId="ADAL" clId="{DB42F97F-20BB-4180-B8BF-D7333A6FA66E}" dt="2021-09-18T15:43:07.171" v="208"/>
          <ac:spMkLst>
            <pc:docMk/>
            <pc:sldMk cId="2656250184" sldId="372"/>
            <ac:spMk id="21" creationId="{E4C0795D-2E8C-4483-B5FA-8CF2FE74435D}"/>
          </ac:spMkLst>
        </pc:spChg>
        <pc:spChg chg="mod">
          <ac:chgData name="131633403@staff.integra.its.ac.id" userId="09574fc9-7f2a-46d4-a3fa-f039d963485c" providerId="ADAL" clId="{DB42F97F-20BB-4180-B8BF-D7333A6FA66E}" dt="2021-09-18T15:43:07.171" v="208"/>
          <ac:spMkLst>
            <pc:docMk/>
            <pc:sldMk cId="2656250184" sldId="372"/>
            <ac:spMk id="22" creationId="{F6C67E20-CB86-4D91-8C87-F00BFCB77D48}"/>
          </ac:spMkLst>
        </pc:spChg>
        <pc:grpChg chg="del">
          <ac:chgData name="131633403@staff.integra.its.ac.id" userId="09574fc9-7f2a-46d4-a3fa-f039d963485c" providerId="ADAL" clId="{DB42F97F-20BB-4180-B8BF-D7333A6FA66E}" dt="2021-09-18T15:38:51.053" v="135" actId="478"/>
          <ac:grpSpMkLst>
            <pc:docMk/>
            <pc:sldMk cId="2656250184" sldId="372"/>
            <ac:grpSpMk id="11" creationId="{92F77DD6-530C-4A7A-834C-F0897D4CD0F4}"/>
          </ac:grpSpMkLst>
        </pc:grpChg>
        <pc:grpChg chg="add mod">
          <ac:chgData name="131633403@staff.integra.its.ac.id" userId="09574fc9-7f2a-46d4-a3fa-f039d963485c" providerId="ADAL" clId="{DB42F97F-20BB-4180-B8BF-D7333A6FA66E}" dt="2021-09-18T15:43:07.171" v="208"/>
          <ac:grpSpMkLst>
            <pc:docMk/>
            <pc:sldMk cId="2656250184" sldId="372"/>
            <ac:grpSpMk id="17" creationId="{DD9AFBA5-4BB1-4E01-A6D8-2D979A74871C}"/>
          </ac:grpSpMkLst>
        </pc:grpChg>
        <pc:picChg chg="mod">
          <ac:chgData name="131633403@staff.integra.its.ac.id" userId="09574fc9-7f2a-46d4-a3fa-f039d963485c" providerId="ADAL" clId="{DB42F97F-20BB-4180-B8BF-D7333A6FA66E}" dt="2021-09-18T15:43:07.171" v="208"/>
          <ac:picMkLst>
            <pc:docMk/>
            <pc:sldMk cId="2656250184" sldId="372"/>
            <ac:picMk id="19" creationId="{FF06B932-BFC2-496F-917B-F6DA35398CB0}"/>
          </ac:picMkLst>
        </pc:picChg>
      </pc:sldChg>
      <pc:sldChg chg="addSp delSp modSp mod">
        <pc:chgData name="131633403@staff.integra.its.ac.id" userId="09574fc9-7f2a-46d4-a3fa-f039d963485c" providerId="ADAL" clId="{DB42F97F-20BB-4180-B8BF-D7333A6FA66E}" dt="2021-09-18T15:43:09.324" v="209"/>
        <pc:sldMkLst>
          <pc:docMk/>
          <pc:sldMk cId="2269351805" sldId="373"/>
        </pc:sldMkLst>
        <pc:spChg chg="del">
          <ac:chgData name="131633403@staff.integra.its.ac.id" userId="09574fc9-7f2a-46d4-a3fa-f039d963485c" providerId="ADAL" clId="{DB42F97F-20BB-4180-B8BF-D7333A6FA66E}" dt="2021-09-18T15:38:58.604" v="138" actId="478"/>
          <ac:spMkLst>
            <pc:docMk/>
            <pc:sldMk cId="2269351805" sldId="373"/>
            <ac:spMk id="4" creationId="{6DD5D859-260D-244D-A3AC-E62892587BA0}"/>
          </ac:spMkLst>
        </pc:spChg>
        <pc:spChg chg="mod">
          <ac:chgData name="131633403@staff.integra.its.ac.id" userId="09574fc9-7f2a-46d4-a3fa-f039d963485c" providerId="ADAL" clId="{DB42F97F-20BB-4180-B8BF-D7333A6FA66E}" dt="2021-09-18T15:43:09.324" v="209"/>
          <ac:spMkLst>
            <pc:docMk/>
            <pc:sldMk cId="2269351805" sldId="373"/>
            <ac:spMk id="12" creationId="{3C3A67FE-8715-4E3A-9132-08B719D6B962}"/>
          </ac:spMkLst>
        </pc:spChg>
        <pc:spChg chg="mod">
          <ac:chgData name="131633403@staff.integra.its.ac.id" userId="09574fc9-7f2a-46d4-a3fa-f039d963485c" providerId="ADAL" clId="{DB42F97F-20BB-4180-B8BF-D7333A6FA66E}" dt="2021-09-18T15:43:09.324" v="209"/>
          <ac:spMkLst>
            <pc:docMk/>
            <pc:sldMk cId="2269351805" sldId="373"/>
            <ac:spMk id="14" creationId="{957384E3-A42B-4856-8480-231C73B56DF7}"/>
          </ac:spMkLst>
        </pc:spChg>
        <pc:spChg chg="mod">
          <ac:chgData name="131633403@staff.integra.its.ac.id" userId="09574fc9-7f2a-46d4-a3fa-f039d963485c" providerId="ADAL" clId="{DB42F97F-20BB-4180-B8BF-D7333A6FA66E}" dt="2021-09-18T15:43:09.324" v="209"/>
          <ac:spMkLst>
            <pc:docMk/>
            <pc:sldMk cId="2269351805" sldId="373"/>
            <ac:spMk id="15" creationId="{1B523C28-6767-4976-B60A-EC023FE2BFB4}"/>
          </ac:spMkLst>
        </pc:spChg>
        <pc:spChg chg="mod">
          <ac:chgData name="131633403@staff.integra.its.ac.id" userId="09574fc9-7f2a-46d4-a3fa-f039d963485c" providerId="ADAL" clId="{DB42F97F-20BB-4180-B8BF-D7333A6FA66E}" dt="2021-09-18T15:43:09.324" v="209"/>
          <ac:spMkLst>
            <pc:docMk/>
            <pc:sldMk cId="2269351805" sldId="373"/>
            <ac:spMk id="16" creationId="{2761A710-C9F8-4B06-9648-58EF14C9DA0C}"/>
          </ac:spMkLst>
        </pc:spChg>
        <pc:grpChg chg="del">
          <ac:chgData name="131633403@staff.integra.its.ac.id" userId="09574fc9-7f2a-46d4-a3fa-f039d963485c" providerId="ADAL" clId="{DB42F97F-20BB-4180-B8BF-D7333A6FA66E}" dt="2021-09-18T15:38:56.484" v="137" actId="478"/>
          <ac:grpSpMkLst>
            <pc:docMk/>
            <pc:sldMk cId="2269351805" sldId="373"/>
            <ac:grpSpMk id="5" creationId="{D4033798-E093-49BC-AF53-E54A14D7B3AE}"/>
          </ac:grpSpMkLst>
        </pc:grpChg>
        <pc:grpChg chg="add mod">
          <ac:chgData name="131633403@staff.integra.its.ac.id" userId="09574fc9-7f2a-46d4-a3fa-f039d963485c" providerId="ADAL" clId="{DB42F97F-20BB-4180-B8BF-D7333A6FA66E}" dt="2021-09-18T15:43:09.324" v="209"/>
          <ac:grpSpMkLst>
            <pc:docMk/>
            <pc:sldMk cId="2269351805" sldId="373"/>
            <ac:grpSpMk id="11" creationId="{731769D6-E27B-4AE7-B73D-AFC4C4D48A48}"/>
          </ac:grpSpMkLst>
        </pc:grpChg>
        <pc:picChg chg="mod">
          <ac:chgData name="131633403@staff.integra.its.ac.id" userId="09574fc9-7f2a-46d4-a3fa-f039d963485c" providerId="ADAL" clId="{DB42F97F-20BB-4180-B8BF-D7333A6FA66E}" dt="2021-09-18T15:43:09.324" v="209"/>
          <ac:picMkLst>
            <pc:docMk/>
            <pc:sldMk cId="2269351805" sldId="373"/>
            <ac:picMk id="13" creationId="{E6A682B5-AB80-4BF6-804C-06CF2180E67C}"/>
          </ac:picMkLst>
        </pc:picChg>
      </pc:sldChg>
      <pc:sldChg chg="addSp delSp modSp mod">
        <pc:chgData name="131633403@staff.integra.its.ac.id" userId="09574fc9-7f2a-46d4-a3fa-f039d963485c" providerId="ADAL" clId="{DB42F97F-20BB-4180-B8BF-D7333A6FA66E}" dt="2021-09-18T15:43:18.336" v="212" actId="1076"/>
        <pc:sldMkLst>
          <pc:docMk/>
          <pc:sldMk cId="2966714833" sldId="374"/>
        </pc:sldMkLst>
        <pc:spChg chg="del">
          <ac:chgData name="131633403@staff.integra.its.ac.id" userId="09574fc9-7f2a-46d4-a3fa-f039d963485c" providerId="ADAL" clId="{DB42F97F-20BB-4180-B8BF-D7333A6FA66E}" dt="2021-09-18T15:39:08.394" v="140" actId="478"/>
          <ac:spMkLst>
            <pc:docMk/>
            <pc:sldMk cId="2966714833" sldId="374"/>
            <ac:spMk id="4" creationId="{2B725783-31EB-0A45-BBEC-F3A4ECB69712}"/>
          </ac:spMkLst>
        </pc:spChg>
        <pc:spChg chg="mod">
          <ac:chgData name="131633403@staff.integra.its.ac.id" userId="09574fc9-7f2a-46d4-a3fa-f039d963485c" providerId="ADAL" clId="{DB42F97F-20BB-4180-B8BF-D7333A6FA66E}" dt="2021-09-18T15:43:11.478" v="210"/>
          <ac:spMkLst>
            <pc:docMk/>
            <pc:sldMk cId="2966714833" sldId="374"/>
            <ac:spMk id="13" creationId="{81F7A3ED-E48C-48EA-BB62-7B57FDB4F2F2}"/>
          </ac:spMkLst>
        </pc:spChg>
        <pc:spChg chg="mod">
          <ac:chgData name="131633403@staff.integra.its.ac.id" userId="09574fc9-7f2a-46d4-a3fa-f039d963485c" providerId="ADAL" clId="{DB42F97F-20BB-4180-B8BF-D7333A6FA66E}" dt="2021-09-18T15:43:11.478" v="210"/>
          <ac:spMkLst>
            <pc:docMk/>
            <pc:sldMk cId="2966714833" sldId="374"/>
            <ac:spMk id="15" creationId="{FB0B6CED-9E38-4F98-9470-A300B426F76D}"/>
          </ac:spMkLst>
        </pc:spChg>
        <pc:spChg chg="mod">
          <ac:chgData name="131633403@staff.integra.its.ac.id" userId="09574fc9-7f2a-46d4-a3fa-f039d963485c" providerId="ADAL" clId="{DB42F97F-20BB-4180-B8BF-D7333A6FA66E}" dt="2021-09-18T15:43:11.478" v="210"/>
          <ac:spMkLst>
            <pc:docMk/>
            <pc:sldMk cId="2966714833" sldId="374"/>
            <ac:spMk id="16" creationId="{725AC3F8-C226-4CF2-AD41-D52F83547A59}"/>
          </ac:spMkLst>
        </pc:spChg>
        <pc:spChg chg="mod">
          <ac:chgData name="131633403@staff.integra.its.ac.id" userId="09574fc9-7f2a-46d4-a3fa-f039d963485c" providerId="ADAL" clId="{DB42F97F-20BB-4180-B8BF-D7333A6FA66E}" dt="2021-09-18T15:43:11.478" v="210"/>
          <ac:spMkLst>
            <pc:docMk/>
            <pc:sldMk cId="2966714833" sldId="374"/>
            <ac:spMk id="17" creationId="{9B5291F2-7C82-474C-903F-392E6DB66266}"/>
          </ac:spMkLst>
        </pc:spChg>
        <pc:spChg chg="mod">
          <ac:chgData name="131633403@staff.integra.its.ac.id" userId="09574fc9-7f2a-46d4-a3fa-f039d963485c" providerId="ADAL" clId="{DB42F97F-20BB-4180-B8BF-D7333A6FA66E}" dt="2021-09-18T15:43:18.336" v="212" actId="1076"/>
          <ac:spMkLst>
            <pc:docMk/>
            <pc:sldMk cId="2966714833" sldId="374"/>
            <ac:spMk id="70661" creationId="{A1C39AE3-37C3-BF48-95DB-4EE191E510C9}"/>
          </ac:spMkLst>
        </pc:spChg>
        <pc:grpChg chg="del">
          <ac:chgData name="131633403@staff.integra.its.ac.id" userId="09574fc9-7f2a-46d4-a3fa-f039d963485c" providerId="ADAL" clId="{DB42F97F-20BB-4180-B8BF-D7333A6FA66E}" dt="2021-09-18T15:39:06.023" v="139" actId="478"/>
          <ac:grpSpMkLst>
            <pc:docMk/>
            <pc:sldMk cId="2966714833" sldId="374"/>
            <ac:grpSpMk id="6" creationId="{7C61A81C-C52A-4CF4-96B3-53C6E05E395B}"/>
          </ac:grpSpMkLst>
        </pc:grpChg>
        <pc:grpChg chg="add mod">
          <ac:chgData name="131633403@staff.integra.its.ac.id" userId="09574fc9-7f2a-46d4-a3fa-f039d963485c" providerId="ADAL" clId="{DB42F97F-20BB-4180-B8BF-D7333A6FA66E}" dt="2021-09-18T15:43:11.478" v="210"/>
          <ac:grpSpMkLst>
            <pc:docMk/>
            <pc:sldMk cId="2966714833" sldId="374"/>
            <ac:grpSpMk id="12" creationId="{40CB071A-5DBA-424A-B2F0-0605D34A1A53}"/>
          </ac:grpSpMkLst>
        </pc:grpChg>
        <pc:picChg chg="mod">
          <ac:chgData name="131633403@staff.integra.its.ac.id" userId="09574fc9-7f2a-46d4-a3fa-f039d963485c" providerId="ADAL" clId="{DB42F97F-20BB-4180-B8BF-D7333A6FA66E}" dt="2021-09-18T15:43:11.478" v="210"/>
          <ac:picMkLst>
            <pc:docMk/>
            <pc:sldMk cId="2966714833" sldId="374"/>
            <ac:picMk id="14" creationId="{88B34D70-67D1-4450-963D-43B5476F647C}"/>
          </ac:picMkLst>
        </pc:picChg>
        <pc:picChg chg="mod">
          <ac:chgData name="131633403@staff.integra.its.ac.id" userId="09574fc9-7f2a-46d4-a3fa-f039d963485c" providerId="ADAL" clId="{DB42F97F-20BB-4180-B8BF-D7333A6FA66E}" dt="2021-09-18T15:43:15.592" v="211" actId="1076"/>
          <ac:picMkLst>
            <pc:docMk/>
            <pc:sldMk cId="2966714833" sldId="374"/>
            <ac:picMk id="79874" creationId="{3CF40911-EFB8-744E-B7B2-7F5BAEE3AEAC}"/>
          </ac:picMkLst>
        </pc:picChg>
      </pc:sldChg>
      <pc:sldChg chg="addSp delSp modSp mod">
        <pc:chgData name="131633403@staff.integra.its.ac.id" userId="09574fc9-7f2a-46d4-a3fa-f039d963485c" providerId="ADAL" clId="{DB42F97F-20BB-4180-B8BF-D7333A6FA66E}" dt="2021-09-18T15:43:22.251" v="213"/>
        <pc:sldMkLst>
          <pc:docMk/>
          <pc:sldMk cId="206832961" sldId="375"/>
        </pc:sldMkLst>
        <pc:spChg chg="del">
          <ac:chgData name="131633403@staff.integra.its.ac.id" userId="09574fc9-7f2a-46d4-a3fa-f039d963485c" providerId="ADAL" clId="{DB42F97F-20BB-4180-B8BF-D7333A6FA66E}" dt="2021-09-18T15:39:13.547" v="142" actId="478"/>
          <ac:spMkLst>
            <pc:docMk/>
            <pc:sldMk cId="206832961" sldId="375"/>
            <ac:spMk id="4" creationId="{8F2FC67D-EF3C-7740-A28F-1383930DA0D0}"/>
          </ac:spMkLst>
        </pc:spChg>
        <pc:spChg chg="mod">
          <ac:chgData name="131633403@staff.integra.its.ac.id" userId="09574fc9-7f2a-46d4-a3fa-f039d963485c" providerId="ADAL" clId="{DB42F97F-20BB-4180-B8BF-D7333A6FA66E}" dt="2021-09-18T15:43:22.251" v="213"/>
          <ac:spMkLst>
            <pc:docMk/>
            <pc:sldMk cId="206832961" sldId="375"/>
            <ac:spMk id="15" creationId="{BC9CC47F-5635-448A-B3BB-308431414BFC}"/>
          </ac:spMkLst>
        </pc:spChg>
        <pc:spChg chg="mod">
          <ac:chgData name="131633403@staff.integra.its.ac.id" userId="09574fc9-7f2a-46d4-a3fa-f039d963485c" providerId="ADAL" clId="{DB42F97F-20BB-4180-B8BF-D7333A6FA66E}" dt="2021-09-18T15:43:22.251" v="213"/>
          <ac:spMkLst>
            <pc:docMk/>
            <pc:sldMk cId="206832961" sldId="375"/>
            <ac:spMk id="17" creationId="{BEAAC486-4AEB-4691-B63E-970315F96C65}"/>
          </ac:spMkLst>
        </pc:spChg>
        <pc:spChg chg="mod">
          <ac:chgData name="131633403@staff.integra.its.ac.id" userId="09574fc9-7f2a-46d4-a3fa-f039d963485c" providerId="ADAL" clId="{DB42F97F-20BB-4180-B8BF-D7333A6FA66E}" dt="2021-09-18T15:43:22.251" v="213"/>
          <ac:spMkLst>
            <pc:docMk/>
            <pc:sldMk cId="206832961" sldId="375"/>
            <ac:spMk id="18" creationId="{310D58BD-FEA4-437E-8A9F-001C0238F860}"/>
          </ac:spMkLst>
        </pc:spChg>
        <pc:spChg chg="mod">
          <ac:chgData name="131633403@staff.integra.its.ac.id" userId="09574fc9-7f2a-46d4-a3fa-f039d963485c" providerId="ADAL" clId="{DB42F97F-20BB-4180-B8BF-D7333A6FA66E}" dt="2021-09-18T15:43:22.251" v="213"/>
          <ac:spMkLst>
            <pc:docMk/>
            <pc:sldMk cId="206832961" sldId="375"/>
            <ac:spMk id="19" creationId="{D1525058-6957-4455-B37A-EE6BF5E27C61}"/>
          </ac:spMkLst>
        </pc:spChg>
        <pc:grpChg chg="del">
          <ac:chgData name="131633403@staff.integra.its.ac.id" userId="09574fc9-7f2a-46d4-a3fa-f039d963485c" providerId="ADAL" clId="{DB42F97F-20BB-4180-B8BF-D7333A6FA66E}" dt="2021-09-18T15:39:11.078" v="141" actId="478"/>
          <ac:grpSpMkLst>
            <pc:docMk/>
            <pc:sldMk cId="206832961" sldId="375"/>
            <ac:grpSpMk id="5" creationId="{4F0D2B95-AA0F-46A1-BF89-33078E0504F0}"/>
          </ac:grpSpMkLst>
        </pc:grpChg>
        <pc:grpChg chg="add mod">
          <ac:chgData name="131633403@staff.integra.its.ac.id" userId="09574fc9-7f2a-46d4-a3fa-f039d963485c" providerId="ADAL" clId="{DB42F97F-20BB-4180-B8BF-D7333A6FA66E}" dt="2021-09-18T15:43:22.251" v="213"/>
          <ac:grpSpMkLst>
            <pc:docMk/>
            <pc:sldMk cId="206832961" sldId="375"/>
            <ac:grpSpMk id="13" creationId="{E5268A2D-33D1-4D43-B9F2-58C6F05555C1}"/>
          </ac:grpSpMkLst>
        </pc:grpChg>
        <pc:picChg chg="mod">
          <ac:chgData name="131633403@staff.integra.its.ac.id" userId="09574fc9-7f2a-46d4-a3fa-f039d963485c" providerId="ADAL" clId="{DB42F97F-20BB-4180-B8BF-D7333A6FA66E}" dt="2021-09-18T15:26:07.588" v="39" actId="1076"/>
          <ac:picMkLst>
            <pc:docMk/>
            <pc:sldMk cId="206832961" sldId="375"/>
            <ac:picMk id="2" creationId="{52034C4A-D688-4FE7-9780-FE4E96BB1D94}"/>
          </ac:picMkLst>
        </pc:picChg>
        <pc:picChg chg="add del mod">
          <ac:chgData name="131633403@staff.integra.its.ac.id" userId="09574fc9-7f2a-46d4-a3fa-f039d963485c" providerId="ADAL" clId="{DB42F97F-20BB-4180-B8BF-D7333A6FA66E}" dt="2021-09-18T15:24:44.670" v="20" actId="478"/>
          <ac:picMkLst>
            <pc:docMk/>
            <pc:sldMk cId="206832961" sldId="375"/>
            <ac:picMk id="11" creationId="{060552FB-B5BB-4977-A64D-34B5E63F609B}"/>
          </ac:picMkLst>
        </pc:picChg>
        <pc:picChg chg="add mod">
          <ac:chgData name="131633403@staff.integra.its.ac.id" userId="09574fc9-7f2a-46d4-a3fa-f039d963485c" providerId="ADAL" clId="{DB42F97F-20BB-4180-B8BF-D7333A6FA66E}" dt="2021-09-18T15:25:53.604" v="35" actId="14100"/>
          <ac:picMkLst>
            <pc:docMk/>
            <pc:sldMk cId="206832961" sldId="375"/>
            <ac:picMk id="12" creationId="{1A0C6E47-8E9A-4F7C-8DC3-A82B5434E7C6}"/>
          </ac:picMkLst>
        </pc:picChg>
        <pc:picChg chg="mod">
          <ac:chgData name="131633403@staff.integra.its.ac.id" userId="09574fc9-7f2a-46d4-a3fa-f039d963485c" providerId="ADAL" clId="{DB42F97F-20BB-4180-B8BF-D7333A6FA66E}" dt="2021-09-18T15:43:22.251" v="213"/>
          <ac:picMkLst>
            <pc:docMk/>
            <pc:sldMk cId="206832961" sldId="375"/>
            <ac:picMk id="16" creationId="{38BF8A42-7940-43E7-9F0B-8CFA16171BDF}"/>
          </ac:picMkLst>
        </pc:picChg>
        <pc:cxnChg chg="add mod">
          <ac:chgData name="131633403@staff.integra.its.ac.id" userId="09574fc9-7f2a-46d4-a3fa-f039d963485c" providerId="ADAL" clId="{DB42F97F-20BB-4180-B8BF-D7333A6FA66E}" dt="2021-09-18T15:25:28.591" v="32" actId="692"/>
          <ac:cxnSpMkLst>
            <pc:docMk/>
            <pc:sldMk cId="206832961" sldId="375"/>
            <ac:cxnSpMk id="14" creationId="{2328CF11-7445-4707-A0D9-27E2E734E1FC}"/>
          </ac:cxnSpMkLst>
        </pc:cxnChg>
      </pc:sldChg>
      <pc:sldChg chg="addSp delSp modSp add del mod">
        <pc:chgData name="131633403@staff.integra.its.ac.id" userId="09574fc9-7f2a-46d4-a3fa-f039d963485c" providerId="ADAL" clId="{DB42F97F-20BB-4180-B8BF-D7333A6FA66E}" dt="2021-09-27T06:09:48.332" v="800" actId="22"/>
        <pc:sldMkLst>
          <pc:docMk/>
          <pc:sldMk cId="2019722050" sldId="376"/>
        </pc:sldMkLst>
        <pc:spChg chg="del">
          <ac:chgData name="131633403@staff.integra.its.ac.id" userId="09574fc9-7f2a-46d4-a3fa-f039d963485c" providerId="ADAL" clId="{DB42F97F-20BB-4180-B8BF-D7333A6FA66E}" dt="2021-09-18T15:39:18.600" v="144" actId="478"/>
          <ac:spMkLst>
            <pc:docMk/>
            <pc:sldMk cId="2019722050" sldId="376"/>
            <ac:spMk id="4" creationId="{4C1C55DB-AEEC-4947-B816-0BB20B354A36}"/>
          </ac:spMkLst>
        </pc:spChg>
        <pc:spChg chg="mod">
          <ac:chgData name="131633403@staff.integra.its.ac.id" userId="09574fc9-7f2a-46d4-a3fa-f039d963485c" providerId="ADAL" clId="{DB42F97F-20BB-4180-B8BF-D7333A6FA66E}" dt="2021-09-18T15:44:09.028" v="214"/>
          <ac:spMkLst>
            <pc:docMk/>
            <pc:sldMk cId="2019722050" sldId="376"/>
            <ac:spMk id="12" creationId="{F2D09585-28A8-4D45-AF69-A3BD2DECF532}"/>
          </ac:spMkLst>
        </pc:spChg>
        <pc:spChg chg="mod">
          <ac:chgData name="131633403@staff.integra.its.ac.id" userId="09574fc9-7f2a-46d4-a3fa-f039d963485c" providerId="ADAL" clId="{DB42F97F-20BB-4180-B8BF-D7333A6FA66E}" dt="2021-09-18T15:44:09.028" v="214"/>
          <ac:spMkLst>
            <pc:docMk/>
            <pc:sldMk cId="2019722050" sldId="376"/>
            <ac:spMk id="14" creationId="{43BA7BED-14B6-4AF2-B9BC-6ECB54CB7969}"/>
          </ac:spMkLst>
        </pc:spChg>
        <pc:spChg chg="mod">
          <ac:chgData name="131633403@staff.integra.its.ac.id" userId="09574fc9-7f2a-46d4-a3fa-f039d963485c" providerId="ADAL" clId="{DB42F97F-20BB-4180-B8BF-D7333A6FA66E}" dt="2021-09-18T15:44:09.028" v="214"/>
          <ac:spMkLst>
            <pc:docMk/>
            <pc:sldMk cId="2019722050" sldId="376"/>
            <ac:spMk id="15" creationId="{FD90D6F9-59DE-4D37-ACBE-84CA24C06155}"/>
          </ac:spMkLst>
        </pc:spChg>
        <pc:spChg chg="mod">
          <ac:chgData name="131633403@staff.integra.its.ac.id" userId="09574fc9-7f2a-46d4-a3fa-f039d963485c" providerId="ADAL" clId="{DB42F97F-20BB-4180-B8BF-D7333A6FA66E}" dt="2021-09-18T15:44:09.028" v="214"/>
          <ac:spMkLst>
            <pc:docMk/>
            <pc:sldMk cId="2019722050" sldId="376"/>
            <ac:spMk id="16" creationId="{0A860245-801A-425B-8CC6-5398FE8DE7ED}"/>
          </ac:spMkLst>
        </pc:spChg>
        <pc:grpChg chg="del">
          <ac:chgData name="131633403@staff.integra.its.ac.id" userId="09574fc9-7f2a-46d4-a3fa-f039d963485c" providerId="ADAL" clId="{DB42F97F-20BB-4180-B8BF-D7333A6FA66E}" dt="2021-09-18T15:39:16.327" v="143" actId="478"/>
          <ac:grpSpMkLst>
            <pc:docMk/>
            <pc:sldMk cId="2019722050" sldId="376"/>
            <ac:grpSpMk id="5" creationId="{DDC50ABD-5E70-4B15-996B-0E52CE1A9155}"/>
          </ac:grpSpMkLst>
        </pc:grpChg>
        <pc:grpChg chg="add mod">
          <ac:chgData name="131633403@staff.integra.its.ac.id" userId="09574fc9-7f2a-46d4-a3fa-f039d963485c" providerId="ADAL" clId="{DB42F97F-20BB-4180-B8BF-D7333A6FA66E}" dt="2021-09-18T15:44:09.028" v="214"/>
          <ac:grpSpMkLst>
            <pc:docMk/>
            <pc:sldMk cId="2019722050" sldId="376"/>
            <ac:grpSpMk id="11" creationId="{BE708950-75D1-4BD8-ADDA-8B7B482D9D84}"/>
          </ac:grpSpMkLst>
        </pc:grpChg>
        <pc:picChg chg="mod">
          <ac:chgData name="131633403@staff.integra.its.ac.id" userId="09574fc9-7f2a-46d4-a3fa-f039d963485c" providerId="ADAL" clId="{DB42F97F-20BB-4180-B8BF-D7333A6FA66E}" dt="2021-09-18T15:44:09.028" v="214"/>
          <ac:picMkLst>
            <pc:docMk/>
            <pc:sldMk cId="2019722050" sldId="376"/>
            <ac:picMk id="13" creationId="{E3C5950B-523B-4048-B5A4-448E3CF2E628}"/>
          </ac:picMkLst>
        </pc:picChg>
      </pc:sldChg>
      <pc:sldChg chg="addSp delSp modSp mod">
        <pc:chgData name="131633403@staff.integra.its.ac.id" userId="09574fc9-7f2a-46d4-a3fa-f039d963485c" providerId="ADAL" clId="{DB42F97F-20BB-4180-B8BF-D7333A6FA66E}" dt="2021-09-18T15:44:11.253" v="215"/>
        <pc:sldMkLst>
          <pc:docMk/>
          <pc:sldMk cId="2582579552" sldId="377"/>
        </pc:sldMkLst>
        <pc:spChg chg="del">
          <ac:chgData name="131633403@staff.integra.its.ac.id" userId="09574fc9-7f2a-46d4-a3fa-f039d963485c" providerId="ADAL" clId="{DB42F97F-20BB-4180-B8BF-D7333A6FA66E}" dt="2021-09-18T15:39:24.491" v="146" actId="478"/>
          <ac:spMkLst>
            <pc:docMk/>
            <pc:sldMk cId="2582579552" sldId="377"/>
            <ac:spMk id="4" creationId="{A5390247-3F58-F849-AC44-56580EDF07E0}"/>
          </ac:spMkLst>
        </pc:spChg>
        <pc:spChg chg="mod">
          <ac:chgData name="131633403@staff.integra.its.ac.id" userId="09574fc9-7f2a-46d4-a3fa-f039d963485c" providerId="ADAL" clId="{DB42F97F-20BB-4180-B8BF-D7333A6FA66E}" dt="2021-09-18T15:44:11.253" v="215"/>
          <ac:spMkLst>
            <pc:docMk/>
            <pc:sldMk cId="2582579552" sldId="377"/>
            <ac:spMk id="12" creationId="{1C99EDC6-1533-4BBB-8085-0F516B1E8A4E}"/>
          </ac:spMkLst>
        </pc:spChg>
        <pc:spChg chg="mod">
          <ac:chgData name="131633403@staff.integra.its.ac.id" userId="09574fc9-7f2a-46d4-a3fa-f039d963485c" providerId="ADAL" clId="{DB42F97F-20BB-4180-B8BF-D7333A6FA66E}" dt="2021-09-18T15:44:11.253" v="215"/>
          <ac:spMkLst>
            <pc:docMk/>
            <pc:sldMk cId="2582579552" sldId="377"/>
            <ac:spMk id="14" creationId="{40407452-5FF5-4B9F-8D21-A75AA0D764B4}"/>
          </ac:spMkLst>
        </pc:spChg>
        <pc:spChg chg="mod">
          <ac:chgData name="131633403@staff.integra.its.ac.id" userId="09574fc9-7f2a-46d4-a3fa-f039d963485c" providerId="ADAL" clId="{DB42F97F-20BB-4180-B8BF-D7333A6FA66E}" dt="2021-09-18T15:44:11.253" v="215"/>
          <ac:spMkLst>
            <pc:docMk/>
            <pc:sldMk cId="2582579552" sldId="377"/>
            <ac:spMk id="15" creationId="{1AA38D8D-9434-48CD-94FE-1B29B3B2F3CC}"/>
          </ac:spMkLst>
        </pc:spChg>
        <pc:spChg chg="mod">
          <ac:chgData name="131633403@staff.integra.its.ac.id" userId="09574fc9-7f2a-46d4-a3fa-f039d963485c" providerId="ADAL" clId="{DB42F97F-20BB-4180-B8BF-D7333A6FA66E}" dt="2021-09-18T15:44:11.253" v="215"/>
          <ac:spMkLst>
            <pc:docMk/>
            <pc:sldMk cId="2582579552" sldId="377"/>
            <ac:spMk id="16" creationId="{A2F85EF1-4C4F-4BE6-A7EE-1B5FF054B857}"/>
          </ac:spMkLst>
        </pc:spChg>
        <pc:grpChg chg="del">
          <ac:chgData name="131633403@staff.integra.its.ac.id" userId="09574fc9-7f2a-46d4-a3fa-f039d963485c" providerId="ADAL" clId="{DB42F97F-20BB-4180-B8BF-D7333A6FA66E}" dt="2021-09-18T15:39:22.059" v="145" actId="478"/>
          <ac:grpSpMkLst>
            <pc:docMk/>
            <pc:sldMk cId="2582579552" sldId="377"/>
            <ac:grpSpMk id="5" creationId="{3D1016EA-3EA8-4948-B66D-424EF72F9690}"/>
          </ac:grpSpMkLst>
        </pc:grpChg>
        <pc:grpChg chg="add mod">
          <ac:chgData name="131633403@staff.integra.its.ac.id" userId="09574fc9-7f2a-46d4-a3fa-f039d963485c" providerId="ADAL" clId="{DB42F97F-20BB-4180-B8BF-D7333A6FA66E}" dt="2021-09-18T15:44:11.253" v="215"/>
          <ac:grpSpMkLst>
            <pc:docMk/>
            <pc:sldMk cId="2582579552" sldId="377"/>
            <ac:grpSpMk id="11" creationId="{3E7D1D64-B14A-44A3-9673-D1C4AC9C01D0}"/>
          </ac:grpSpMkLst>
        </pc:grpChg>
        <pc:picChg chg="mod">
          <ac:chgData name="131633403@staff.integra.its.ac.id" userId="09574fc9-7f2a-46d4-a3fa-f039d963485c" providerId="ADAL" clId="{DB42F97F-20BB-4180-B8BF-D7333A6FA66E}" dt="2021-09-18T15:44:11.253" v="215"/>
          <ac:picMkLst>
            <pc:docMk/>
            <pc:sldMk cId="2582579552" sldId="377"/>
            <ac:picMk id="13" creationId="{A11BF652-C2A3-4CC5-942F-B98E108522DD}"/>
          </ac:picMkLst>
        </pc:picChg>
      </pc:sldChg>
      <pc:sldChg chg="addSp delSp modSp mod">
        <pc:chgData name="131633403@staff.integra.its.ac.id" userId="09574fc9-7f2a-46d4-a3fa-f039d963485c" providerId="ADAL" clId="{DB42F97F-20BB-4180-B8BF-D7333A6FA66E}" dt="2021-09-18T15:44:13.211" v="216"/>
        <pc:sldMkLst>
          <pc:docMk/>
          <pc:sldMk cId="1963009476" sldId="380"/>
        </pc:sldMkLst>
        <pc:spChg chg="del">
          <ac:chgData name="131633403@staff.integra.its.ac.id" userId="09574fc9-7f2a-46d4-a3fa-f039d963485c" providerId="ADAL" clId="{DB42F97F-20BB-4180-B8BF-D7333A6FA66E}" dt="2021-09-18T15:39:29.355" v="148" actId="478"/>
          <ac:spMkLst>
            <pc:docMk/>
            <pc:sldMk cId="1963009476" sldId="380"/>
            <ac:spMk id="4" creationId="{E8598684-4E09-FF43-9BC0-93EDC4CB005D}"/>
          </ac:spMkLst>
        </pc:spChg>
        <pc:spChg chg="mod">
          <ac:chgData name="131633403@staff.integra.its.ac.id" userId="09574fc9-7f2a-46d4-a3fa-f039d963485c" providerId="ADAL" clId="{DB42F97F-20BB-4180-B8BF-D7333A6FA66E}" dt="2021-09-18T15:44:13.211" v="216"/>
          <ac:spMkLst>
            <pc:docMk/>
            <pc:sldMk cId="1963009476" sldId="380"/>
            <ac:spMk id="13" creationId="{D76A05AC-13C5-45BC-8C9C-809351837E90}"/>
          </ac:spMkLst>
        </pc:spChg>
        <pc:spChg chg="mod">
          <ac:chgData name="131633403@staff.integra.its.ac.id" userId="09574fc9-7f2a-46d4-a3fa-f039d963485c" providerId="ADAL" clId="{DB42F97F-20BB-4180-B8BF-D7333A6FA66E}" dt="2021-09-18T15:44:13.211" v="216"/>
          <ac:spMkLst>
            <pc:docMk/>
            <pc:sldMk cId="1963009476" sldId="380"/>
            <ac:spMk id="15" creationId="{7838B705-FD88-43A3-AB5E-31415400571E}"/>
          </ac:spMkLst>
        </pc:spChg>
        <pc:spChg chg="mod">
          <ac:chgData name="131633403@staff.integra.its.ac.id" userId="09574fc9-7f2a-46d4-a3fa-f039d963485c" providerId="ADAL" clId="{DB42F97F-20BB-4180-B8BF-D7333A6FA66E}" dt="2021-09-18T15:44:13.211" v="216"/>
          <ac:spMkLst>
            <pc:docMk/>
            <pc:sldMk cId="1963009476" sldId="380"/>
            <ac:spMk id="16" creationId="{03BFC5D6-A1DC-4FE5-AA3B-8138110E11AF}"/>
          </ac:spMkLst>
        </pc:spChg>
        <pc:spChg chg="mod">
          <ac:chgData name="131633403@staff.integra.its.ac.id" userId="09574fc9-7f2a-46d4-a3fa-f039d963485c" providerId="ADAL" clId="{DB42F97F-20BB-4180-B8BF-D7333A6FA66E}" dt="2021-09-18T15:44:13.211" v="216"/>
          <ac:spMkLst>
            <pc:docMk/>
            <pc:sldMk cId="1963009476" sldId="380"/>
            <ac:spMk id="17" creationId="{D1DC5D15-7928-4B0B-8EF6-B846F9257486}"/>
          </ac:spMkLst>
        </pc:spChg>
        <pc:grpChg chg="del">
          <ac:chgData name="131633403@staff.integra.its.ac.id" userId="09574fc9-7f2a-46d4-a3fa-f039d963485c" providerId="ADAL" clId="{DB42F97F-20BB-4180-B8BF-D7333A6FA66E}" dt="2021-09-18T15:39:27.467" v="147" actId="478"/>
          <ac:grpSpMkLst>
            <pc:docMk/>
            <pc:sldMk cId="1963009476" sldId="380"/>
            <ac:grpSpMk id="6" creationId="{20165FF5-07F4-4B50-B27D-692FF32616B0}"/>
          </ac:grpSpMkLst>
        </pc:grpChg>
        <pc:grpChg chg="add mod">
          <ac:chgData name="131633403@staff.integra.its.ac.id" userId="09574fc9-7f2a-46d4-a3fa-f039d963485c" providerId="ADAL" clId="{DB42F97F-20BB-4180-B8BF-D7333A6FA66E}" dt="2021-09-18T15:44:13.211" v="216"/>
          <ac:grpSpMkLst>
            <pc:docMk/>
            <pc:sldMk cId="1963009476" sldId="380"/>
            <ac:grpSpMk id="12" creationId="{B4294B6D-1BF8-4076-8720-5A2D8EF1EC5F}"/>
          </ac:grpSpMkLst>
        </pc:grpChg>
        <pc:picChg chg="mod">
          <ac:chgData name="131633403@staff.integra.its.ac.id" userId="09574fc9-7f2a-46d4-a3fa-f039d963485c" providerId="ADAL" clId="{DB42F97F-20BB-4180-B8BF-D7333A6FA66E}" dt="2021-09-18T15:44:13.211" v="216"/>
          <ac:picMkLst>
            <pc:docMk/>
            <pc:sldMk cId="1963009476" sldId="380"/>
            <ac:picMk id="14" creationId="{63F2F55B-AD5B-47E3-A8F9-75DFD3BAC0B2}"/>
          </ac:picMkLst>
        </pc:picChg>
      </pc:sldChg>
      <pc:sldChg chg="addSp delSp modSp mod">
        <pc:chgData name="131633403@staff.integra.its.ac.id" userId="09574fc9-7f2a-46d4-a3fa-f039d963485c" providerId="ADAL" clId="{DB42F97F-20BB-4180-B8BF-D7333A6FA66E}" dt="2021-09-26T13:48:05.330" v="723" actId="255"/>
        <pc:sldMkLst>
          <pc:docMk/>
          <pc:sldMk cId="4193825583" sldId="381"/>
        </pc:sldMkLst>
        <pc:spChg chg="del">
          <ac:chgData name="131633403@staff.integra.its.ac.id" userId="09574fc9-7f2a-46d4-a3fa-f039d963485c" providerId="ADAL" clId="{DB42F97F-20BB-4180-B8BF-D7333A6FA66E}" dt="2021-09-18T15:39:33.770" v="150" actId="478"/>
          <ac:spMkLst>
            <pc:docMk/>
            <pc:sldMk cId="4193825583" sldId="381"/>
            <ac:spMk id="4" creationId="{8FC3F3E6-DCDA-054E-A6A7-FEF7800C3497}"/>
          </ac:spMkLst>
        </pc:spChg>
        <pc:spChg chg="mod">
          <ac:chgData name="131633403@staff.integra.its.ac.id" userId="09574fc9-7f2a-46d4-a3fa-f039d963485c" providerId="ADAL" clId="{DB42F97F-20BB-4180-B8BF-D7333A6FA66E}" dt="2021-09-18T15:44:15.127" v="217"/>
          <ac:spMkLst>
            <pc:docMk/>
            <pc:sldMk cId="4193825583" sldId="381"/>
            <ac:spMk id="12" creationId="{5FF9D29F-22AB-43C5-BB58-F3430A6AD789}"/>
          </ac:spMkLst>
        </pc:spChg>
        <pc:spChg chg="mod">
          <ac:chgData name="131633403@staff.integra.its.ac.id" userId="09574fc9-7f2a-46d4-a3fa-f039d963485c" providerId="ADAL" clId="{DB42F97F-20BB-4180-B8BF-D7333A6FA66E}" dt="2021-09-18T15:44:15.127" v="217"/>
          <ac:spMkLst>
            <pc:docMk/>
            <pc:sldMk cId="4193825583" sldId="381"/>
            <ac:spMk id="14" creationId="{A742ADB5-5D4D-40B5-AFB9-D19D1FA95ABF}"/>
          </ac:spMkLst>
        </pc:spChg>
        <pc:spChg chg="mod">
          <ac:chgData name="131633403@staff.integra.its.ac.id" userId="09574fc9-7f2a-46d4-a3fa-f039d963485c" providerId="ADAL" clId="{DB42F97F-20BB-4180-B8BF-D7333A6FA66E}" dt="2021-09-18T15:44:15.127" v="217"/>
          <ac:spMkLst>
            <pc:docMk/>
            <pc:sldMk cId="4193825583" sldId="381"/>
            <ac:spMk id="15" creationId="{F0858B2E-2A2D-4A3B-B4BF-1D127FB6EDC4}"/>
          </ac:spMkLst>
        </pc:spChg>
        <pc:spChg chg="mod">
          <ac:chgData name="131633403@staff.integra.its.ac.id" userId="09574fc9-7f2a-46d4-a3fa-f039d963485c" providerId="ADAL" clId="{DB42F97F-20BB-4180-B8BF-D7333A6FA66E}" dt="2021-09-18T15:44:15.127" v="217"/>
          <ac:spMkLst>
            <pc:docMk/>
            <pc:sldMk cId="4193825583" sldId="381"/>
            <ac:spMk id="16" creationId="{8C2E6E9F-2F16-4D52-B4CF-2C49EB6D8049}"/>
          </ac:spMkLst>
        </pc:spChg>
        <pc:spChg chg="mod">
          <ac:chgData name="131633403@staff.integra.its.ac.id" userId="09574fc9-7f2a-46d4-a3fa-f039d963485c" providerId="ADAL" clId="{DB42F97F-20BB-4180-B8BF-D7333A6FA66E}" dt="2021-09-26T13:48:05.330" v="723" actId="255"/>
          <ac:spMkLst>
            <pc:docMk/>
            <pc:sldMk cId="4193825583" sldId="381"/>
            <ac:spMk id="87042" creationId="{9E728D44-EDB8-C44E-997C-9AE2598FEE1C}"/>
          </ac:spMkLst>
        </pc:spChg>
        <pc:grpChg chg="del">
          <ac:chgData name="131633403@staff.integra.its.ac.id" userId="09574fc9-7f2a-46d4-a3fa-f039d963485c" providerId="ADAL" clId="{DB42F97F-20BB-4180-B8BF-D7333A6FA66E}" dt="2021-09-18T15:39:31.733" v="149" actId="478"/>
          <ac:grpSpMkLst>
            <pc:docMk/>
            <pc:sldMk cId="4193825583" sldId="381"/>
            <ac:grpSpMk id="5" creationId="{90A61DB1-DAF9-42CA-AE5D-E6874FE35EE0}"/>
          </ac:grpSpMkLst>
        </pc:grpChg>
        <pc:grpChg chg="add mod">
          <ac:chgData name="131633403@staff.integra.its.ac.id" userId="09574fc9-7f2a-46d4-a3fa-f039d963485c" providerId="ADAL" clId="{DB42F97F-20BB-4180-B8BF-D7333A6FA66E}" dt="2021-09-18T15:44:15.127" v="217"/>
          <ac:grpSpMkLst>
            <pc:docMk/>
            <pc:sldMk cId="4193825583" sldId="381"/>
            <ac:grpSpMk id="11" creationId="{271C2C3A-26F2-4CBF-9264-E866313FC92F}"/>
          </ac:grpSpMkLst>
        </pc:grpChg>
        <pc:picChg chg="mod">
          <ac:chgData name="131633403@staff.integra.its.ac.id" userId="09574fc9-7f2a-46d4-a3fa-f039d963485c" providerId="ADAL" clId="{DB42F97F-20BB-4180-B8BF-D7333A6FA66E}" dt="2021-09-18T15:44:15.127" v="217"/>
          <ac:picMkLst>
            <pc:docMk/>
            <pc:sldMk cId="4193825583" sldId="381"/>
            <ac:picMk id="13" creationId="{8627857C-4F13-4FE9-B678-67D1C1462FDC}"/>
          </ac:picMkLst>
        </pc:picChg>
      </pc:sldChg>
      <pc:sldChg chg="addSp delSp modSp del mod">
        <pc:chgData name="131633403@staff.integra.its.ac.id" userId="09574fc9-7f2a-46d4-a3fa-f039d963485c" providerId="ADAL" clId="{DB42F97F-20BB-4180-B8BF-D7333A6FA66E}" dt="2021-09-26T13:52:53.543" v="749" actId="47"/>
        <pc:sldMkLst>
          <pc:docMk/>
          <pc:sldMk cId="2746135247" sldId="382"/>
        </pc:sldMkLst>
        <pc:spChg chg="del">
          <ac:chgData name="131633403@staff.integra.its.ac.id" userId="09574fc9-7f2a-46d4-a3fa-f039d963485c" providerId="ADAL" clId="{DB42F97F-20BB-4180-B8BF-D7333A6FA66E}" dt="2021-09-18T15:39:39.164" v="152" actId="478"/>
          <ac:spMkLst>
            <pc:docMk/>
            <pc:sldMk cId="2746135247" sldId="382"/>
            <ac:spMk id="4" creationId="{5AB25565-C2B0-AA4E-9052-7713227D0550}"/>
          </ac:spMkLst>
        </pc:spChg>
        <pc:spChg chg="mod">
          <ac:chgData name="131633403@staff.integra.its.ac.id" userId="09574fc9-7f2a-46d4-a3fa-f039d963485c" providerId="ADAL" clId="{DB42F97F-20BB-4180-B8BF-D7333A6FA66E}" dt="2021-09-18T15:44:17.457" v="218"/>
          <ac:spMkLst>
            <pc:docMk/>
            <pc:sldMk cId="2746135247" sldId="382"/>
            <ac:spMk id="12" creationId="{E0700FB6-D8BF-4D7E-91AD-79EB95B1F700}"/>
          </ac:spMkLst>
        </pc:spChg>
        <pc:spChg chg="mod">
          <ac:chgData name="131633403@staff.integra.its.ac.id" userId="09574fc9-7f2a-46d4-a3fa-f039d963485c" providerId="ADAL" clId="{DB42F97F-20BB-4180-B8BF-D7333A6FA66E}" dt="2021-09-18T15:44:17.457" v="218"/>
          <ac:spMkLst>
            <pc:docMk/>
            <pc:sldMk cId="2746135247" sldId="382"/>
            <ac:spMk id="14" creationId="{2091D11B-16C9-4238-813C-D2EEE8D5EFE1}"/>
          </ac:spMkLst>
        </pc:spChg>
        <pc:spChg chg="mod">
          <ac:chgData name="131633403@staff.integra.its.ac.id" userId="09574fc9-7f2a-46d4-a3fa-f039d963485c" providerId="ADAL" clId="{DB42F97F-20BB-4180-B8BF-D7333A6FA66E}" dt="2021-09-18T15:44:17.457" v="218"/>
          <ac:spMkLst>
            <pc:docMk/>
            <pc:sldMk cId="2746135247" sldId="382"/>
            <ac:spMk id="15" creationId="{9221A1A4-E704-4E9D-ABC1-D065ECC787FC}"/>
          </ac:spMkLst>
        </pc:spChg>
        <pc:spChg chg="mod">
          <ac:chgData name="131633403@staff.integra.its.ac.id" userId="09574fc9-7f2a-46d4-a3fa-f039d963485c" providerId="ADAL" clId="{DB42F97F-20BB-4180-B8BF-D7333A6FA66E}" dt="2021-09-18T15:44:17.457" v="218"/>
          <ac:spMkLst>
            <pc:docMk/>
            <pc:sldMk cId="2746135247" sldId="382"/>
            <ac:spMk id="16" creationId="{0C7DF4A2-EA2F-43A9-8475-22DDF3AB6242}"/>
          </ac:spMkLst>
        </pc:spChg>
        <pc:grpChg chg="del">
          <ac:chgData name="131633403@staff.integra.its.ac.id" userId="09574fc9-7f2a-46d4-a3fa-f039d963485c" providerId="ADAL" clId="{DB42F97F-20BB-4180-B8BF-D7333A6FA66E}" dt="2021-09-18T15:39:36.661" v="151" actId="478"/>
          <ac:grpSpMkLst>
            <pc:docMk/>
            <pc:sldMk cId="2746135247" sldId="382"/>
            <ac:grpSpMk id="5" creationId="{2D82EC8D-B928-4EAC-ACCC-306062C18ABD}"/>
          </ac:grpSpMkLst>
        </pc:grpChg>
        <pc:grpChg chg="add mod">
          <ac:chgData name="131633403@staff.integra.its.ac.id" userId="09574fc9-7f2a-46d4-a3fa-f039d963485c" providerId="ADAL" clId="{DB42F97F-20BB-4180-B8BF-D7333A6FA66E}" dt="2021-09-18T15:44:17.457" v="218"/>
          <ac:grpSpMkLst>
            <pc:docMk/>
            <pc:sldMk cId="2746135247" sldId="382"/>
            <ac:grpSpMk id="11" creationId="{411E8DAE-2335-421B-B14E-30F257D4C639}"/>
          </ac:grpSpMkLst>
        </pc:grpChg>
        <pc:picChg chg="mod">
          <ac:chgData name="131633403@staff.integra.its.ac.id" userId="09574fc9-7f2a-46d4-a3fa-f039d963485c" providerId="ADAL" clId="{DB42F97F-20BB-4180-B8BF-D7333A6FA66E}" dt="2021-09-18T15:44:17.457" v="218"/>
          <ac:picMkLst>
            <pc:docMk/>
            <pc:sldMk cId="2746135247" sldId="382"/>
            <ac:picMk id="13" creationId="{6F845E70-03F8-4FFD-8EC1-40022EFF9813}"/>
          </ac:picMkLst>
        </pc:picChg>
      </pc:sldChg>
      <pc:sldChg chg="addSp delSp modSp mod">
        <pc:chgData name="131633403@staff.integra.its.ac.id" userId="09574fc9-7f2a-46d4-a3fa-f039d963485c" providerId="ADAL" clId="{DB42F97F-20BB-4180-B8BF-D7333A6FA66E}" dt="2021-09-26T13:52:45.641" v="748" actId="255"/>
        <pc:sldMkLst>
          <pc:docMk/>
          <pc:sldMk cId="3858570893" sldId="383"/>
        </pc:sldMkLst>
        <pc:spChg chg="del">
          <ac:chgData name="131633403@staff.integra.its.ac.id" userId="09574fc9-7f2a-46d4-a3fa-f039d963485c" providerId="ADAL" clId="{DB42F97F-20BB-4180-B8BF-D7333A6FA66E}" dt="2021-09-18T15:39:44.549" v="154" actId="478"/>
          <ac:spMkLst>
            <pc:docMk/>
            <pc:sldMk cId="3858570893" sldId="383"/>
            <ac:spMk id="4" creationId="{92581A47-8F45-E641-A4B9-DF2BB9C4443F}"/>
          </ac:spMkLst>
        </pc:spChg>
        <pc:spChg chg="add mod">
          <ac:chgData name="131633403@staff.integra.its.ac.id" userId="09574fc9-7f2a-46d4-a3fa-f039d963485c" providerId="ADAL" clId="{DB42F97F-20BB-4180-B8BF-D7333A6FA66E}" dt="2021-09-26T13:51:27.629" v="745" actId="207"/>
          <ac:spMkLst>
            <pc:docMk/>
            <pc:sldMk cId="3858570893" sldId="383"/>
            <ac:spMk id="11" creationId="{55E14361-D973-4A6F-BD16-264562B81D5E}"/>
          </ac:spMkLst>
        </pc:spChg>
        <pc:spChg chg="mod">
          <ac:chgData name="131633403@staff.integra.its.ac.id" userId="09574fc9-7f2a-46d4-a3fa-f039d963485c" providerId="ADAL" clId="{DB42F97F-20BB-4180-B8BF-D7333A6FA66E}" dt="2021-09-18T15:44:20.203" v="219"/>
          <ac:spMkLst>
            <pc:docMk/>
            <pc:sldMk cId="3858570893" sldId="383"/>
            <ac:spMk id="16" creationId="{E550777A-78FD-41C2-9DF4-0729774FC4F0}"/>
          </ac:spMkLst>
        </pc:spChg>
        <pc:spChg chg="mod">
          <ac:chgData name="131633403@staff.integra.its.ac.id" userId="09574fc9-7f2a-46d4-a3fa-f039d963485c" providerId="ADAL" clId="{DB42F97F-20BB-4180-B8BF-D7333A6FA66E}" dt="2021-09-18T15:44:20.203" v="219"/>
          <ac:spMkLst>
            <pc:docMk/>
            <pc:sldMk cId="3858570893" sldId="383"/>
            <ac:spMk id="18" creationId="{CCACE053-B4ED-43EB-9B6C-9B19F9FD2C1C}"/>
          </ac:spMkLst>
        </pc:spChg>
        <pc:spChg chg="mod">
          <ac:chgData name="131633403@staff.integra.its.ac.id" userId="09574fc9-7f2a-46d4-a3fa-f039d963485c" providerId="ADAL" clId="{DB42F97F-20BB-4180-B8BF-D7333A6FA66E}" dt="2021-09-18T15:44:20.203" v="219"/>
          <ac:spMkLst>
            <pc:docMk/>
            <pc:sldMk cId="3858570893" sldId="383"/>
            <ac:spMk id="19" creationId="{3C0B61AC-41BF-46DD-B8D7-F24C62FF8991}"/>
          </ac:spMkLst>
        </pc:spChg>
        <pc:spChg chg="mod">
          <ac:chgData name="131633403@staff.integra.its.ac.id" userId="09574fc9-7f2a-46d4-a3fa-f039d963485c" providerId="ADAL" clId="{DB42F97F-20BB-4180-B8BF-D7333A6FA66E}" dt="2021-09-18T15:44:20.203" v="219"/>
          <ac:spMkLst>
            <pc:docMk/>
            <pc:sldMk cId="3858570893" sldId="383"/>
            <ac:spMk id="20" creationId="{D4FAA589-6142-4A95-B150-799FACBF1B74}"/>
          </ac:spMkLst>
        </pc:spChg>
        <pc:spChg chg="mod">
          <ac:chgData name="131633403@staff.integra.its.ac.id" userId="09574fc9-7f2a-46d4-a3fa-f039d963485c" providerId="ADAL" clId="{DB42F97F-20BB-4180-B8BF-D7333A6FA66E}" dt="2021-09-26T13:52:45.641" v="748" actId="255"/>
          <ac:spMkLst>
            <pc:docMk/>
            <pc:sldMk cId="3858570893" sldId="383"/>
            <ac:spMk id="90113" creationId="{B7D446CB-87D8-DE4E-8DD0-004D079E9D04}"/>
          </ac:spMkLst>
        </pc:spChg>
        <pc:spChg chg="del mod">
          <ac:chgData name="131633403@staff.integra.its.ac.id" userId="09574fc9-7f2a-46d4-a3fa-f039d963485c" providerId="ADAL" clId="{DB42F97F-20BB-4180-B8BF-D7333A6FA66E}" dt="2021-09-18T15:39:46.309" v="156" actId="478"/>
          <ac:spMkLst>
            <pc:docMk/>
            <pc:sldMk cId="3858570893" sldId="383"/>
            <ac:spMk id="90117" creationId="{C574A2D5-CB5B-0248-A3EE-92E09121345A}"/>
          </ac:spMkLst>
        </pc:spChg>
        <pc:grpChg chg="del">
          <ac:chgData name="131633403@staff.integra.its.ac.id" userId="09574fc9-7f2a-46d4-a3fa-f039d963485c" providerId="ADAL" clId="{DB42F97F-20BB-4180-B8BF-D7333A6FA66E}" dt="2021-09-18T15:39:42.348" v="153" actId="478"/>
          <ac:grpSpMkLst>
            <pc:docMk/>
            <pc:sldMk cId="3858570893" sldId="383"/>
            <ac:grpSpMk id="7" creationId="{E187122F-FF85-4AC9-A11E-58A1F0ADA35D}"/>
          </ac:grpSpMkLst>
        </pc:grpChg>
        <pc:grpChg chg="add mod">
          <ac:chgData name="131633403@staff.integra.its.ac.id" userId="09574fc9-7f2a-46d4-a3fa-f039d963485c" providerId="ADAL" clId="{DB42F97F-20BB-4180-B8BF-D7333A6FA66E}" dt="2021-09-18T15:44:20.203" v="219"/>
          <ac:grpSpMkLst>
            <pc:docMk/>
            <pc:sldMk cId="3858570893" sldId="383"/>
            <ac:grpSpMk id="15" creationId="{AB990C24-0C9B-439C-A737-666EF755FF97}"/>
          </ac:grpSpMkLst>
        </pc:grpChg>
        <pc:picChg chg="add mod">
          <ac:chgData name="131633403@staff.integra.its.ac.id" userId="09574fc9-7f2a-46d4-a3fa-f039d963485c" providerId="ADAL" clId="{DB42F97F-20BB-4180-B8BF-D7333A6FA66E}" dt="2021-09-26T13:49:56.820" v="727" actId="1076"/>
          <ac:picMkLst>
            <pc:docMk/>
            <pc:sldMk cId="3858570893" sldId="383"/>
            <ac:picMk id="3" creationId="{52B1BFB0-E85D-44C7-9F1A-E0DAEA24846C}"/>
          </ac:picMkLst>
        </pc:picChg>
        <pc:picChg chg="mod">
          <ac:chgData name="131633403@staff.integra.its.ac.id" userId="09574fc9-7f2a-46d4-a3fa-f039d963485c" providerId="ADAL" clId="{DB42F97F-20BB-4180-B8BF-D7333A6FA66E}" dt="2021-09-18T15:44:20.203" v="219"/>
          <ac:picMkLst>
            <pc:docMk/>
            <pc:sldMk cId="3858570893" sldId="383"/>
            <ac:picMk id="17" creationId="{1572C576-B6E6-46D3-AA5B-53E85D2C38F4}"/>
          </ac:picMkLst>
        </pc:picChg>
        <pc:picChg chg="del mod">
          <ac:chgData name="131633403@staff.integra.its.ac.id" userId="09574fc9-7f2a-46d4-a3fa-f039d963485c" providerId="ADAL" clId="{DB42F97F-20BB-4180-B8BF-D7333A6FA66E}" dt="2021-09-18T15:40:30.652" v="158" actId="478"/>
          <ac:picMkLst>
            <pc:docMk/>
            <pc:sldMk cId="3858570893" sldId="383"/>
            <ac:picMk id="90114" creationId="{0F7CD226-A862-924F-88E5-1CD693ED89A4}"/>
          </ac:picMkLst>
        </pc:picChg>
      </pc:sldChg>
      <pc:sldChg chg="addSp delSp modSp del mod">
        <pc:chgData name="131633403@staff.integra.its.ac.id" userId="09574fc9-7f2a-46d4-a3fa-f039d963485c" providerId="ADAL" clId="{DB42F97F-20BB-4180-B8BF-D7333A6FA66E}" dt="2021-09-26T13:54:30.579" v="762" actId="47"/>
        <pc:sldMkLst>
          <pc:docMk/>
          <pc:sldMk cId="2452013357" sldId="384"/>
        </pc:sldMkLst>
        <pc:spChg chg="del">
          <ac:chgData name="131633403@staff.integra.its.ac.id" userId="09574fc9-7f2a-46d4-a3fa-f039d963485c" providerId="ADAL" clId="{DB42F97F-20BB-4180-B8BF-D7333A6FA66E}" dt="2021-09-18T15:40:49.463" v="166" actId="478"/>
          <ac:spMkLst>
            <pc:docMk/>
            <pc:sldMk cId="2452013357" sldId="384"/>
            <ac:spMk id="4" creationId="{A4B7B4AD-3AB8-5C48-901A-CD6171DC9A1B}"/>
          </ac:spMkLst>
        </pc:spChg>
        <pc:spChg chg="mod">
          <ac:chgData name="131633403@staff.integra.its.ac.id" userId="09574fc9-7f2a-46d4-a3fa-f039d963485c" providerId="ADAL" clId="{DB42F97F-20BB-4180-B8BF-D7333A6FA66E}" dt="2021-09-18T15:44:22.507" v="220"/>
          <ac:spMkLst>
            <pc:docMk/>
            <pc:sldMk cId="2452013357" sldId="384"/>
            <ac:spMk id="12" creationId="{BA51E131-2A88-462D-9272-6278C54739E9}"/>
          </ac:spMkLst>
        </pc:spChg>
        <pc:spChg chg="mod">
          <ac:chgData name="131633403@staff.integra.its.ac.id" userId="09574fc9-7f2a-46d4-a3fa-f039d963485c" providerId="ADAL" clId="{DB42F97F-20BB-4180-B8BF-D7333A6FA66E}" dt="2021-09-18T15:44:22.507" v="220"/>
          <ac:spMkLst>
            <pc:docMk/>
            <pc:sldMk cId="2452013357" sldId="384"/>
            <ac:spMk id="14" creationId="{065E4573-C8B9-439C-8BAB-B810C4B644B5}"/>
          </ac:spMkLst>
        </pc:spChg>
        <pc:spChg chg="mod">
          <ac:chgData name="131633403@staff.integra.its.ac.id" userId="09574fc9-7f2a-46d4-a3fa-f039d963485c" providerId="ADAL" clId="{DB42F97F-20BB-4180-B8BF-D7333A6FA66E}" dt="2021-09-18T15:44:22.507" v="220"/>
          <ac:spMkLst>
            <pc:docMk/>
            <pc:sldMk cId="2452013357" sldId="384"/>
            <ac:spMk id="15" creationId="{58055E1B-5C53-470A-B521-202F30922B93}"/>
          </ac:spMkLst>
        </pc:spChg>
        <pc:spChg chg="mod">
          <ac:chgData name="131633403@staff.integra.its.ac.id" userId="09574fc9-7f2a-46d4-a3fa-f039d963485c" providerId="ADAL" clId="{DB42F97F-20BB-4180-B8BF-D7333A6FA66E}" dt="2021-09-18T15:44:22.507" v="220"/>
          <ac:spMkLst>
            <pc:docMk/>
            <pc:sldMk cId="2452013357" sldId="384"/>
            <ac:spMk id="16" creationId="{D5C9AA94-B660-4D06-9E04-BDADB818F924}"/>
          </ac:spMkLst>
        </pc:spChg>
        <pc:grpChg chg="del">
          <ac:chgData name="131633403@staff.integra.its.ac.id" userId="09574fc9-7f2a-46d4-a3fa-f039d963485c" providerId="ADAL" clId="{DB42F97F-20BB-4180-B8BF-D7333A6FA66E}" dt="2021-09-18T15:40:46.949" v="165" actId="478"/>
          <ac:grpSpMkLst>
            <pc:docMk/>
            <pc:sldMk cId="2452013357" sldId="384"/>
            <ac:grpSpMk id="5" creationId="{5869AEB2-DEE7-4AC9-9698-9BE05E04CF74}"/>
          </ac:grpSpMkLst>
        </pc:grpChg>
        <pc:grpChg chg="add mod">
          <ac:chgData name="131633403@staff.integra.its.ac.id" userId="09574fc9-7f2a-46d4-a3fa-f039d963485c" providerId="ADAL" clId="{DB42F97F-20BB-4180-B8BF-D7333A6FA66E}" dt="2021-09-18T15:44:22.507" v="220"/>
          <ac:grpSpMkLst>
            <pc:docMk/>
            <pc:sldMk cId="2452013357" sldId="384"/>
            <ac:grpSpMk id="11" creationId="{C6AB632A-80CE-4CA9-8213-F8328FF69211}"/>
          </ac:grpSpMkLst>
        </pc:grpChg>
        <pc:picChg chg="mod">
          <ac:chgData name="131633403@staff.integra.its.ac.id" userId="09574fc9-7f2a-46d4-a3fa-f039d963485c" providerId="ADAL" clId="{DB42F97F-20BB-4180-B8BF-D7333A6FA66E}" dt="2021-09-18T15:44:22.507" v="220"/>
          <ac:picMkLst>
            <pc:docMk/>
            <pc:sldMk cId="2452013357" sldId="384"/>
            <ac:picMk id="13" creationId="{46586FAF-7498-45C2-8975-FC906EC062D5}"/>
          </ac:picMkLst>
        </pc:picChg>
      </pc:sldChg>
      <pc:sldChg chg="addSp delSp modSp mod">
        <pc:chgData name="131633403@staff.integra.its.ac.id" userId="09574fc9-7f2a-46d4-a3fa-f039d963485c" providerId="ADAL" clId="{DB42F97F-20BB-4180-B8BF-D7333A6FA66E}" dt="2021-09-26T14:00:33.879" v="798" actId="20577"/>
        <pc:sldMkLst>
          <pc:docMk/>
          <pc:sldMk cId="726834458" sldId="385"/>
        </pc:sldMkLst>
        <pc:spChg chg="del">
          <ac:chgData name="131633403@staff.integra.its.ac.id" userId="09574fc9-7f2a-46d4-a3fa-f039d963485c" providerId="ADAL" clId="{DB42F97F-20BB-4180-B8BF-D7333A6FA66E}" dt="2021-09-18T15:40:55.118" v="168" actId="478"/>
          <ac:spMkLst>
            <pc:docMk/>
            <pc:sldMk cId="726834458" sldId="385"/>
            <ac:spMk id="4" creationId="{4FB2E4E7-39CB-CC4A-8935-15EC6C427731}"/>
          </ac:spMkLst>
        </pc:spChg>
        <pc:spChg chg="mod">
          <ac:chgData name="131633403@staff.integra.its.ac.id" userId="09574fc9-7f2a-46d4-a3fa-f039d963485c" providerId="ADAL" clId="{DB42F97F-20BB-4180-B8BF-D7333A6FA66E}" dt="2021-09-18T15:44:24.085" v="221"/>
          <ac:spMkLst>
            <pc:docMk/>
            <pc:sldMk cId="726834458" sldId="385"/>
            <ac:spMk id="14" creationId="{B3F21F52-0A44-4B4D-BDFB-FFBEAB67AC13}"/>
          </ac:spMkLst>
        </pc:spChg>
        <pc:spChg chg="mod">
          <ac:chgData name="131633403@staff.integra.its.ac.id" userId="09574fc9-7f2a-46d4-a3fa-f039d963485c" providerId="ADAL" clId="{DB42F97F-20BB-4180-B8BF-D7333A6FA66E}" dt="2021-09-18T15:44:24.085" v="221"/>
          <ac:spMkLst>
            <pc:docMk/>
            <pc:sldMk cId="726834458" sldId="385"/>
            <ac:spMk id="16" creationId="{1C27BCB9-A846-4568-AE15-8FE905A9D015}"/>
          </ac:spMkLst>
        </pc:spChg>
        <pc:spChg chg="mod">
          <ac:chgData name="131633403@staff.integra.its.ac.id" userId="09574fc9-7f2a-46d4-a3fa-f039d963485c" providerId="ADAL" clId="{DB42F97F-20BB-4180-B8BF-D7333A6FA66E}" dt="2021-09-18T15:44:24.085" v="221"/>
          <ac:spMkLst>
            <pc:docMk/>
            <pc:sldMk cId="726834458" sldId="385"/>
            <ac:spMk id="17" creationId="{1E1188F1-EAA9-4A2F-B109-5DB800DD7567}"/>
          </ac:spMkLst>
        </pc:spChg>
        <pc:spChg chg="mod">
          <ac:chgData name="131633403@staff.integra.its.ac.id" userId="09574fc9-7f2a-46d4-a3fa-f039d963485c" providerId="ADAL" clId="{DB42F97F-20BB-4180-B8BF-D7333A6FA66E}" dt="2021-09-18T15:44:24.085" v="221"/>
          <ac:spMkLst>
            <pc:docMk/>
            <pc:sldMk cId="726834458" sldId="385"/>
            <ac:spMk id="18" creationId="{4550839B-77F1-411A-B6FF-945A2D554122}"/>
          </ac:spMkLst>
        </pc:spChg>
        <pc:spChg chg="add mod">
          <ac:chgData name="131633403@staff.integra.its.ac.id" userId="09574fc9-7f2a-46d4-a3fa-f039d963485c" providerId="ADAL" clId="{DB42F97F-20BB-4180-B8BF-D7333A6FA66E}" dt="2021-09-26T14:00:33.879" v="798" actId="20577"/>
          <ac:spMkLst>
            <pc:docMk/>
            <pc:sldMk cId="726834458" sldId="385"/>
            <ac:spMk id="19" creationId="{3346FCF4-6D67-4DB6-88D7-F9AA4C8A3998}"/>
          </ac:spMkLst>
        </pc:spChg>
        <pc:spChg chg="add mod">
          <ac:chgData name="131633403@staff.integra.its.ac.id" userId="09574fc9-7f2a-46d4-a3fa-f039d963485c" providerId="ADAL" clId="{DB42F97F-20BB-4180-B8BF-D7333A6FA66E}" dt="2021-09-26T14:00:01.707" v="792" actId="1076"/>
          <ac:spMkLst>
            <pc:docMk/>
            <pc:sldMk cId="726834458" sldId="385"/>
            <ac:spMk id="20" creationId="{BF6B4973-D6E9-4051-9506-9FD6523827CB}"/>
          </ac:spMkLst>
        </pc:spChg>
        <pc:spChg chg="mod">
          <ac:chgData name="131633403@staff.integra.its.ac.id" userId="09574fc9-7f2a-46d4-a3fa-f039d963485c" providerId="ADAL" clId="{DB42F97F-20BB-4180-B8BF-D7333A6FA66E}" dt="2021-09-26T13:58:44.023" v="774" actId="14100"/>
          <ac:spMkLst>
            <pc:docMk/>
            <pc:sldMk cId="726834458" sldId="385"/>
            <ac:spMk id="92161" creationId="{A0EF0CA4-8D13-4249-9AFD-6DA4DF0C0EBD}"/>
          </ac:spMkLst>
        </pc:spChg>
        <pc:grpChg chg="del">
          <ac:chgData name="131633403@staff.integra.its.ac.id" userId="09574fc9-7f2a-46d4-a3fa-f039d963485c" providerId="ADAL" clId="{DB42F97F-20BB-4180-B8BF-D7333A6FA66E}" dt="2021-09-18T15:40:52.654" v="167" actId="478"/>
          <ac:grpSpMkLst>
            <pc:docMk/>
            <pc:sldMk cId="726834458" sldId="385"/>
            <ac:grpSpMk id="7" creationId="{FCABC78F-A442-4170-89A2-030CC1C4F642}"/>
          </ac:grpSpMkLst>
        </pc:grpChg>
        <pc:grpChg chg="add mod">
          <ac:chgData name="131633403@staff.integra.its.ac.id" userId="09574fc9-7f2a-46d4-a3fa-f039d963485c" providerId="ADAL" clId="{DB42F97F-20BB-4180-B8BF-D7333A6FA66E}" dt="2021-09-18T15:44:24.085" v="221"/>
          <ac:grpSpMkLst>
            <pc:docMk/>
            <pc:sldMk cId="726834458" sldId="385"/>
            <ac:grpSpMk id="13" creationId="{71F62FF5-93DF-4D65-9071-5978519C0780}"/>
          </ac:grpSpMkLst>
        </pc:grpChg>
        <pc:picChg chg="add mod">
          <ac:chgData name="131633403@staff.integra.its.ac.id" userId="09574fc9-7f2a-46d4-a3fa-f039d963485c" providerId="ADAL" clId="{DB42F97F-20BB-4180-B8BF-D7333A6FA66E}" dt="2021-09-26T13:59:34.535" v="786" actId="1076"/>
          <ac:picMkLst>
            <pc:docMk/>
            <pc:sldMk cId="726834458" sldId="385"/>
            <ac:picMk id="3" creationId="{D5EE30C8-79E1-4356-8A31-7F8C66914826}"/>
          </ac:picMkLst>
        </pc:picChg>
        <pc:picChg chg="mod">
          <ac:chgData name="131633403@staff.integra.its.ac.id" userId="09574fc9-7f2a-46d4-a3fa-f039d963485c" providerId="ADAL" clId="{DB42F97F-20BB-4180-B8BF-D7333A6FA66E}" dt="2021-09-18T15:44:24.085" v="221"/>
          <ac:picMkLst>
            <pc:docMk/>
            <pc:sldMk cId="726834458" sldId="385"/>
            <ac:picMk id="15" creationId="{071F0D27-78F3-43C4-A045-4FE0C3CD81AE}"/>
          </ac:picMkLst>
        </pc:picChg>
        <pc:picChg chg="del">
          <ac:chgData name="131633403@staff.integra.its.ac.id" userId="09574fc9-7f2a-46d4-a3fa-f039d963485c" providerId="ADAL" clId="{DB42F97F-20BB-4180-B8BF-D7333A6FA66E}" dt="2021-09-26T13:53:41.792" v="750" actId="478"/>
          <ac:picMkLst>
            <pc:docMk/>
            <pc:sldMk cId="726834458" sldId="385"/>
            <ac:picMk id="92162" creationId="{EDD9A654-40EC-EB41-ADD2-DC2DD46F3D6F}"/>
          </ac:picMkLst>
        </pc:picChg>
      </pc:sldChg>
      <pc:sldChg chg="addSp delSp modSp mod">
        <pc:chgData name="131633403@staff.integra.its.ac.id" userId="09574fc9-7f2a-46d4-a3fa-f039d963485c" providerId="ADAL" clId="{DB42F97F-20BB-4180-B8BF-D7333A6FA66E}" dt="2021-09-26T13:57:25.281" v="771"/>
        <pc:sldMkLst>
          <pc:docMk/>
          <pc:sldMk cId="3213176775" sldId="386"/>
        </pc:sldMkLst>
        <pc:spChg chg="del">
          <ac:chgData name="131633403@staff.integra.its.ac.id" userId="09574fc9-7f2a-46d4-a3fa-f039d963485c" providerId="ADAL" clId="{DB42F97F-20BB-4180-B8BF-D7333A6FA66E}" dt="2021-09-18T15:41:00.149" v="170" actId="478"/>
          <ac:spMkLst>
            <pc:docMk/>
            <pc:sldMk cId="3213176775" sldId="386"/>
            <ac:spMk id="4" creationId="{FAC2786B-5396-1E48-82D4-8EB0AAA2FCCD}"/>
          </ac:spMkLst>
        </pc:spChg>
        <pc:spChg chg="mod">
          <ac:chgData name="131633403@staff.integra.its.ac.id" userId="09574fc9-7f2a-46d4-a3fa-f039d963485c" providerId="ADAL" clId="{DB42F97F-20BB-4180-B8BF-D7333A6FA66E}" dt="2021-09-18T15:44:26.186" v="222"/>
          <ac:spMkLst>
            <pc:docMk/>
            <pc:sldMk cId="3213176775" sldId="386"/>
            <ac:spMk id="12" creationId="{18D48CF9-108F-49B5-B657-7E328F33B36F}"/>
          </ac:spMkLst>
        </pc:spChg>
        <pc:spChg chg="mod">
          <ac:chgData name="131633403@staff.integra.its.ac.id" userId="09574fc9-7f2a-46d4-a3fa-f039d963485c" providerId="ADAL" clId="{DB42F97F-20BB-4180-B8BF-D7333A6FA66E}" dt="2021-09-18T15:44:26.186" v="222"/>
          <ac:spMkLst>
            <pc:docMk/>
            <pc:sldMk cId="3213176775" sldId="386"/>
            <ac:spMk id="14" creationId="{031A2481-73AC-46D8-A268-BED272F3A5BE}"/>
          </ac:spMkLst>
        </pc:spChg>
        <pc:spChg chg="mod">
          <ac:chgData name="131633403@staff.integra.its.ac.id" userId="09574fc9-7f2a-46d4-a3fa-f039d963485c" providerId="ADAL" clId="{DB42F97F-20BB-4180-B8BF-D7333A6FA66E}" dt="2021-09-18T15:44:26.186" v="222"/>
          <ac:spMkLst>
            <pc:docMk/>
            <pc:sldMk cId="3213176775" sldId="386"/>
            <ac:spMk id="15" creationId="{3FDC2010-9C65-40C3-BC9E-1BAA05D5A136}"/>
          </ac:spMkLst>
        </pc:spChg>
        <pc:spChg chg="mod">
          <ac:chgData name="131633403@staff.integra.its.ac.id" userId="09574fc9-7f2a-46d4-a3fa-f039d963485c" providerId="ADAL" clId="{DB42F97F-20BB-4180-B8BF-D7333A6FA66E}" dt="2021-09-18T15:44:26.186" v="222"/>
          <ac:spMkLst>
            <pc:docMk/>
            <pc:sldMk cId="3213176775" sldId="386"/>
            <ac:spMk id="16" creationId="{131B775D-5741-433B-B38F-F6EF3B7C921E}"/>
          </ac:spMkLst>
        </pc:spChg>
        <pc:spChg chg="mod">
          <ac:chgData name="131633403@staff.integra.its.ac.id" userId="09574fc9-7f2a-46d4-a3fa-f039d963485c" providerId="ADAL" clId="{DB42F97F-20BB-4180-B8BF-D7333A6FA66E}" dt="2021-09-26T13:57:25.281" v="771"/>
          <ac:spMkLst>
            <pc:docMk/>
            <pc:sldMk cId="3213176775" sldId="386"/>
            <ac:spMk id="93186" creationId="{D78B8BAF-281B-7845-AC47-305E1C43E11B}"/>
          </ac:spMkLst>
        </pc:spChg>
        <pc:grpChg chg="del">
          <ac:chgData name="131633403@staff.integra.its.ac.id" userId="09574fc9-7f2a-46d4-a3fa-f039d963485c" providerId="ADAL" clId="{DB42F97F-20BB-4180-B8BF-D7333A6FA66E}" dt="2021-09-18T15:40:57.622" v="169" actId="478"/>
          <ac:grpSpMkLst>
            <pc:docMk/>
            <pc:sldMk cId="3213176775" sldId="386"/>
            <ac:grpSpMk id="5" creationId="{4ADCC52E-0CF7-49EA-B038-C7CC2A77CEB9}"/>
          </ac:grpSpMkLst>
        </pc:grpChg>
        <pc:grpChg chg="add mod">
          <ac:chgData name="131633403@staff.integra.its.ac.id" userId="09574fc9-7f2a-46d4-a3fa-f039d963485c" providerId="ADAL" clId="{DB42F97F-20BB-4180-B8BF-D7333A6FA66E}" dt="2021-09-18T15:44:26.186" v="222"/>
          <ac:grpSpMkLst>
            <pc:docMk/>
            <pc:sldMk cId="3213176775" sldId="386"/>
            <ac:grpSpMk id="11" creationId="{48BE8A0D-BBB5-492A-ABF2-4CAA5EA315F9}"/>
          </ac:grpSpMkLst>
        </pc:grpChg>
        <pc:picChg chg="mod">
          <ac:chgData name="131633403@staff.integra.its.ac.id" userId="09574fc9-7f2a-46d4-a3fa-f039d963485c" providerId="ADAL" clId="{DB42F97F-20BB-4180-B8BF-D7333A6FA66E}" dt="2021-09-18T15:44:26.186" v="222"/>
          <ac:picMkLst>
            <pc:docMk/>
            <pc:sldMk cId="3213176775" sldId="386"/>
            <ac:picMk id="13" creationId="{F6523784-6826-441E-90E5-E8FFE5868F78}"/>
          </ac:picMkLst>
        </pc:picChg>
      </pc:sldChg>
      <pc:sldChg chg="addSp delSp modSp mod">
        <pc:chgData name="131633403@staff.integra.its.ac.id" userId="09574fc9-7f2a-46d4-a3fa-f039d963485c" providerId="ADAL" clId="{DB42F97F-20BB-4180-B8BF-D7333A6FA66E}" dt="2021-09-26T13:57:54.903" v="773" actId="207"/>
        <pc:sldMkLst>
          <pc:docMk/>
          <pc:sldMk cId="3688162748" sldId="387"/>
        </pc:sldMkLst>
        <pc:spChg chg="del">
          <ac:chgData name="131633403@staff.integra.its.ac.id" userId="09574fc9-7f2a-46d4-a3fa-f039d963485c" providerId="ADAL" clId="{DB42F97F-20BB-4180-B8BF-D7333A6FA66E}" dt="2021-09-18T15:41:05.528" v="172" actId="478"/>
          <ac:spMkLst>
            <pc:docMk/>
            <pc:sldMk cId="3688162748" sldId="387"/>
            <ac:spMk id="4" creationId="{12B8F00D-C17D-B941-BF59-50C54B791B6E}"/>
          </ac:spMkLst>
        </pc:spChg>
        <pc:spChg chg="mod">
          <ac:chgData name="131633403@staff.integra.its.ac.id" userId="09574fc9-7f2a-46d4-a3fa-f039d963485c" providerId="ADAL" clId="{DB42F97F-20BB-4180-B8BF-D7333A6FA66E}" dt="2021-09-18T15:44:28.024" v="223"/>
          <ac:spMkLst>
            <pc:docMk/>
            <pc:sldMk cId="3688162748" sldId="387"/>
            <ac:spMk id="12" creationId="{4E944576-D7CE-4D01-8E54-1D2F305D38B6}"/>
          </ac:spMkLst>
        </pc:spChg>
        <pc:spChg chg="mod">
          <ac:chgData name="131633403@staff.integra.its.ac.id" userId="09574fc9-7f2a-46d4-a3fa-f039d963485c" providerId="ADAL" clId="{DB42F97F-20BB-4180-B8BF-D7333A6FA66E}" dt="2021-09-18T15:44:28.024" v="223"/>
          <ac:spMkLst>
            <pc:docMk/>
            <pc:sldMk cId="3688162748" sldId="387"/>
            <ac:spMk id="14" creationId="{4F5D6127-C104-47F1-891C-FC53DAAD5539}"/>
          </ac:spMkLst>
        </pc:spChg>
        <pc:spChg chg="mod">
          <ac:chgData name="131633403@staff.integra.its.ac.id" userId="09574fc9-7f2a-46d4-a3fa-f039d963485c" providerId="ADAL" clId="{DB42F97F-20BB-4180-B8BF-D7333A6FA66E}" dt="2021-09-18T15:44:28.024" v="223"/>
          <ac:spMkLst>
            <pc:docMk/>
            <pc:sldMk cId="3688162748" sldId="387"/>
            <ac:spMk id="15" creationId="{960458E4-2ED7-4E2A-905C-84A644F795BA}"/>
          </ac:spMkLst>
        </pc:spChg>
        <pc:spChg chg="mod">
          <ac:chgData name="131633403@staff.integra.its.ac.id" userId="09574fc9-7f2a-46d4-a3fa-f039d963485c" providerId="ADAL" clId="{DB42F97F-20BB-4180-B8BF-D7333A6FA66E}" dt="2021-09-18T15:44:28.024" v="223"/>
          <ac:spMkLst>
            <pc:docMk/>
            <pc:sldMk cId="3688162748" sldId="387"/>
            <ac:spMk id="16" creationId="{5A67D67F-D857-435C-8D3B-F0AA5D0906E6}"/>
          </ac:spMkLst>
        </pc:spChg>
        <pc:spChg chg="mod">
          <ac:chgData name="131633403@staff.integra.its.ac.id" userId="09574fc9-7f2a-46d4-a3fa-f039d963485c" providerId="ADAL" clId="{DB42F97F-20BB-4180-B8BF-D7333A6FA66E}" dt="2021-09-26T13:57:54.903" v="773" actId="207"/>
          <ac:spMkLst>
            <pc:docMk/>
            <pc:sldMk cId="3688162748" sldId="387"/>
            <ac:spMk id="94210" creationId="{F8994927-AAC6-BE4C-BB5E-B12FBE8FC128}"/>
          </ac:spMkLst>
        </pc:spChg>
        <pc:grpChg chg="del">
          <ac:chgData name="131633403@staff.integra.its.ac.id" userId="09574fc9-7f2a-46d4-a3fa-f039d963485c" providerId="ADAL" clId="{DB42F97F-20BB-4180-B8BF-D7333A6FA66E}" dt="2021-09-18T15:41:03.469" v="171" actId="478"/>
          <ac:grpSpMkLst>
            <pc:docMk/>
            <pc:sldMk cId="3688162748" sldId="387"/>
            <ac:grpSpMk id="5" creationId="{22BF6BD9-1569-4AB6-9275-3ACCCAE75A0A}"/>
          </ac:grpSpMkLst>
        </pc:grpChg>
        <pc:grpChg chg="add mod">
          <ac:chgData name="131633403@staff.integra.its.ac.id" userId="09574fc9-7f2a-46d4-a3fa-f039d963485c" providerId="ADAL" clId="{DB42F97F-20BB-4180-B8BF-D7333A6FA66E}" dt="2021-09-18T15:44:28.024" v="223"/>
          <ac:grpSpMkLst>
            <pc:docMk/>
            <pc:sldMk cId="3688162748" sldId="387"/>
            <ac:grpSpMk id="11" creationId="{FC0F468B-B874-48B3-98CE-E96907FD2B27}"/>
          </ac:grpSpMkLst>
        </pc:grpChg>
        <pc:picChg chg="mod">
          <ac:chgData name="131633403@staff.integra.its.ac.id" userId="09574fc9-7f2a-46d4-a3fa-f039d963485c" providerId="ADAL" clId="{DB42F97F-20BB-4180-B8BF-D7333A6FA66E}" dt="2021-09-18T15:44:28.024" v="223"/>
          <ac:picMkLst>
            <pc:docMk/>
            <pc:sldMk cId="3688162748" sldId="387"/>
            <ac:picMk id="13" creationId="{3BD67B6F-ED8F-4A78-BEE9-E74E3DF372B4}"/>
          </ac:picMkLst>
        </pc:picChg>
      </pc:sldChg>
      <pc:sldChg chg="addSp delSp modSp mod">
        <pc:chgData name="131633403@staff.integra.its.ac.id" userId="09574fc9-7f2a-46d4-a3fa-f039d963485c" providerId="ADAL" clId="{DB42F97F-20BB-4180-B8BF-D7333A6FA66E}" dt="2021-09-18T15:44:31.774" v="225"/>
        <pc:sldMkLst>
          <pc:docMk/>
          <pc:sldMk cId="3697244838" sldId="388"/>
        </pc:sldMkLst>
        <pc:spChg chg="del">
          <ac:chgData name="131633403@staff.integra.its.ac.id" userId="09574fc9-7f2a-46d4-a3fa-f039d963485c" providerId="ADAL" clId="{DB42F97F-20BB-4180-B8BF-D7333A6FA66E}" dt="2021-09-18T15:41:16.415" v="176" actId="478"/>
          <ac:spMkLst>
            <pc:docMk/>
            <pc:sldMk cId="3697244838" sldId="388"/>
            <ac:spMk id="4" creationId="{3A239F71-C9BF-8E45-825F-6F3E4B4A2552}"/>
          </ac:spMkLst>
        </pc:spChg>
        <pc:spChg chg="mod">
          <ac:chgData name="131633403@staff.integra.its.ac.id" userId="09574fc9-7f2a-46d4-a3fa-f039d963485c" providerId="ADAL" clId="{DB42F97F-20BB-4180-B8BF-D7333A6FA66E}" dt="2021-09-18T15:44:31.774" v="225"/>
          <ac:spMkLst>
            <pc:docMk/>
            <pc:sldMk cId="3697244838" sldId="388"/>
            <ac:spMk id="17" creationId="{6B04CA00-0D03-44BE-8248-6AE597C45D9F}"/>
          </ac:spMkLst>
        </pc:spChg>
        <pc:spChg chg="mod">
          <ac:chgData name="131633403@staff.integra.its.ac.id" userId="09574fc9-7f2a-46d4-a3fa-f039d963485c" providerId="ADAL" clId="{DB42F97F-20BB-4180-B8BF-D7333A6FA66E}" dt="2021-09-18T15:44:31.774" v="225"/>
          <ac:spMkLst>
            <pc:docMk/>
            <pc:sldMk cId="3697244838" sldId="388"/>
            <ac:spMk id="19" creationId="{5B69756F-08E2-45B6-91AC-1092F12C7D85}"/>
          </ac:spMkLst>
        </pc:spChg>
        <pc:spChg chg="mod">
          <ac:chgData name="131633403@staff.integra.its.ac.id" userId="09574fc9-7f2a-46d4-a3fa-f039d963485c" providerId="ADAL" clId="{DB42F97F-20BB-4180-B8BF-D7333A6FA66E}" dt="2021-09-18T15:44:31.774" v="225"/>
          <ac:spMkLst>
            <pc:docMk/>
            <pc:sldMk cId="3697244838" sldId="388"/>
            <ac:spMk id="20" creationId="{6B94F965-DD8E-4750-B62F-A13C60E563A1}"/>
          </ac:spMkLst>
        </pc:spChg>
        <pc:spChg chg="mod">
          <ac:chgData name="131633403@staff.integra.its.ac.id" userId="09574fc9-7f2a-46d4-a3fa-f039d963485c" providerId="ADAL" clId="{DB42F97F-20BB-4180-B8BF-D7333A6FA66E}" dt="2021-09-18T15:44:31.774" v="225"/>
          <ac:spMkLst>
            <pc:docMk/>
            <pc:sldMk cId="3697244838" sldId="388"/>
            <ac:spMk id="21" creationId="{5B2A5F9E-FF34-4587-B8F0-D6E13D437787}"/>
          </ac:spMkLst>
        </pc:spChg>
        <pc:grpChg chg="del">
          <ac:chgData name="131633403@staff.integra.its.ac.id" userId="09574fc9-7f2a-46d4-a3fa-f039d963485c" providerId="ADAL" clId="{DB42F97F-20BB-4180-B8BF-D7333A6FA66E}" dt="2021-09-18T15:41:14.362" v="175" actId="478"/>
          <ac:grpSpMkLst>
            <pc:docMk/>
            <pc:sldMk cId="3697244838" sldId="388"/>
            <ac:grpSpMk id="10" creationId="{95CAA378-302F-41E8-86DF-0005B53F64B9}"/>
          </ac:grpSpMkLst>
        </pc:grpChg>
        <pc:grpChg chg="add mod">
          <ac:chgData name="131633403@staff.integra.its.ac.id" userId="09574fc9-7f2a-46d4-a3fa-f039d963485c" providerId="ADAL" clId="{DB42F97F-20BB-4180-B8BF-D7333A6FA66E}" dt="2021-09-18T15:44:31.774" v="225"/>
          <ac:grpSpMkLst>
            <pc:docMk/>
            <pc:sldMk cId="3697244838" sldId="388"/>
            <ac:grpSpMk id="16" creationId="{46B82BDC-F9AA-49B8-AC1E-505A05631A68}"/>
          </ac:grpSpMkLst>
        </pc:grpChg>
        <pc:picChg chg="mod">
          <ac:chgData name="131633403@staff.integra.its.ac.id" userId="09574fc9-7f2a-46d4-a3fa-f039d963485c" providerId="ADAL" clId="{DB42F97F-20BB-4180-B8BF-D7333A6FA66E}" dt="2021-09-18T15:44:31.774" v="225"/>
          <ac:picMkLst>
            <pc:docMk/>
            <pc:sldMk cId="3697244838" sldId="388"/>
            <ac:picMk id="18" creationId="{327FEB32-1C4A-41E0-B8F8-28282AEE8DFC}"/>
          </ac:picMkLst>
        </pc:picChg>
      </pc:sldChg>
      <pc:sldChg chg="addSp delSp modSp mod">
        <pc:chgData name="131633403@staff.integra.its.ac.id" userId="09574fc9-7f2a-46d4-a3fa-f039d963485c" providerId="ADAL" clId="{DB42F97F-20BB-4180-B8BF-D7333A6FA66E}" dt="2021-09-18T15:44:33.506" v="226"/>
        <pc:sldMkLst>
          <pc:docMk/>
          <pc:sldMk cId="3809780375" sldId="389"/>
        </pc:sldMkLst>
        <pc:spChg chg="del">
          <ac:chgData name="131633403@staff.integra.its.ac.id" userId="09574fc9-7f2a-46d4-a3fa-f039d963485c" providerId="ADAL" clId="{DB42F97F-20BB-4180-B8BF-D7333A6FA66E}" dt="2021-09-18T15:41:21.821" v="178" actId="478"/>
          <ac:spMkLst>
            <pc:docMk/>
            <pc:sldMk cId="3809780375" sldId="389"/>
            <ac:spMk id="4" creationId="{304A4743-45A2-7C48-948A-2324F414011D}"/>
          </ac:spMkLst>
        </pc:spChg>
        <pc:spChg chg="mod">
          <ac:chgData name="131633403@staff.integra.its.ac.id" userId="09574fc9-7f2a-46d4-a3fa-f039d963485c" providerId="ADAL" clId="{DB42F97F-20BB-4180-B8BF-D7333A6FA66E}" dt="2021-09-18T15:44:33.506" v="226"/>
          <ac:spMkLst>
            <pc:docMk/>
            <pc:sldMk cId="3809780375" sldId="389"/>
            <ac:spMk id="13" creationId="{DA1A84DD-6506-46C4-A37D-6096D5FAE32E}"/>
          </ac:spMkLst>
        </pc:spChg>
        <pc:spChg chg="mod">
          <ac:chgData name="131633403@staff.integra.its.ac.id" userId="09574fc9-7f2a-46d4-a3fa-f039d963485c" providerId="ADAL" clId="{DB42F97F-20BB-4180-B8BF-D7333A6FA66E}" dt="2021-09-18T15:44:33.506" v="226"/>
          <ac:spMkLst>
            <pc:docMk/>
            <pc:sldMk cId="3809780375" sldId="389"/>
            <ac:spMk id="15" creationId="{BEAB8BEF-F6A8-4ED2-A0B9-E6855514F4A9}"/>
          </ac:spMkLst>
        </pc:spChg>
        <pc:spChg chg="mod">
          <ac:chgData name="131633403@staff.integra.its.ac.id" userId="09574fc9-7f2a-46d4-a3fa-f039d963485c" providerId="ADAL" clId="{DB42F97F-20BB-4180-B8BF-D7333A6FA66E}" dt="2021-09-18T15:44:33.506" v="226"/>
          <ac:spMkLst>
            <pc:docMk/>
            <pc:sldMk cId="3809780375" sldId="389"/>
            <ac:spMk id="16" creationId="{2E442231-85FF-4015-BBC1-8E9D994F0D60}"/>
          </ac:spMkLst>
        </pc:spChg>
        <pc:spChg chg="mod">
          <ac:chgData name="131633403@staff.integra.its.ac.id" userId="09574fc9-7f2a-46d4-a3fa-f039d963485c" providerId="ADAL" clId="{DB42F97F-20BB-4180-B8BF-D7333A6FA66E}" dt="2021-09-18T15:44:33.506" v="226"/>
          <ac:spMkLst>
            <pc:docMk/>
            <pc:sldMk cId="3809780375" sldId="389"/>
            <ac:spMk id="17" creationId="{9FD9A5A4-81CE-4F2E-A511-89D09AB72BCA}"/>
          </ac:spMkLst>
        </pc:spChg>
        <pc:grpChg chg="del">
          <ac:chgData name="131633403@staff.integra.its.ac.id" userId="09574fc9-7f2a-46d4-a3fa-f039d963485c" providerId="ADAL" clId="{DB42F97F-20BB-4180-B8BF-D7333A6FA66E}" dt="2021-09-18T15:41:19.781" v="177" actId="478"/>
          <ac:grpSpMkLst>
            <pc:docMk/>
            <pc:sldMk cId="3809780375" sldId="389"/>
            <ac:grpSpMk id="5" creationId="{31A17C35-8496-4FC8-9A8F-FA8502EC1129}"/>
          </ac:grpSpMkLst>
        </pc:grpChg>
        <pc:grpChg chg="add mod">
          <ac:chgData name="131633403@staff.integra.its.ac.id" userId="09574fc9-7f2a-46d4-a3fa-f039d963485c" providerId="ADAL" clId="{DB42F97F-20BB-4180-B8BF-D7333A6FA66E}" dt="2021-09-18T15:44:33.506" v="226"/>
          <ac:grpSpMkLst>
            <pc:docMk/>
            <pc:sldMk cId="3809780375" sldId="389"/>
            <ac:grpSpMk id="12" creationId="{01820447-9D55-433F-A94C-44BFECC55AEA}"/>
          </ac:grpSpMkLst>
        </pc:grpChg>
        <pc:picChg chg="mod">
          <ac:chgData name="131633403@staff.integra.its.ac.id" userId="09574fc9-7f2a-46d4-a3fa-f039d963485c" providerId="ADAL" clId="{DB42F97F-20BB-4180-B8BF-D7333A6FA66E}" dt="2021-09-18T15:44:33.506" v="226"/>
          <ac:picMkLst>
            <pc:docMk/>
            <pc:sldMk cId="3809780375" sldId="389"/>
            <ac:picMk id="14" creationId="{988E5143-6DEB-4AFE-A585-26485EE5FC74}"/>
          </ac:picMkLst>
        </pc:picChg>
      </pc:sldChg>
      <pc:sldChg chg="addSp delSp modSp mod">
        <pc:chgData name="131633403@staff.integra.its.ac.id" userId="09574fc9-7f2a-46d4-a3fa-f039d963485c" providerId="ADAL" clId="{DB42F97F-20BB-4180-B8BF-D7333A6FA66E}" dt="2021-09-18T15:44:35.379" v="227"/>
        <pc:sldMkLst>
          <pc:docMk/>
          <pc:sldMk cId="2505005625" sldId="390"/>
        </pc:sldMkLst>
        <pc:spChg chg="del">
          <ac:chgData name="131633403@staff.integra.its.ac.id" userId="09574fc9-7f2a-46d4-a3fa-f039d963485c" providerId="ADAL" clId="{DB42F97F-20BB-4180-B8BF-D7333A6FA66E}" dt="2021-09-18T15:41:26.160" v="180" actId="478"/>
          <ac:spMkLst>
            <pc:docMk/>
            <pc:sldMk cId="2505005625" sldId="390"/>
            <ac:spMk id="4" creationId="{C519D9B4-21B5-F04D-8A0C-7C04BB720968}"/>
          </ac:spMkLst>
        </pc:spChg>
        <pc:spChg chg="mod">
          <ac:chgData name="131633403@staff.integra.its.ac.id" userId="09574fc9-7f2a-46d4-a3fa-f039d963485c" providerId="ADAL" clId="{DB42F97F-20BB-4180-B8BF-D7333A6FA66E}" dt="2021-09-18T15:44:35.379" v="227"/>
          <ac:spMkLst>
            <pc:docMk/>
            <pc:sldMk cId="2505005625" sldId="390"/>
            <ac:spMk id="13" creationId="{C3237C14-4D3A-4D48-BB8B-52FCEA0A2214}"/>
          </ac:spMkLst>
        </pc:spChg>
        <pc:spChg chg="mod">
          <ac:chgData name="131633403@staff.integra.its.ac.id" userId="09574fc9-7f2a-46d4-a3fa-f039d963485c" providerId="ADAL" clId="{DB42F97F-20BB-4180-B8BF-D7333A6FA66E}" dt="2021-09-18T15:44:35.379" v="227"/>
          <ac:spMkLst>
            <pc:docMk/>
            <pc:sldMk cId="2505005625" sldId="390"/>
            <ac:spMk id="15" creationId="{43756669-F8D3-4C86-B905-A584B3592AFE}"/>
          </ac:spMkLst>
        </pc:spChg>
        <pc:spChg chg="mod">
          <ac:chgData name="131633403@staff.integra.its.ac.id" userId="09574fc9-7f2a-46d4-a3fa-f039d963485c" providerId="ADAL" clId="{DB42F97F-20BB-4180-B8BF-D7333A6FA66E}" dt="2021-09-18T15:44:35.379" v="227"/>
          <ac:spMkLst>
            <pc:docMk/>
            <pc:sldMk cId="2505005625" sldId="390"/>
            <ac:spMk id="16" creationId="{B53A177C-3308-4EC7-84E2-75469A94388E}"/>
          </ac:spMkLst>
        </pc:spChg>
        <pc:spChg chg="mod">
          <ac:chgData name="131633403@staff.integra.its.ac.id" userId="09574fc9-7f2a-46d4-a3fa-f039d963485c" providerId="ADAL" clId="{DB42F97F-20BB-4180-B8BF-D7333A6FA66E}" dt="2021-09-18T15:44:35.379" v="227"/>
          <ac:spMkLst>
            <pc:docMk/>
            <pc:sldMk cId="2505005625" sldId="390"/>
            <ac:spMk id="17" creationId="{FC0EED17-A07A-4D0B-852E-B3A45AE76981}"/>
          </ac:spMkLst>
        </pc:spChg>
        <pc:grpChg chg="del">
          <ac:chgData name="131633403@staff.integra.its.ac.id" userId="09574fc9-7f2a-46d4-a3fa-f039d963485c" providerId="ADAL" clId="{DB42F97F-20BB-4180-B8BF-D7333A6FA66E}" dt="2021-09-18T15:41:24.066" v="179" actId="478"/>
          <ac:grpSpMkLst>
            <pc:docMk/>
            <pc:sldMk cId="2505005625" sldId="390"/>
            <ac:grpSpMk id="5" creationId="{EBDEE4CB-DA31-462C-9C9F-3E21F6CF0492}"/>
          </ac:grpSpMkLst>
        </pc:grpChg>
        <pc:grpChg chg="add mod">
          <ac:chgData name="131633403@staff.integra.its.ac.id" userId="09574fc9-7f2a-46d4-a3fa-f039d963485c" providerId="ADAL" clId="{DB42F97F-20BB-4180-B8BF-D7333A6FA66E}" dt="2021-09-18T15:44:35.379" v="227"/>
          <ac:grpSpMkLst>
            <pc:docMk/>
            <pc:sldMk cId="2505005625" sldId="390"/>
            <ac:grpSpMk id="12" creationId="{18D7D93E-F6E7-4AE1-B481-E7C5BE1C616A}"/>
          </ac:grpSpMkLst>
        </pc:grpChg>
        <pc:picChg chg="mod">
          <ac:chgData name="131633403@staff.integra.its.ac.id" userId="09574fc9-7f2a-46d4-a3fa-f039d963485c" providerId="ADAL" clId="{DB42F97F-20BB-4180-B8BF-D7333A6FA66E}" dt="2021-09-18T15:44:35.379" v="227"/>
          <ac:picMkLst>
            <pc:docMk/>
            <pc:sldMk cId="2505005625" sldId="390"/>
            <ac:picMk id="14" creationId="{F8639659-8524-44F4-8783-DCE3F89782F2}"/>
          </ac:picMkLst>
        </pc:picChg>
      </pc:sldChg>
      <pc:sldChg chg="addSp delSp modSp mod">
        <pc:chgData name="131633403@staff.integra.its.ac.id" userId="09574fc9-7f2a-46d4-a3fa-f039d963485c" providerId="ADAL" clId="{DB42F97F-20BB-4180-B8BF-D7333A6FA66E}" dt="2021-09-18T15:44:29.968" v="224"/>
        <pc:sldMkLst>
          <pc:docMk/>
          <pc:sldMk cId="3914235282" sldId="391"/>
        </pc:sldMkLst>
        <pc:spChg chg="del">
          <ac:chgData name="131633403@staff.integra.its.ac.id" userId="09574fc9-7f2a-46d4-a3fa-f039d963485c" providerId="ADAL" clId="{DB42F97F-20BB-4180-B8BF-D7333A6FA66E}" dt="2021-09-18T15:41:10.880" v="174" actId="478"/>
          <ac:spMkLst>
            <pc:docMk/>
            <pc:sldMk cId="3914235282" sldId="391"/>
            <ac:spMk id="4" creationId="{E34CD45E-5C57-9E4D-ADD0-90EF8312D2D6}"/>
          </ac:spMkLst>
        </pc:spChg>
        <pc:spChg chg="mod">
          <ac:chgData name="131633403@staff.integra.its.ac.id" userId="09574fc9-7f2a-46d4-a3fa-f039d963485c" providerId="ADAL" clId="{DB42F97F-20BB-4180-B8BF-D7333A6FA66E}" dt="2021-09-18T15:44:29.968" v="224"/>
          <ac:spMkLst>
            <pc:docMk/>
            <pc:sldMk cId="3914235282" sldId="391"/>
            <ac:spMk id="12" creationId="{949814B1-B0D9-4F25-AD53-BFCBC28908A3}"/>
          </ac:spMkLst>
        </pc:spChg>
        <pc:spChg chg="mod">
          <ac:chgData name="131633403@staff.integra.its.ac.id" userId="09574fc9-7f2a-46d4-a3fa-f039d963485c" providerId="ADAL" clId="{DB42F97F-20BB-4180-B8BF-D7333A6FA66E}" dt="2021-09-18T15:44:29.968" v="224"/>
          <ac:spMkLst>
            <pc:docMk/>
            <pc:sldMk cId="3914235282" sldId="391"/>
            <ac:spMk id="14" creationId="{0B70B0F9-5216-4F80-8212-DAB20F02AA90}"/>
          </ac:spMkLst>
        </pc:spChg>
        <pc:spChg chg="mod">
          <ac:chgData name="131633403@staff.integra.its.ac.id" userId="09574fc9-7f2a-46d4-a3fa-f039d963485c" providerId="ADAL" clId="{DB42F97F-20BB-4180-B8BF-D7333A6FA66E}" dt="2021-09-18T15:44:29.968" v="224"/>
          <ac:spMkLst>
            <pc:docMk/>
            <pc:sldMk cId="3914235282" sldId="391"/>
            <ac:spMk id="15" creationId="{C8F55A7D-B0A4-4D5D-B3DD-6F3765AE8CC1}"/>
          </ac:spMkLst>
        </pc:spChg>
        <pc:spChg chg="mod">
          <ac:chgData name="131633403@staff.integra.its.ac.id" userId="09574fc9-7f2a-46d4-a3fa-f039d963485c" providerId="ADAL" clId="{DB42F97F-20BB-4180-B8BF-D7333A6FA66E}" dt="2021-09-18T15:44:29.968" v="224"/>
          <ac:spMkLst>
            <pc:docMk/>
            <pc:sldMk cId="3914235282" sldId="391"/>
            <ac:spMk id="16" creationId="{41A9630C-5574-4E7F-A237-CA418535A780}"/>
          </ac:spMkLst>
        </pc:spChg>
        <pc:grpChg chg="del">
          <ac:chgData name="131633403@staff.integra.its.ac.id" userId="09574fc9-7f2a-46d4-a3fa-f039d963485c" providerId="ADAL" clId="{DB42F97F-20BB-4180-B8BF-D7333A6FA66E}" dt="2021-09-18T15:41:08.664" v="173" actId="478"/>
          <ac:grpSpMkLst>
            <pc:docMk/>
            <pc:sldMk cId="3914235282" sldId="391"/>
            <ac:grpSpMk id="5" creationId="{B9E5703C-A1C4-4F0A-9DF8-CBE15F5B4784}"/>
          </ac:grpSpMkLst>
        </pc:grpChg>
        <pc:grpChg chg="add mod">
          <ac:chgData name="131633403@staff.integra.its.ac.id" userId="09574fc9-7f2a-46d4-a3fa-f039d963485c" providerId="ADAL" clId="{DB42F97F-20BB-4180-B8BF-D7333A6FA66E}" dt="2021-09-18T15:44:29.968" v="224"/>
          <ac:grpSpMkLst>
            <pc:docMk/>
            <pc:sldMk cId="3914235282" sldId="391"/>
            <ac:grpSpMk id="11" creationId="{3B2CBC55-E817-4BA3-A075-21E9397CDC8E}"/>
          </ac:grpSpMkLst>
        </pc:grpChg>
        <pc:picChg chg="mod">
          <ac:chgData name="131633403@staff.integra.its.ac.id" userId="09574fc9-7f2a-46d4-a3fa-f039d963485c" providerId="ADAL" clId="{DB42F97F-20BB-4180-B8BF-D7333A6FA66E}" dt="2021-09-18T15:44:29.968" v="224"/>
          <ac:picMkLst>
            <pc:docMk/>
            <pc:sldMk cId="3914235282" sldId="391"/>
            <ac:picMk id="13" creationId="{D1C699E1-BC98-4020-9492-4852F7EE28FB}"/>
          </ac:picMkLst>
        </pc:picChg>
      </pc:sldChg>
      <pc:sldChg chg="modSp mod">
        <pc:chgData name="131633403@staff.integra.its.ac.id" userId="09574fc9-7f2a-46d4-a3fa-f039d963485c" providerId="ADAL" clId="{DB42F97F-20BB-4180-B8BF-D7333A6FA66E}" dt="2021-09-18T15:32:00.069" v="49" actId="20577"/>
        <pc:sldMkLst>
          <pc:docMk/>
          <pc:sldMk cId="2249457462" sldId="440"/>
        </pc:sldMkLst>
        <pc:spChg chg="mod">
          <ac:chgData name="131633403@staff.integra.its.ac.id" userId="09574fc9-7f2a-46d4-a3fa-f039d963485c" providerId="ADAL" clId="{DB42F97F-20BB-4180-B8BF-D7333A6FA66E}" dt="2021-09-18T15:32:00.069" v="49" actId="20577"/>
          <ac:spMkLst>
            <pc:docMk/>
            <pc:sldMk cId="2249457462" sldId="440"/>
            <ac:spMk id="16" creationId="{F832B3A7-710D-48D6-B482-F95FAC86ED6E}"/>
          </ac:spMkLst>
        </pc:spChg>
      </pc:sldChg>
      <pc:sldChg chg="addSp delSp modSp mod">
        <pc:chgData name="131633403@staff.integra.its.ac.id" userId="09574fc9-7f2a-46d4-a3fa-f039d963485c" providerId="ADAL" clId="{DB42F97F-20BB-4180-B8BF-D7333A6FA66E}" dt="2021-09-18T15:44:37.688" v="228"/>
        <pc:sldMkLst>
          <pc:docMk/>
          <pc:sldMk cId="3764819055" sldId="441"/>
        </pc:sldMkLst>
        <pc:spChg chg="del">
          <ac:chgData name="131633403@staff.integra.its.ac.id" userId="09574fc9-7f2a-46d4-a3fa-f039d963485c" providerId="ADAL" clId="{DB42F97F-20BB-4180-B8BF-D7333A6FA66E}" dt="2021-09-18T15:41:33.172" v="182" actId="478"/>
          <ac:spMkLst>
            <pc:docMk/>
            <pc:sldMk cId="3764819055" sldId="441"/>
            <ac:spMk id="4" creationId="{304A4743-45A2-7C48-948A-2324F414011D}"/>
          </ac:spMkLst>
        </pc:spChg>
        <pc:spChg chg="mod">
          <ac:chgData name="131633403@staff.integra.its.ac.id" userId="09574fc9-7f2a-46d4-a3fa-f039d963485c" providerId="ADAL" clId="{DB42F97F-20BB-4180-B8BF-D7333A6FA66E}" dt="2021-09-18T15:44:37.688" v="228"/>
          <ac:spMkLst>
            <pc:docMk/>
            <pc:sldMk cId="3764819055" sldId="441"/>
            <ac:spMk id="13" creationId="{D4C53431-DCC1-4388-90F3-A4E20FAF2158}"/>
          </ac:spMkLst>
        </pc:spChg>
        <pc:spChg chg="mod">
          <ac:chgData name="131633403@staff.integra.its.ac.id" userId="09574fc9-7f2a-46d4-a3fa-f039d963485c" providerId="ADAL" clId="{DB42F97F-20BB-4180-B8BF-D7333A6FA66E}" dt="2021-09-18T15:44:37.688" v="228"/>
          <ac:spMkLst>
            <pc:docMk/>
            <pc:sldMk cId="3764819055" sldId="441"/>
            <ac:spMk id="15" creationId="{035A9A71-E8E8-4BD3-950C-966DFDA3FC63}"/>
          </ac:spMkLst>
        </pc:spChg>
        <pc:spChg chg="mod">
          <ac:chgData name="131633403@staff.integra.its.ac.id" userId="09574fc9-7f2a-46d4-a3fa-f039d963485c" providerId="ADAL" clId="{DB42F97F-20BB-4180-B8BF-D7333A6FA66E}" dt="2021-09-18T15:44:37.688" v="228"/>
          <ac:spMkLst>
            <pc:docMk/>
            <pc:sldMk cId="3764819055" sldId="441"/>
            <ac:spMk id="16" creationId="{5D376252-CAF5-4A64-99F1-215246885812}"/>
          </ac:spMkLst>
        </pc:spChg>
        <pc:spChg chg="mod">
          <ac:chgData name="131633403@staff.integra.its.ac.id" userId="09574fc9-7f2a-46d4-a3fa-f039d963485c" providerId="ADAL" clId="{DB42F97F-20BB-4180-B8BF-D7333A6FA66E}" dt="2021-09-18T15:44:37.688" v="228"/>
          <ac:spMkLst>
            <pc:docMk/>
            <pc:sldMk cId="3764819055" sldId="441"/>
            <ac:spMk id="17" creationId="{B3BC7F25-27BE-4D62-8A67-42799AEC7936}"/>
          </ac:spMkLst>
        </pc:spChg>
        <pc:grpChg chg="del">
          <ac:chgData name="131633403@staff.integra.its.ac.id" userId="09574fc9-7f2a-46d4-a3fa-f039d963485c" providerId="ADAL" clId="{DB42F97F-20BB-4180-B8BF-D7333A6FA66E}" dt="2021-09-18T15:41:31.167" v="181" actId="478"/>
          <ac:grpSpMkLst>
            <pc:docMk/>
            <pc:sldMk cId="3764819055" sldId="441"/>
            <ac:grpSpMk id="5" creationId="{31A17C35-8496-4FC8-9A8F-FA8502EC1129}"/>
          </ac:grpSpMkLst>
        </pc:grpChg>
        <pc:grpChg chg="add mod">
          <ac:chgData name="131633403@staff.integra.its.ac.id" userId="09574fc9-7f2a-46d4-a3fa-f039d963485c" providerId="ADAL" clId="{DB42F97F-20BB-4180-B8BF-D7333A6FA66E}" dt="2021-09-18T15:44:37.688" v="228"/>
          <ac:grpSpMkLst>
            <pc:docMk/>
            <pc:sldMk cId="3764819055" sldId="441"/>
            <ac:grpSpMk id="12" creationId="{9C38EFF0-892B-4E45-9721-BAD3DB438C04}"/>
          </ac:grpSpMkLst>
        </pc:grpChg>
        <pc:picChg chg="mod">
          <ac:chgData name="131633403@staff.integra.its.ac.id" userId="09574fc9-7f2a-46d4-a3fa-f039d963485c" providerId="ADAL" clId="{DB42F97F-20BB-4180-B8BF-D7333A6FA66E}" dt="2021-09-18T15:44:37.688" v="228"/>
          <ac:picMkLst>
            <pc:docMk/>
            <pc:sldMk cId="3764819055" sldId="441"/>
            <ac:picMk id="14" creationId="{CAF173BF-879E-4EF6-80FA-31B25DB80BEE}"/>
          </ac:picMkLst>
        </pc:picChg>
      </pc:sldChg>
      <pc:sldChg chg="addSp delSp modSp mod">
        <pc:chgData name="131633403@staff.integra.its.ac.id" userId="09574fc9-7f2a-46d4-a3fa-f039d963485c" providerId="ADAL" clId="{DB42F97F-20BB-4180-B8BF-D7333A6FA66E}" dt="2021-09-18T15:44:39.719" v="229"/>
        <pc:sldMkLst>
          <pc:docMk/>
          <pc:sldMk cId="1538242919" sldId="442"/>
        </pc:sldMkLst>
        <pc:spChg chg="del">
          <ac:chgData name="131633403@staff.integra.its.ac.id" userId="09574fc9-7f2a-46d4-a3fa-f039d963485c" providerId="ADAL" clId="{DB42F97F-20BB-4180-B8BF-D7333A6FA66E}" dt="2021-09-18T15:41:38.894" v="184" actId="478"/>
          <ac:spMkLst>
            <pc:docMk/>
            <pc:sldMk cId="1538242919" sldId="442"/>
            <ac:spMk id="4" creationId="{C519D9B4-21B5-F04D-8A0C-7C04BB720968}"/>
          </ac:spMkLst>
        </pc:spChg>
        <pc:spChg chg="mod">
          <ac:chgData name="131633403@staff.integra.its.ac.id" userId="09574fc9-7f2a-46d4-a3fa-f039d963485c" providerId="ADAL" clId="{DB42F97F-20BB-4180-B8BF-D7333A6FA66E}" dt="2021-09-18T15:44:39.719" v="229"/>
          <ac:spMkLst>
            <pc:docMk/>
            <pc:sldMk cId="1538242919" sldId="442"/>
            <ac:spMk id="13" creationId="{1D6CCD52-2CAC-4D3E-A41B-6447686785CB}"/>
          </ac:spMkLst>
        </pc:spChg>
        <pc:spChg chg="mod">
          <ac:chgData name="131633403@staff.integra.its.ac.id" userId="09574fc9-7f2a-46d4-a3fa-f039d963485c" providerId="ADAL" clId="{DB42F97F-20BB-4180-B8BF-D7333A6FA66E}" dt="2021-09-18T15:44:39.719" v="229"/>
          <ac:spMkLst>
            <pc:docMk/>
            <pc:sldMk cId="1538242919" sldId="442"/>
            <ac:spMk id="15" creationId="{EF217B26-2664-40CE-BC96-2CEBD2C8D686}"/>
          </ac:spMkLst>
        </pc:spChg>
        <pc:spChg chg="mod">
          <ac:chgData name="131633403@staff.integra.its.ac.id" userId="09574fc9-7f2a-46d4-a3fa-f039d963485c" providerId="ADAL" clId="{DB42F97F-20BB-4180-B8BF-D7333A6FA66E}" dt="2021-09-18T15:44:39.719" v="229"/>
          <ac:spMkLst>
            <pc:docMk/>
            <pc:sldMk cId="1538242919" sldId="442"/>
            <ac:spMk id="16" creationId="{62F48072-C2E6-40B1-83E3-2C6E62D19C69}"/>
          </ac:spMkLst>
        </pc:spChg>
        <pc:spChg chg="mod">
          <ac:chgData name="131633403@staff.integra.its.ac.id" userId="09574fc9-7f2a-46d4-a3fa-f039d963485c" providerId="ADAL" clId="{DB42F97F-20BB-4180-B8BF-D7333A6FA66E}" dt="2021-09-18T15:44:39.719" v="229"/>
          <ac:spMkLst>
            <pc:docMk/>
            <pc:sldMk cId="1538242919" sldId="442"/>
            <ac:spMk id="17" creationId="{7A48D5C4-A4B1-4301-BF11-1234A7F0675C}"/>
          </ac:spMkLst>
        </pc:spChg>
        <pc:grpChg chg="del">
          <ac:chgData name="131633403@staff.integra.its.ac.id" userId="09574fc9-7f2a-46d4-a3fa-f039d963485c" providerId="ADAL" clId="{DB42F97F-20BB-4180-B8BF-D7333A6FA66E}" dt="2021-09-18T15:41:36.644" v="183" actId="478"/>
          <ac:grpSpMkLst>
            <pc:docMk/>
            <pc:sldMk cId="1538242919" sldId="442"/>
            <ac:grpSpMk id="5" creationId="{EBDEE4CB-DA31-462C-9C9F-3E21F6CF0492}"/>
          </ac:grpSpMkLst>
        </pc:grpChg>
        <pc:grpChg chg="add mod">
          <ac:chgData name="131633403@staff.integra.its.ac.id" userId="09574fc9-7f2a-46d4-a3fa-f039d963485c" providerId="ADAL" clId="{DB42F97F-20BB-4180-B8BF-D7333A6FA66E}" dt="2021-09-18T15:44:39.719" v="229"/>
          <ac:grpSpMkLst>
            <pc:docMk/>
            <pc:sldMk cId="1538242919" sldId="442"/>
            <ac:grpSpMk id="12" creationId="{E1E2C1C1-327A-4E7F-8FE2-79B2F253DB03}"/>
          </ac:grpSpMkLst>
        </pc:grpChg>
        <pc:picChg chg="mod">
          <ac:chgData name="131633403@staff.integra.its.ac.id" userId="09574fc9-7f2a-46d4-a3fa-f039d963485c" providerId="ADAL" clId="{DB42F97F-20BB-4180-B8BF-D7333A6FA66E}" dt="2021-09-18T15:44:39.719" v="229"/>
          <ac:picMkLst>
            <pc:docMk/>
            <pc:sldMk cId="1538242919" sldId="442"/>
            <ac:picMk id="14" creationId="{69A259AD-55A9-454C-B824-9015B7A32818}"/>
          </ac:picMkLst>
        </pc:picChg>
      </pc:sldChg>
      <pc:sldChg chg="modSp add mod">
        <pc:chgData name="131633403@staff.integra.its.ac.id" userId="09574fc9-7f2a-46d4-a3fa-f039d963485c" providerId="ADAL" clId="{DB42F97F-20BB-4180-B8BF-D7333A6FA66E}" dt="2021-09-23T09:01:20.308" v="721" actId="1076"/>
        <pc:sldMkLst>
          <pc:docMk/>
          <pc:sldMk cId="1840584203" sldId="443"/>
        </pc:sldMkLst>
        <pc:spChg chg="mod">
          <ac:chgData name="131633403@staff.integra.its.ac.id" userId="09574fc9-7f2a-46d4-a3fa-f039d963485c" providerId="ADAL" clId="{DB42F97F-20BB-4180-B8BF-D7333A6FA66E}" dt="2021-09-23T08:00:37.967" v="247" actId="20577"/>
          <ac:spMkLst>
            <pc:docMk/>
            <pc:sldMk cId="1840584203" sldId="443"/>
            <ac:spMk id="71681" creationId="{5750677B-F129-904D-AF9D-ACAC633B7297}"/>
          </ac:spMkLst>
        </pc:spChg>
        <pc:spChg chg="mod">
          <ac:chgData name="131633403@staff.integra.its.ac.id" userId="09574fc9-7f2a-46d4-a3fa-f039d963485c" providerId="ADAL" clId="{DB42F97F-20BB-4180-B8BF-D7333A6FA66E}" dt="2021-09-23T09:01:20.308" v="721" actId="1076"/>
          <ac:spMkLst>
            <pc:docMk/>
            <pc:sldMk cId="1840584203" sldId="443"/>
            <ac:spMk id="71682" creationId="{B1387DF6-0A6C-974A-A038-5A4D10B6609D}"/>
          </ac:spMkLst>
        </pc:spChg>
      </pc:sldChg>
    </pc:docChg>
  </pc:docChgLst>
  <pc:docChgLst>
    <pc:chgData name="Prof. Dr.Ir. Arif Djunaidy, M.Sc" userId="09574fc9-7f2a-46d4-a3fa-f039d963485c" providerId="ADAL" clId="{993EBE77-E74A-2F44-B5EB-1190918C09D2}"/>
    <pc:docChg chg="custSel addSld delSld modSld">
      <pc:chgData name="Prof. Dr.Ir. Arif Djunaidy, M.Sc" userId="09574fc9-7f2a-46d4-a3fa-f039d963485c" providerId="ADAL" clId="{993EBE77-E74A-2F44-B5EB-1190918C09D2}" dt="2019-09-03T14:18:03.528" v="11" actId="2696"/>
      <pc:docMkLst>
        <pc:docMk/>
      </pc:docMkLst>
      <pc:sldChg chg="modSp add">
        <pc:chgData name="Prof. Dr.Ir. Arif Djunaidy, M.Sc" userId="09574fc9-7f2a-46d4-a3fa-f039d963485c" providerId="ADAL" clId="{993EBE77-E74A-2F44-B5EB-1190918C09D2}" dt="2019-09-03T14:17:58.587" v="10" actId="20577"/>
        <pc:sldMkLst>
          <pc:docMk/>
          <pc:sldMk cId="4238566724" sldId="256"/>
        </pc:sldMkLst>
        <pc:spChg chg="mod">
          <ac:chgData name="Prof. Dr.Ir. Arif Djunaidy, M.Sc" userId="09574fc9-7f2a-46d4-a3fa-f039d963485c" providerId="ADAL" clId="{993EBE77-E74A-2F44-B5EB-1190918C09D2}" dt="2019-09-03T14:17:58.587" v="10" actId="20577"/>
          <ac:spMkLst>
            <pc:docMk/>
            <pc:sldMk cId="4238566724" sldId="256"/>
            <ac:spMk id="15367" creationId="{1E294020-F402-CC42-9D63-5EA15A9CFC7A}"/>
          </ac:spMkLst>
        </pc:spChg>
      </pc:sldChg>
      <pc:sldChg chg="del">
        <pc:chgData name="Prof. Dr.Ir. Arif Djunaidy, M.Sc" userId="09574fc9-7f2a-46d4-a3fa-f039d963485c" providerId="ADAL" clId="{993EBE77-E74A-2F44-B5EB-1190918C09D2}" dt="2019-09-03T14:16:29.377" v="1" actId="2696"/>
        <pc:sldMkLst>
          <pc:docMk/>
          <pc:sldMk cId="2577174462" sldId="391"/>
        </pc:sldMkLst>
      </pc:sldChg>
      <pc:sldChg chg="add">
        <pc:chgData name="Prof. Dr.Ir. Arif Djunaidy, M.Sc" userId="09574fc9-7f2a-46d4-a3fa-f039d963485c" providerId="ADAL" clId="{993EBE77-E74A-2F44-B5EB-1190918C09D2}" dt="2019-09-03T14:16:34.800" v="2"/>
        <pc:sldMkLst>
          <pc:docMk/>
          <pc:sldMk cId="3914235282" sldId="391"/>
        </pc:sldMkLst>
      </pc:sldChg>
      <pc:sldChg chg="del">
        <pc:chgData name="Prof. Dr.Ir. Arif Djunaidy, M.Sc" userId="09574fc9-7f2a-46d4-a3fa-f039d963485c" providerId="ADAL" clId="{993EBE77-E74A-2F44-B5EB-1190918C09D2}" dt="2019-09-03T14:16:26.399" v="0" actId="2696"/>
        <pc:sldMkLst>
          <pc:docMk/>
          <pc:sldMk cId="1307650834" sldId="392"/>
        </pc:sldMkLst>
      </pc:sldChg>
      <pc:sldChg chg="del">
        <pc:chgData name="Prof. Dr.Ir. Arif Djunaidy, M.Sc" userId="09574fc9-7f2a-46d4-a3fa-f039d963485c" providerId="ADAL" clId="{993EBE77-E74A-2F44-B5EB-1190918C09D2}" dt="2019-09-03T14:17:05.216" v="3" actId="2696"/>
        <pc:sldMkLst>
          <pc:docMk/>
          <pc:sldMk cId="77320220" sldId="393"/>
        </pc:sldMkLst>
      </pc:sldChg>
      <pc:sldChg chg="add">
        <pc:chgData name="Prof. Dr.Ir. Arif Djunaidy, M.Sc" userId="09574fc9-7f2a-46d4-a3fa-f039d963485c" providerId="ADAL" clId="{993EBE77-E74A-2F44-B5EB-1190918C09D2}" dt="2019-09-03T14:17:09.209" v="4"/>
        <pc:sldMkLst>
          <pc:docMk/>
          <pc:sldMk cId="3464250341" sldId="393"/>
        </pc:sldMkLst>
      </pc:sldChg>
      <pc:sldChg chg="del">
        <pc:chgData name="Prof. Dr.Ir. Arif Djunaidy, M.Sc" userId="09574fc9-7f2a-46d4-a3fa-f039d963485c" providerId="ADAL" clId="{993EBE77-E74A-2F44-B5EB-1190918C09D2}" dt="2019-09-03T14:18:03.528" v="11" actId="2696"/>
        <pc:sldMkLst>
          <pc:docMk/>
          <pc:sldMk cId="2998654157" sldId="430"/>
        </pc:sldMkLst>
      </pc:sldChg>
    </pc:docChg>
  </pc:docChgLst>
  <pc:docChgLst>
    <pc:chgData name="Prof. Dr.Ir. Arif Djunaidy, M.Sc" userId="09574fc9-7f2a-46d4-a3fa-f039d963485c" providerId="ADAL" clId="{CB2A13E6-D865-B645-8DA2-F8FDAD5D2F62}"/>
    <pc:docChg chg="custSel addSld delSld modSld">
      <pc:chgData name="Prof. Dr.Ir. Arif Djunaidy, M.Sc" userId="09574fc9-7f2a-46d4-a3fa-f039d963485c" providerId="ADAL" clId="{CB2A13E6-D865-B645-8DA2-F8FDAD5D2F62}" dt="2019-09-02T03:02:48.845" v="205" actId="20577"/>
      <pc:docMkLst>
        <pc:docMk/>
      </pc:docMkLst>
      <pc:sldChg chg="modSp">
        <pc:chgData name="Prof. Dr.Ir. Arif Djunaidy, M.Sc" userId="09574fc9-7f2a-46d4-a3fa-f039d963485c" providerId="ADAL" clId="{CB2A13E6-D865-B645-8DA2-F8FDAD5D2F62}" dt="2019-09-02T03:01:22.585" v="155" actId="20577"/>
        <pc:sldMkLst>
          <pc:docMk/>
          <pc:sldMk cId="0" sldId="305"/>
        </pc:sldMkLst>
        <pc:spChg chg="mod">
          <ac:chgData name="Prof. Dr.Ir. Arif Djunaidy, M.Sc" userId="09574fc9-7f2a-46d4-a3fa-f039d963485c" providerId="ADAL" clId="{CB2A13E6-D865-B645-8DA2-F8FDAD5D2F62}" dt="2019-09-02T03:01:22.585" v="155" actId="20577"/>
          <ac:spMkLst>
            <pc:docMk/>
            <pc:sldMk cId="0" sldId="305"/>
            <ac:spMk id="63489" creationId="{302A1CB4-AD42-0344-9E20-CF8CDC224C40}"/>
          </ac:spMkLst>
        </pc:spChg>
      </pc:sldChg>
      <pc:sldChg chg="addSp delSp modSp">
        <pc:chgData name="Prof. Dr.Ir. Arif Djunaidy, M.Sc" userId="09574fc9-7f2a-46d4-a3fa-f039d963485c" providerId="ADAL" clId="{CB2A13E6-D865-B645-8DA2-F8FDAD5D2F62}" dt="2019-09-02T03:02:48.845" v="205" actId="20577"/>
        <pc:sldMkLst>
          <pc:docMk/>
          <pc:sldMk cId="0" sldId="308"/>
        </pc:sldMkLst>
        <pc:spChg chg="add del mod">
          <ac:chgData name="Prof. Dr.Ir. Arif Djunaidy, M.Sc" userId="09574fc9-7f2a-46d4-a3fa-f039d963485c" providerId="ADAL" clId="{CB2A13E6-D865-B645-8DA2-F8FDAD5D2F62}" dt="2019-09-02T02:59:28.563" v="60" actId="478"/>
          <ac:spMkLst>
            <pc:docMk/>
            <pc:sldMk cId="0" sldId="308"/>
            <ac:spMk id="2" creationId="{5B9C7C90-83EA-704A-8283-AB68A7CB0E26}"/>
          </ac:spMkLst>
        </pc:spChg>
        <pc:spChg chg="add del">
          <ac:chgData name="Prof. Dr.Ir. Arif Djunaidy, M.Sc" userId="09574fc9-7f2a-46d4-a3fa-f039d963485c" providerId="ADAL" clId="{CB2A13E6-D865-B645-8DA2-F8FDAD5D2F62}" dt="2019-09-02T02:59:26.163" v="59"/>
          <ac:spMkLst>
            <pc:docMk/>
            <pc:sldMk cId="0" sldId="308"/>
            <ac:spMk id="10" creationId="{05A3068D-DA8B-4549-80A2-4522746E61EB}"/>
          </ac:spMkLst>
        </pc:spChg>
        <pc:spChg chg="add mod">
          <ac:chgData name="Prof. Dr.Ir. Arif Djunaidy, M.Sc" userId="09574fc9-7f2a-46d4-a3fa-f039d963485c" providerId="ADAL" clId="{CB2A13E6-D865-B645-8DA2-F8FDAD5D2F62}" dt="2019-09-02T03:02:48.845" v="205" actId="20577"/>
          <ac:spMkLst>
            <pc:docMk/>
            <pc:sldMk cId="0" sldId="308"/>
            <ac:spMk id="11" creationId="{D168DF02-17E0-754B-B560-DF4A8FC74A0C}"/>
          </ac:spMkLst>
        </pc:spChg>
        <pc:spChg chg="mod">
          <ac:chgData name="Prof. Dr.Ir. Arif Djunaidy, M.Sc" userId="09574fc9-7f2a-46d4-a3fa-f039d963485c" providerId="ADAL" clId="{CB2A13E6-D865-B645-8DA2-F8FDAD5D2F62}" dt="2019-09-02T02:58:34.176" v="54" actId="20577"/>
          <ac:spMkLst>
            <pc:docMk/>
            <pc:sldMk cId="0" sldId="308"/>
            <ac:spMk id="16389" creationId="{A18C4706-0EB2-1B47-BF5E-CD89E05D7955}"/>
          </ac:spMkLst>
        </pc:spChg>
        <pc:spChg chg="mod">
          <ac:chgData name="Prof. Dr.Ir. Arif Djunaidy, M.Sc" userId="09574fc9-7f2a-46d4-a3fa-f039d963485c" providerId="ADAL" clId="{CB2A13E6-D865-B645-8DA2-F8FDAD5D2F62}" dt="2019-09-02T02:58:38.004" v="56" actId="20577"/>
          <ac:spMkLst>
            <pc:docMk/>
            <pc:sldMk cId="0" sldId="308"/>
            <ac:spMk id="16390" creationId="{76284147-317D-2A40-8542-C7B66A771980}"/>
          </ac:spMkLst>
        </pc:spChg>
        <pc:spChg chg="del">
          <ac:chgData name="Prof. Dr.Ir. Arif Djunaidy, M.Sc" userId="09574fc9-7f2a-46d4-a3fa-f039d963485c" providerId="ADAL" clId="{CB2A13E6-D865-B645-8DA2-F8FDAD5D2F62}" dt="2019-09-02T02:59:21.465" v="57" actId="478"/>
          <ac:spMkLst>
            <pc:docMk/>
            <pc:sldMk cId="0" sldId="308"/>
            <ac:spMk id="16391" creationId="{3BCBD87B-F7E3-484C-95D2-F2C2C402A0FE}"/>
          </ac:spMkLst>
        </pc:spChg>
      </pc:sldChg>
      <pc:sldChg chg="del">
        <pc:chgData name="Prof. Dr.Ir. Arif Djunaidy, M.Sc" userId="09574fc9-7f2a-46d4-a3fa-f039d963485c" providerId="ADAL" clId="{CB2A13E6-D865-B645-8DA2-F8FDAD5D2F62}" dt="2019-09-02T03:01:01.609" v="90" actId="2696"/>
        <pc:sldMkLst>
          <pc:docMk/>
          <pc:sldMk cId="3678657611" sldId="316"/>
        </pc:sldMkLst>
      </pc:sldChg>
      <pc:sldChg chg="del">
        <pc:chgData name="Prof. Dr.Ir. Arif Djunaidy, M.Sc" userId="09574fc9-7f2a-46d4-a3fa-f039d963485c" providerId="ADAL" clId="{CB2A13E6-D865-B645-8DA2-F8FDAD5D2F62}" dt="2019-09-02T03:01:01.628" v="91" actId="2696"/>
        <pc:sldMkLst>
          <pc:docMk/>
          <pc:sldMk cId="3410687220" sldId="317"/>
        </pc:sldMkLst>
      </pc:sldChg>
      <pc:sldChg chg="del">
        <pc:chgData name="Prof. Dr.Ir. Arif Djunaidy, M.Sc" userId="09574fc9-7f2a-46d4-a3fa-f039d963485c" providerId="ADAL" clId="{CB2A13E6-D865-B645-8DA2-F8FDAD5D2F62}" dt="2019-09-02T03:01:01.649" v="92" actId="2696"/>
        <pc:sldMkLst>
          <pc:docMk/>
          <pc:sldMk cId="3783506137" sldId="318"/>
        </pc:sldMkLst>
      </pc:sldChg>
      <pc:sldChg chg="del">
        <pc:chgData name="Prof. Dr.Ir. Arif Djunaidy, M.Sc" userId="09574fc9-7f2a-46d4-a3fa-f039d963485c" providerId="ADAL" clId="{CB2A13E6-D865-B645-8DA2-F8FDAD5D2F62}" dt="2019-09-02T03:01:01.687" v="94" actId="2696"/>
        <pc:sldMkLst>
          <pc:docMk/>
          <pc:sldMk cId="2128421080" sldId="319"/>
        </pc:sldMkLst>
      </pc:sldChg>
      <pc:sldChg chg="del">
        <pc:chgData name="Prof. Dr.Ir. Arif Djunaidy, M.Sc" userId="09574fc9-7f2a-46d4-a3fa-f039d963485c" providerId="ADAL" clId="{CB2A13E6-D865-B645-8DA2-F8FDAD5D2F62}" dt="2019-09-02T03:01:01.701" v="95" actId="2696"/>
        <pc:sldMkLst>
          <pc:docMk/>
          <pc:sldMk cId="3201326225" sldId="320"/>
        </pc:sldMkLst>
      </pc:sldChg>
      <pc:sldChg chg="del">
        <pc:chgData name="Prof. Dr.Ir. Arif Djunaidy, M.Sc" userId="09574fc9-7f2a-46d4-a3fa-f039d963485c" providerId="ADAL" clId="{CB2A13E6-D865-B645-8DA2-F8FDAD5D2F62}" dt="2019-09-02T03:01:01.729" v="96" actId="2696"/>
        <pc:sldMkLst>
          <pc:docMk/>
          <pc:sldMk cId="3709235376" sldId="321"/>
        </pc:sldMkLst>
      </pc:sldChg>
      <pc:sldChg chg="del">
        <pc:chgData name="Prof. Dr.Ir. Arif Djunaidy, M.Sc" userId="09574fc9-7f2a-46d4-a3fa-f039d963485c" providerId="ADAL" clId="{CB2A13E6-D865-B645-8DA2-F8FDAD5D2F62}" dt="2019-09-02T03:01:01.793" v="99" actId="2696"/>
        <pc:sldMkLst>
          <pc:docMk/>
          <pc:sldMk cId="557190063" sldId="322"/>
        </pc:sldMkLst>
      </pc:sldChg>
      <pc:sldChg chg="del">
        <pc:chgData name="Prof. Dr.Ir. Arif Djunaidy, M.Sc" userId="09574fc9-7f2a-46d4-a3fa-f039d963485c" providerId="ADAL" clId="{CB2A13E6-D865-B645-8DA2-F8FDAD5D2F62}" dt="2019-09-02T03:01:01.812" v="100" actId="2696"/>
        <pc:sldMkLst>
          <pc:docMk/>
          <pc:sldMk cId="3343177729" sldId="323"/>
        </pc:sldMkLst>
      </pc:sldChg>
      <pc:sldChg chg="del">
        <pc:chgData name="Prof. Dr.Ir. Arif Djunaidy, M.Sc" userId="09574fc9-7f2a-46d4-a3fa-f039d963485c" providerId="ADAL" clId="{CB2A13E6-D865-B645-8DA2-F8FDAD5D2F62}" dt="2019-09-02T03:01:01.830" v="101" actId="2696"/>
        <pc:sldMkLst>
          <pc:docMk/>
          <pc:sldMk cId="695726306" sldId="324"/>
        </pc:sldMkLst>
      </pc:sldChg>
      <pc:sldChg chg="del">
        <pc:chgData name="Prof. Dr.Ir. Arif Djunaidy, M.Sc" userId="09574fc9-7f2a-46d4-a3fa-f039d963485c" providerId="ADAL" clId="{CB2A13E6-D865-B645-8DA2-F8FDAD5D2F62}" dt="2019-09-02T03:01:01.842" v="102" actId="2696"/>
        <pc:sldMkLst>
          <pc:docMk/>
          <pc:sldMk cId="4128622261" sldId="325"/>
        </pc:sldMkLst>
      </pc:sldChg>
      <pc:sldChg chg="del">
        <pc:chgData name="Prof. Dr.Ir. Arif Djunaidy, M.Sc" userId="09574fc9-7f2a-46d4-a3fa-f039d963485c" providerId="ADAL" clId="{CB2A13E6-D865-B645-8DA2-F8FDAD5D2F62}" dt="2019-09-02T03:01:01.870" v="103" actId="2696"/>
        <pc:sldMkLst>
          <pc:docMk/>
          <pc:sldMk cId="2820471428" sldId="326"/>
        </pc:sldMkLst>
      </pc:sldChg>
      <pc:sldChg chg="del">
        <pc:chgData name="Prof. Dr.Ir. Arif Djunaidy, M.Sc" userId="09574fc9-7f2a-46d4-a3fa-f039d963485c" providerId="ADAL" clId="{CB2A13E6-D865-B645-8DA2-F8FDAD5D2F62}" dt="2019-09-02T03:01:01.882" v="104" actId="2696"/>
        <pc:sldMkLst>
          <pc:docMk/>
          <pc:sldMk cId="14688639" sldId="327"/>
        </pc:sldMkLst>
      </pc:sldChg>
      <pc:sldChg chg="del">
        <pc:chgData name="Prof. Dr.Ir. Arif Djunaidy, M.Sc" userId="09574fc9-7f2a-46d4-a3fa-f039d963485c" providerId="ADAL" clId="{CB2A13E6-D865-B645-8DA2-F8FDAD5D2F62}" dt="2019-09-02T03:01:01.913" v="105" actId="2696"/>
        <pc:sldMkLst>
          <pc:docMk/>
          <pc:sldMk cId="1858101721" sldId="328"/>
        </pc:sldMkLst>
      </pc:sldChg>
      <pc:sldChg chg="del">
        <pc:chgData name="Prof. Dr.Ir. Arif Djunaidy, M.Sc" userId="09574fc9-7f2a-46d4-a3fa-f039d963485c" providerId="ADAL" clId="{CB2A13E6-D865-B645-8DA2-F8FDAD5D2F62}" dt="2019-09-02T03:01:02.034" v="111" actId="2696"/>
        <pc:sldMkLst>
          <pc:docMk/>
          <pc:sldMk cId="0" sldId="329"/>
        </pc:sldMkLst>
      </pc:sldChg>
      <pc:sldChg chg="del">
        <pc:chgData name="Prof. Dr.Ir. Arif Djunaidy, M.Sc" userId="09574fc9-7f2a-46d4-a3fa-f039d963485c" providerId="ADAL" clId="{CB2A13E6-D865-B645-8DA2-F8FDAD5D2F62}" dt="2019-09-02T03:01:02.052" v="112" actId="2696"/>
        <pc:sldMkLst>
          <pc:docMk/>
          <pc:sldMk cId="0" sldId="330"/>
        </pc:sldMkLst>
      </pc:sldChg>
      <pc:sldChg chg="del">
        <pc:chgData name="Prof. Dr.Ir. Arif Djunaidy, M.Sc" userId="09574fc9-7f2a-46d4-a3fa-f039d963485c" providerId="ADAL" clId="{CB2A13E6-D865-B645-8DA2-F8FDAD5D2F62}" dt="2019-09-02T03:01:02.071" v="113" actId="2696"/>
        <pc:sldMkLst>
          <pc:docMk/>
          <pc:sldMk cId="0" sldId="331"/>
        </pc:sldMkLst>
      </pc:sldChg>
      <pc:sldChg chg="del">
        <pc:chgData name="Prof. Dr.Ir. Arif Djunaidy, M.Sc" userId="09574fc9-7f2a-46d4-a3fa-f039d963485c" providerId="ADAL" clId="{CB2A13E6-D865-B645-8DA2-F8FDAD5D2F62}" dt="2019-09-02T03:01:02.092" v="114" actId="2696"/>
        <pc:sldMkLst>
          <pc:docMk/>
          <pc:sldMk cId="0" sldId="332"/>
        </pc:sldMkLst>
      </pc:sldChg>
      <pc:sldChg chg="del">
        <pc:chgData name="Prof. Dr.Ir. Arif Djunaidy, M.Sc" userId="09574fc9-7f2a-46d4-a3fa-f039d963485c" providerId="ADAL" clId="{CB2A13E6-D865-B645-8DA2-F8FDAD5D2F62}" dt="2019-09-02T03:01:02.151" v="117" actId="2696"/>
        <pc:sldMkLst>
          <pc:docMk/>
          <pc:sldMk cId="3649918003" sldId="333"/>
        </pc:sldMkLst>
      </pc:sldChg>
      <pc:sldChg chg="del">
        <pc:chgData name="Prof. Dr.Ir. Arif Djunaidy, M.Sc" userId="09574fc9-7f2a-46d4-a3fa-f039d963485c" providerId="ADAL" clId="{CB2A13E6-D865-B645-8DA2-F8FDAD5D2F62}" dt="2019-09-02T03:01:02.173" v="118" actId="2696"/>
        <pc:sldMkLst>
          <pc:docMk/>
          <pc:sldMk cId="1988369858" sldId="334"/>
        </pc:sldMkLst>
      </pc:sldChg>
      <pc:sldChg chg="del">
        <pc:chgData name="Prof. Dr.Ir. Arif Djunaidy, M.Sc" userId="09574fc9-7f2a-46d4-a3fa-f039d963485c" providerId="ADAL" clId="{CB2A13E6-D865-B645-8DA2-F8FDAD5D2F62}" dt="2019-09-02T03:01:02.192" v="119" actId="2696"/>
        <pc:sldMkLst>
          <pc:docMk/>
          <pc:sldMk cId="887941950" sldId="335"/>
        </pc:sldMkLst>
      </pc:sldChg>
      <pc:sldChg chg="del">
        <pc:chgData name="Prof. Dr.Ir. Arif Djunaidy, M.Sc" userId="09574fc9-7f2a-46d4-a3fa-f039d963485c" providerId="ADAL" clId="{CB2A13E6-D865-B645-8DA2-F8FDAD5D2F62}" dt="2019-09-02T03:01:02.213" v="120" actId="2696"/>
        <pc:sldMkLst>
          <pc:docMk/>
          <pc:sldMk cId="3849166915" sldId="336"/>
        </pc:sldMkLst>
      </pc:sldChg>
      <pc:sldChg chg="del">
        <pc:chgData name="Prof. Dr.Ir. Arif Djunaidy, M.Sc" userId="09574fc9-7f2a-46d4-a3fa-f039d963485c" providerId="ADAL" clId="{CB2A13E6-D865-B645-8DA2-F8FDAD5D2F62}" dt="2019-09-02T03:01:02.132" v="116" actId="2696"/>
        <pc:sldMkLst>
          <pc:docMk/>
          <pc:sldMk cId="0" sldId="337"/>
        </pc:sldMkLst>
      </pc:sldChg>
      <pc:sldChg chg="del">
        <pc:chgData name="Prof. Dr.Ir. Arif Djunaidy, M.Sc" userId="09574fc9-7f2a-46d4-a3fa-f039d963485c" providerId="ADAL" clId="{CB2A13E6-D865-B645-8DA2-F8FDAD5D2F62}" dt="2019-09-02T03:01:02.254" v="122" actId="2696"/>
        <pc:sldMkLst>
          <pc:docMk/>
          <pc:sldMk cId="0" sldId="338"/>
        </pc:sldMkLst>
      </pc:sldChg>
      <pc:sldChg chg="del">
        <pc:chgData name="Prof. Dr.Ir. Arif Djunaidy, M.Sc" userId="09574fc9-7f2a-46d4-a3fa-f039d963485c" providerId="ADAL" clId="{CB2A13E6-D865-B645-8DA2-F8FDAD5D2F62}" dt="2019-09-02T03:01:02.276" v="123" actId="2696"/>
        <pc:sldMkLst>
          <pc:docMk/>
          <pc:sldMk cId="2070234742" sldId="339"/>
        </pc:sldMkLst>
      </pc:sldChg>
      <pc:sldChg chg="del">
        <pc:chgData name="Prof. Dr.Ir. Arif Djunaidy, M.Sc" userId="09574fc9-7f2a-46d4-a3fa-f039d963485c" providerId="ADAL" clId="{CB2A13E6-D865-B645-8DA2-F8FDAD5D2F62}" dt="2019-09-02T03:01:02.314" v="125" actId="2696"/>
        <pc:sldMkLst>
          <pc:docMk/>
          <pc:sldMk cId="3889491749" sldId="340"/>
        </pc:sldMkLst>
      </pc:sldChg>
      <pc:sldChg chg="del">
        <pc:chgData name="Prof. Dr.Ir. Arif Djunaidy, M.Sc" userId="09574fc9-7f2a-46d4-a3fa-f039d963485c" providerId="ADAL" clId="{CB2A13E6-D865-B645-8DA2-F8FDAD5D2F62}" dt="2019-09-02T03:01:02.332" v="126" actId="2696"/>
        <pc:sldMkLst>
          <pc:docMk/>
          <pc:sldMk cId="4192043069" sldId="341"/>
        </pc:sldMkLst>
      </pc:sldChg>
      <pc:sldChg chg="del">
        <pc:chgData name="Prof. Dr.Ir. Arif Djunaidy, M.Sc" userId="09574fc9-7f2a-46d4-a3fa-f039d963485c" providerId="ADAL" clId="{CB2A13E6-D865-B645-8DA2-F8FDAD5D2F62}" dt="2019-09-02T03:01:02.340" v="127" actId="2696"/>
        <pc:sldMkLst>
          <pc:docMk/>
          <pc:sldMk cId="1282902569" sldId="342"/>
        </pc:sldMkLst>
      </pc:sldChg>
      <pc:sldChg chg="add">
        <pc:chgData name="Prof. Dr.Ir. Arif Djunaidy, M.Sc" userId="09574fc9-7f2a-46d4-a3fa-f039d963485c" providerId="ADAL" clId="{CB2A13E6-D865-B645-8DA2-F8FDAD5D2F62}" dt="2019-09-02T03:02:02.177" v="166"/>
        <pc:sldMkLst>
          <pc:docMk/>
          <pc:sldMk cId="630218641" sldId="343"/>
        </pc:sldMkLst>
      </pc:sldChg>
      <pc:sldChg chg="del">
        <pc:chgData name="Prof. Dr.Ir. Arif Djunaidy, M.Sc" userId="09574fc9-7f2a-46d4-a3fa-f039d963485c" providerId="ADAL" clId="{CB2A13E6-D865-B645-8DA2-F8FDAD5D2F62}" dt="2019-09-02T03:01:01.990" v="109" actId="2696"/>
        <pc:sldMkLst>
          <pc:docMk/>
          <pc:sldMk cId="1881739132" sldId="343"/>
        </pc:sldMkLst>
      </pc:sldChg>
      <pc:sldChg chg="add">
        <pc:chgData name="Prof. Dr.Ir. Arif Djunaidy, M.Sc" userId="09574fc9-7f2a-46d4-a3fa-f039d963485c" providerId="ADAL" clId="{CB2A13E6-D865-B645-8DA2-F8FDAD5D2F62}" dt="2019-09-02T03:02:02.177" v="166"/>
        <pc:sldMkLst>
          <pc:docMk/>
          <pc:sldMk cId="3855646872" sldId="344"/>
        </pc:sldMkLst>
      </pc:sldChg>
      <pc:sldChg chg="del">
        <pc:chgData name="Prof. Dr.Ir. Arif Djunaidy, M.Sc" userId="09574fc9-7f2a-46d4-a3fa-f039d963485c" providerId="ADAL" clId="{CB2A13E6-D865-B645-8DA2-F8FDAD5D2F62}" dt="2019-09-02T03:01:02.015" v="110" actId="2696"/>
        <pc:sldMkLst>
          <pc:docMk/>
          <pc:sldMk cId="407819537" sldId="345"/>
        </pc:sldMkLst>
      </pc:sldChg>
      <pc:sldChg chg="add">
        <pc:chgData name="Prof. Dr.Ir. Arif Djunaidy, M.Sc" userId="09574fc9-7f2a-46d4-a3fa-f039d963485c" providerId="ADAL" clId="{CB2A13E6-D865-B645-8DA2-F8FDAD5D2F62}" dt="2019-09-02T03:02:02.177" v="166"/>
        <pc:sldMkLst>
          <pc:docMk/>
          <pc:sldMk cId="980223549" sldId="345"/>
        </pc:sldMkLst>
      </pc:sldChg>
      <pc:sldChg chg="add">
        <pc:chgData name="Prof. Dr.Ir. Arif Djunaidy, M.Sc" userId="09574fc9-7f2a-46d4-a3fa-f039d963485c" providerId="ADAL" clId="{CB2A13E6-D865-B645-8DA2-F8FDAD5D2F62}" dt="2019-09-02T03:02:02.177" v="166"/>
        <pc:sldMkLst>
          <pc:docMk/>
          <pc:sldMk cId="1631745083" sldId="346"/>
        </pc:sldMkLst>
      </pc:sldChg>
      <pc:sldChg chg="add">
        <pc:chgData name="Prof. Dr.Ir. Arif Djunaidy, M.Sc" userId="09574fc9-7f2a-46d4-a3fa-f039d963485c" providerId="ADAL" clId="{CB2A13E6-D865-B645-8DA2-F8FDAD5D2F62}" dt="2019-09-02T03:02:02.177" v="166"/>
        <pc:sldMkLst>
          <pc:docMk/>
          <pc:sldMk cId="959642115" sldId="347"/>
        </pc:sldMkLst>
      </pc:sldChg>
      <pc:sldChg chg="add">
        <pc:chgData name="Prof. Dr.Ir. Arif Djunaidy, M.Sc" userId="09574fc9-7f2a-46d4-a3fa-f039d963485c" providerId="ADAL" clId="{CB2A13E6-D865-B645-8DA2-F8FDAD5D2F62}" dt="2019-09-02T03:02:02.177" v="166"/>
        <pc:sldMkLst>
          <pc:docMk/>
          <pc:sldMk cId="2270874471" sldId="348"/>
        </pc:sldMkLst>
      </pc:sldChg>
      <pc:sldChg chg="add">
        <pc:chgData name="Prof. Dr.Ir. Arif Djunaidy, M.Sc" userId="09574fc9-7f2a-46d4-a3fa-f039d963485c" providerId="ADAL" clId="{CB2A13E6-D865-B645-8DA2-F8FDAD5D2F62}" dt="2019-09-02T03:02:02.177" v="166"/>
        <pc:sldMkLst>
          <pc:docMk/>
          <pc:sldMk cId="949832669" sldId="349"/>
        </pc:sldMkLst>
      </pc:sldChg>
      <pc:sldChg chg="add">
        <pc:chgData name="Prof. Dr.Ir. Arif Djunaidy, M.Sc" userId="09574fc9-7f2a-46d4-a3fa-f039d963485c" providerId="ADAL" clId="{CB2A13E6-D865-B645-8DA2-F8FDAD5D2F62}" dt="2019-09-02T03:02:02.177" v="166"/>
        <pc:sldMkLst>
          <pc:docMk/>
          <pc:sldMk cId="1328618599" sldId="350"/>
        </pc:sldMkLst>
      </pc:sldChg>
      <pc:sldChg chg="add">
        <pc:chgData name="Prof. Dr.Ir. Arif Djunaidy, M.Sc" userId="09574fc9-7f2a-46d4-a3fa-f039d963485c" providerId="ADAL" clId="{CB2A13E6-D865-B645-8DA2-F8FDAD5D2F62}" dt="2019-09-02T03:02:02.177" v="166"/>
        <pc:sldMkLst>
          <pc:docMk/>
          <pc:sldMk cId="2861377722" sldId="351"/>
        </pc:sldMkLst>
      </pc:sldChg>
      <pc:sldChg chg="add">
        <pc:chgData name="Prof. Dr.Ir. Arif Djunaidy, M.Sc" userId="09574fc9-7f2a-46d4-a3fa-f039d963485c" providerId="ADAL" clId="{CB2A13E6-D865-B645-8DA2-F8FDAD5D2F62}" dt="2019-09-02T03:02:02.177" v="166"/>
        <pc:sldMkLst>
          <pc:docMk/>
          <pc:sldMk cId="2257866375" sldId="352"/>
        </pc:sldMkLst>
      </pc:sldChg>
      <pc:sldChg chg="add">
        <pc:chgData name="Prof. Dr.Ir. Arif Djunaidy, M.Sc" userId="09574fc9-7f2a-46d4-a3fa-f039d963485c" providerId="ADAL" clId="{CB2A13E6-D865-B645-8DA2-F8FDAD5D2F62}" dt="2019-09-02T03:02:02.177" v="166"/>
        <pc:sldMkLst>
          <pc:docMk/>
          <pc:sldMk cId="520765422" sldId="353"/>
        </pc:sldMkLst>
      </pc:sldChg>
      <pc:sldChg chg="add">
        <pc:chgData name="Prof. Dr.Ir. Arif Djunaidy, M.Sc" userId="09574fc9-7f2a-46d4-a3fa-f039d963485c" providerId="ADAL" clId="{CB2A13E6-D865-B645-8DA2-F8FDAD5D2F62}" dt="2019-09-02T03:02:02.177" v="166"/>
        <pc:sldMkLst>
          <pc:docMk/>
          <pc:sldMk cId="857745984" sldId="354"/>
        </pc:sldMkLst>
      </pc:sldChg>
      <pc:sldChg chg="add">
        <pc:chgData name="Prof. Dr.Ir. Arif Djunaidy, M.Sc" userId="09574fc9-7f2a-46d4-a3fa-f039d963485c" providerId="ADAL" clId="{CB2A13E6-D865-B645-8DA2-F8FDAD5D2F62}" dt="2019-09-02T03:02:02.177" v="166"/>
        <pc:sldMkLst>
          <pc:docMk/>
          <pc:sldMk cId="2053426584" sldId="355"/>
        </pc:sldMkLst>
      </pc:sldChg>
      <pc:sldChg chg="add">
        <pc:chgData name="Prof. Dr.Ir. Arif Djunaidy, M.Sc" userId="09574fc9-7f2a-46d4-a3fa-f039d963485c" providerId="ADAL" clId="{CB2A13E6-D865-B645-8DA2-F8FDAD5D2F62}" dt="2019-09-02T03:02:02.177" v="166"/>
        <pc:sldMkLst>
          <pc:docMk/>
          <pc:sldMk cId="549356490" sldId="356"/>
        </pc:sldMkLst>
      </pc:sldChg>
      <pc:sldChg chg="add">
        <pc:chgData name="Prof. Dr.Ir. Arif Djunaidy, M.Sc" userId="09574fc9-7f2a-46d4-a3fa-f039d963485c" providerId="ADAL" clId="{CB2A13E6-D865-B645-8DA2-F8FDAD5D2F62}" dt="2019-09-02T03:02:02.177" v="166"/>
        <pc:sldMkLst>
          <pc:docMk/>
          <pc:sldMk cId="3127866250" sldId="357"/>
        </pc:sldMkLst>
      </pc:sldChg>
      <pc:sldChg chg="add">
        <pc:chgData name="Prof. Dr.Ir. Arif Djunaidy, M.Sc" userId="09574fc9-7f2a-46d4-a3fa-f039d963485c" providerId="ADAL" clId="{CB2A13E6-D865-B645-8DA2-F8FDAD5D2F62}" dt="2019-09-02T03:02:02.177" v="166"/>
        <pc:sldMkLst>
          <pc:docMk/>
          <pc:sldMk cId="422600004" sldId="358"/>
        </pc:sldMkLst>
      </pc:sldChg>
      <pc:sldChg chg="add">
        <pc:chgData name="Prof. Dr.Ir. Arif Djunaidy, M.Sc" userId="09574fc9-7f2a-46d4-a3fa-f039d963485c" providerId="ADAL" clId="{CB2A13E6-D865-B645-8DA2-F8FDAD5D2F62}" dt="2019-09-02T03:02:02.177" v="166"/>
        <pc:sldMkLst>
          <pc:docMk/>
          <pc:sldMk cId="3610682886" sldId="359"/>
        </pc:sldMkLst>
      </pc:sldChg>
      <pc:sldChg chg="add">
        <pc:chgData name="Prof. Dr.Ir. Arif Djunaidy, M.Sc" userId="09574fc9-7f2a-46d4-a3fa-f039d963485c" providerId="ADAL" clId="{CB2A13E6-D865-B645-8DA2-F8FDAD5D2F62}" dt="2019-09-02T03:02:02.177" v="166"/>
        <pc:sldMkLst>
          <pc:docMk/>
          <pc:sldMk cId="2862029751" sldId="360"/>
        </pc:sldMkLst>
      </pc:sldChg>
      <pc:sldChg chg="add">
        <pc:chgData name="Prof. Dr.Ir. Arif Djunaidy, M.Sc" userId="09574fc9-7f2a-46d4-a3fa-f039d963485c" providerId="ADAL" clId="{CB2A13E6-D865-B645-8DA2-F8FDAD5D2F62}" dt="2019-09-02T03:02:02.177" v="166"/>
        <pc:sldMkLst>
          <pc:docMk/>
          <pc:sldMk cId="3754953718" sldId="361"/>
        </pc:sldMkLst>
      </pc:sldChg>
      <pc:sldChg chg="add">
        <pc:chgData name="Prof. Dr.Ir. Arif Djunaidy, M.Sc" userId="09574fc9-7f2a-46d4-a3fa-f039d963485c" providerId="ADAL" clId="{CB2A13E6-D865-B645-8DA2-F8FDAD5D2F62}" dt="2019-09-02T03:02:02.177" v="166"/>
        <pc:sldMkLst>
          <pc:docMk/>
          <pc:sldMk cId="484440130" sldId="362"/>
        </pc:sldMkLst>
      </pc:sldChg>
      <pc:sldChg chg="add">
        <pc:chgData name="Prof. Dr.Ir. Arif Djunaidy, M.Sc" userId="09574fc9-7f2a-46d4-a3fa-f039d963485c" providerId="ADAL" clId="{CB2A13E6-D865-B645-8DA2-F8FDAD5D2F62}" dt="2019-09-02T03:02:02.177" v="166"/>
        <pc:sldMkLst>
          <pc:docMk/>
          <pc:sldMk cId="3423899222" sldId="363"/>
        </pc:sldMkLst>
      </pc:sldChg>
      <pc:sldChg chg="add">
        <pc:chgData name="Prof. Dr.Ir. Arif Djunaidy, M.Sc" userId="09574fc9-7f2a-46d4-a3fa-f039d963485c" providerId="ADAL" clId="{CB2A13E6-D865-B645-8DA2-F8FDAD5D2F62}" dt="2019-09-02T03:02:02.177" v="166"/>
        <pc:sldMkLst>
          <pc:docMk/>
          <pc:sldMk cId="98078833" sldId="364"/>
        </pc:sldMkLst>
      </pc:sldChg>
      <pc:sldChg chg="add">
        <pc:chgData name="Prof. Dr.Ir. Arif Djunaidy, M.Sc" userId="09574fc9-7f2a-46d4-a3fa-f039d963485c" providerId="ADAL" clId="{CB2A13E6-D865-B645-8DA2-F8FDAD5D2F62}" dt="2019-09-02T03:02:02.177" v="166"/>
        <pc:sldMkLst>
          <pc:docMk/>
          <pc:sldMk cId="2112807238" sldId="365"/>
        </pc:sldMkLst>
      </pc:sldChg>
      <pc:sldChg chg="add">
        <pc:chgData name="Prof. Dr.Ir. Arif Djunaidy, M.Sc" userId="09574fc9-7f2a-46d4-a3fa-f039d963485c" providerId="ADAL" clId="{CB2A13E6-D865-B645-8DA2-F8FDAD5D2F62}" dt="2019-09-02T03:02:02.177" v="166"/>
        <pc:sldMkLst>
          <pc:docMk/>
          <pc:sldMk cId="3613560400" sldId="366"/>
        </pc:sldMkLst>
      </pc:sldChg>
      <pc:sldChg chg="add">
        <pc:chgData name="Prof. Dr.Ir. Arif Djunaidy, M.Sc" userId="09574fc9-7f2a-46d4-a3fa-f039d963485c" providerId="ADAL" clId="{CB2A13E6-D865-B645-8DA2-F8FDAD5D2F62}" dt="2019-09-02T03:02:02.177" v="166"/>
        <pc:sldMkLst>
          <pc:docMk/>
          <pc:sldMk cId="1000335578" sldId="367"/>
        </pc:sldMkLst>
      </pc:sldChg>
      <pc:sldChg chg="add">
        <pc:chgData name="Prof. Dr.Ir. Arif Djunaidy, M.Sc" userId="09574fc9-7f2a-46d4-a3fa-f039d963485c" providerId="ADAL" clId="{CB2A13E6-D865-B645-8DA2-F8FDAD5D2F62}" dt="2019-09-02T03:02:02.177" v="166"/>
        <pc:sldMkLst>
          <pc:docMk/>
          <pc:sldMk cId="1787458895" sldId="368"/>
        </pc:sldMkLst>
      </pc:sldChg>
      <pc:sldChg chg="add">
        <pc:chgData name="Prof. Dr.Ir. Arif Djunaidy, M.Sc" userId="09574fc9-7f2a-46d4-a3fa-f039d963485c" providerId="ADAL" clId="{CB2A13E6-D865-B645-8DA2-F8FDAD5D2F62}" dt="2019-09-02T03:02:02.177" v="166"/>
        <pc:sldMkLst>
          <pc:docMk/>
          <pc:sldMk cId="3380730101" sldId="369"/>
        </pc:sldMkLst>
      </pc:sldChg>
      <pc:sldChg chg="add">
        <pc:chgData name="Prof. Dr.Ir. Arif Djunaidy, M.Sc" userId="09574fc9-7f2a-46d4-a3fa-f039d963485c" providerId="ADAL" clId="{CB2A13E6-D865-B645-8DA2-F8FDAD5D2F62}" dt="2019-09-02T03:02:02.177" v="166"/>
        <pc:sldMkLst>
          <pc:docMk/>
          <pc:sldMk cId="2551546949" sldId="370"/>
        </pc:sldMkLst>
      </pc:sldChg>
      <pc:sldChg chg="add">
        <pc:chgData name="Prof. Dr.Ir. Arif Djunaidy, M.Sc" userId="09574fc9-7f2a-46d4-a3fa-f039d963485c" providerId="ADAL" clId="{CB2A13E6-D865-B645-8DA2-F8FDAD5D2F62}" dt="2019-09-02T03:02:02.177" v="166"/>
        <pc:sldMkLst>
          <pc:docMk/>
          <pc:sldMk cId="3732983509" sldId="371"/>
        </pc:sldMkLst>
      </pc:sldChg>
      <pc:sldChg chg="add">
        <pc:chgData name="Prof. Dr.Ir. Arif Djunaidy, M.Sc" userId="09574fc9-7f2a-46d4-a3fa-f039d963485c" providerId="ADAL" clId="{CB2A13E6-D865-B645-8DA2-F8FDAD5D2F62}" dt="2019-09-02T03:02:02.177" v="166"/>
        <pc:sldMkLst>
          <pc:docMk/>
          <pc:sldMk cId="2656250184" sldId="372"/>
        </pc:sldMkLst>
      </pc:sldChg>
      <pc:sldChg chg="add">
        <pc:chgData name="Prof. Dr.Ir. Arif Djunaidy, M.Sc" userId="09574fc9-7f2a-46d4-a3fa-f039d963485c" providerId="ADAL" clId="{CB2A13E6-D865-B645-8DA2-F8FDAD5D2F62}" dt="2019-09-02T03:02:02.177" v="166"/>
        <pc:sldMkLst>
          <pc:docMk/>
          <pc:sldMk cId="2269351805" sldId="373"/>
        </pc:sldMkLst>
      </pc:sldChg>
      <pc:sldChg chg="add">
        <pc:chgData name="Prof. Dr.Ir. Arif Djunaidy, M.Sc" userId="09574fc9-7f2a-46d4-a3fa-f039d963485c" providerId="ADAL" clId="{CB2A13E6-D865-B645-8DA2-F8FDAD5D2F62}" dt="2019-09-02T03:02:02.177" v="166"/>
        <pc:sldMkLst>
          <pc:docMk/>
          <pc:sldMk cId="2966714833" sldId="374"/>
        </pc:sldMkLst>
      </pc:sldChg>
      <pc:sldChg chg="add">
        <pc:chgData name="Prof. Dr.Ir. Arif Djunaidy, M.Sc" userId="09574fc9-7f2a-46d4-a3fa-f039d963485c" providerId="ADAL" clId="{CB2A13E6-D865-B645-8DA2-F8FDAD5D2F62}" dt="2019-09-02T03:02:02.177" v="166"/>
        <pc:sldMkLst>
          <pc:docMk/>
          <pc:sldMk cId="206832961" sldId="375"/>
        </pc:sldMkLst>
      </pc:sldChg>
      <pc:sldChg chg="add">
        <pc:chgData name="Prof. Dr.Ir. Arif Djunaidy, M.Sc" userId="09574fc9-7f2a-46d4-a3fa-f039d963485c" providerId="ADAL" clId="{CB2A13E6-D865-B645-8DA2-F8FDAD5D2F62}" dt="2019-09-02T03:02:02.177" v="166"/>
        <pc:sldMkLst>
          <pc:docMk/>
          <pc:sldMk cId="2019722050" sldId="376"/>
        </pc:sldMkLst>
      </pc:sldChg>
      <pc:sldChg chg="add">
        <pc:chgData name="Prof. Dr.Ir. Arif Djunaidy, M.Sc" userId="09574fc9-7f2a-46d4-a3fa-f039d963485c" providerId="ADAL" clId="{CB2A13E6-D865-B645-8DA2-F8FDAD5D2F62}" dt="2019-09-02T03:02:02.177" v="166"/>
        <pc:sldMkLst>
          <pc:docMk/>
          <pc:sldMk cId="2582579552" sldId="377"/>
        </pc:sldMkLst>
      </pc:sldChg>
      <pc:sldChg chg="add">
        <pc:chgData name="Prof. Dr.Ir. Arif Djunaidy, M.Sc" userId="09574fc9-7f2a-46d4-a3fa-f039d963485c" providerId="ADAL" clId="{CB2A13E6-D865-B645-8DA2-F8FDAD5D2F62}" dt="2019-09-02T03:02:02.177" v="166"/>
        <pc:sldMkLst>
          <pc:docMk/>
          <pc:sldMk cId="1963009476" sldId="380"/>
        </pc:sldMkLst>
      </pc:sldChg>
      <pc:sldChg chg="add">
        <pc:chgData name="Prof. Dr.Ir. Arif Djunaidy, M.Sc" userId="09574fc9-7f2a-46d4-a3fa-f039d963485c" providerId="ADAL" clId="{CB2A13E6-D865-B645-8DA2-F8FDAD5D2F62}" dt="2019-09-02T03:02:02.177" v="166"/>
        <pc:sldMkLst>
          <pc:docMk/>
          <pc:sldMk cId="4193825583" sldId="381"/>
        </pc:sldMkLst>
      </pc:sldChg>
      <pc:sldChg chg="add">
        <pc:chgData name="Prof. Dr.Ir. Arif Djunaidy, M.Sc" userId="09574fc9-7f2a-46d4-a3fa-f039d963485c" providerId="ADAL" clId="{CB2A13E6-D865-B645-8DA2-F8FDAD5D2F62}" dt="2019-09-02T03:02:02.177" v="166"/>
        <pc:sldMkLst>
          <pc:docMk/>
          <pc:sldMk cId="2746135247" sldId="382"/>
        </pc:sldMkLst>
      </pc:sldChg>
      <pc:sldChg chg="add">
        <pc:chgData name="Prof. Dr.Ir. Arif Djunaidy, M.Sc" userId="09574fc9-7f2a-46d4-a3fa-f039d963485c" providerId="ADAL" clId="{CB2A13E6-D865-B645-8DA2-F8FDAD5D2F62}" dt="2019-09-02T03:02:02.177" v="166"/>
        <pc:sldMkLst>
          <pc:docMk/>
          <pc:sldMk cId="3858570893" sldId="383"/>
        </pc:sldMkLst>
      </pc:sldChg>
      <pc:sldChg chg="add">
        <pc:chgData name="Prof. Dr.Ir. Arif Djunaidy, M.Sc" userId="09574fc9-7f2a-46d4-a3fa-f039d963485c" providerId="ADAL" clId="{CB2A13E6-D865-B645-8DA2-F8FDAD5D2F62}" dt="2019-09-02T03:02:02.177" v="166"/>
        <pc:sldMkLst>
          <pc:docMk/>
          <pc:sldMk cId="2452013357" sldId="384"/>
        </pc:sldMkLst>
      </pc:sldChg>
      <pc:sldChg chg="add">
        <pc:chgData name="Prof. Dr.Ir. Arif Djunaidy, M.Sc" userId="09574fc9-7f2a-46d4-a3fa-f039d963485c" providerId="ADAL" clId="{CB2A13E6-D865-B645-8DA2-F8FDAD5D2F62}" dt="2019-09-02T03:02:02.177" v="166"/>
        <pc:sldMkLst>
          <pc:docMk/>
          <pc:sldMk cId="726834458" sldId="385"/>
        </pc:sldMkLst>
      </pc:sldChg>
      <pc:sldChg chg="add">
        <pc:chgData name="Prof. Dr.Ir. Arif Djunaidy, M.Sc" userId="09574fc9-7f2a-46d4-a3fa-f039d963485c" providerId="ADAL" clId="{CB2A13E6-D865-B645-8DA2-F8FDAD5D2F62}" dt="2019-09-02T03:02:02.177" v="166"/>
        <pc:sldMkLst>
          <pc:docMk/>
          <pc:sldMk cId="3213176775" sldId="386"/>
        </pc:sldMkLst>
      </pc:sldChg>
      <pc:sldChg chg="add">
        <pc:chgData name="Prof. Dr.Ir. Arif Djunaidy, M.Sc" userId="09574fc9-7f2a-46d4-a3fa-f039d963485c" providerId="ADAL" clId="{CB2A13E6-D865-B645-8DA2-F8FDAD5D2F62}" dt="2019-09-02T03:02:02.177" v="166"/>
        <pc:sldMkLst>
          <pc:docMk/>
          <pc:sldMk cId="3688162748" sldId="387"/>
        </pc:sldMkLst>
      </pc:sldChg>
      <pc:sldChg chg="add">
        <pc:chgData name="Prof. Dr.Ir. Arif Djunaidy, M.Sc" userId="09574fc9-7f2a-46d4-a3fa-f039d963485c" providerId="ADAL" clId="{CB2A13E6-D865-B645-8DA2-F8FDAD5D2F62}" dt="2019-09-02T03:02:02.177" v="166"/>
        <pc:sldMkLst>
          <pc:docMk/>
          <pc:sldMk cId="3697244838" sldId="388"/>
        </pc:sldMkLst>
      </pc:sldChg>
      <pc:sldChg chg="add">
        <pc:chgData name="Prof. Dr.Ir. Arif Djunaidy, M.Sc" userId="09574fc9-7f2a-46d4-a3fa-f039d963485c" providerId="ADAL" clId="{CB2A13E6-D865-B645-8DA2-F8FDAD5D2F62}" dt="2019-09-02T03:02:02.177" v="166"/>
        <pc:sldMkLst>
          <pc:docMk/>
          <pc:sldMk cId="3809780375" sldId="389"/>
        </pc:sldMkLst>
      </pc:sldChg>
      <pc:sldChg chg="add">
        <pc:chgData name="Prof. Dr.Ir. Arif Djunaidy, M.Sc" userId="09574fc9-7f2a-46d4-a3fa-f039d963485c" providerId="ADAL" clId="{CB2A13E6-D865-B645-8DA2-F8FDAD5D2F62}" dt="2019-09-02T03:02:02.177" v="166"/>
        <pc:sldMkLst>
          <pc:docMk/>
          <pc:sldMk cId="2505005625" sldId="390"/>
        </pc:sldMkLst>
      </pc:sldChg>
      <pc:sldChg chg="add">
        <pc:chgData name="Prof. Dr.Ir. Arif Djunaidy, M.Sc" userId="09574fc9-7f2a-46d4-a3fa-f039d963485c" providerId="ADAL" clId="{CB2A13E6-D865-B645-8DA2-F8FDAD5D2F62}" dt="2019-09-02T03:02:02.177" v="166"/>
        <pc:sldMkLst>
          <pc:docMk/>
          <pc:sldMk cId="2577174462" sldId="391"/>
        </pc:sldMkLst>
      </pc:sldChg>
      <pc:sldChg chg="add">
        <pc:chgData name="Prof. Dr.Ir. Arif Djunaidy, M.Sc" userId="09574fc9-7f2a-46d4-a3fa-f039d963485c" providerId="ADAL" clId="{CB2A13E6-D865-B645-8DA2-F8FDAD5D2F62}" dt="2019-09-02T03:02:02.177" v="166"/>
        <pc:sldMkLst>
          <pc:docMk/>
          <pc:sldMk cId="1307650834" sldId="392"/>
        </pc:sldMkLst>
      </pc:sldChg>
      <pc:sldChg chg="add">
        <pc:chgData name="Prof. Dr.Ir. Arif Djunaidy, M.Sc" userId="09574fc9-7f2a-46d4-a3fa-f039d963485c" providerId="ADAL" clId="{CB2A13E6-D865-B645-8DA2-F8FDAD5D2F62}" dt="2019-09-02T03:02:02.177" v="166"/>
        <pc:sldMkLst>
          <pc:docMk/>
          <pc:sldMk cId="77320220" sldId="393"/>
        </pc:sldMkLst>
      </pc:sldChg>
      <pc:sldChg chg="modSp">
        <pc:chgData name="Prof. Dr.Ir. Arif Djunaidy, M.Sc" userId="09574fc9-7f2a-46d4-a3fa-f039d963485c" providerId="ADAL" clId="{CB2A13E6-D865-B645-8DA2-F8FDAD5D2F62}" dt="2019-09-02T03:01:33.778" v="165" actId="20577"/>
        <pc:sldMkLst>
          <pc:docMk/>
          <pc:sldMk cId="2998654157" sldId="430"/>
        </pc:sldMkLst>
        <pc:spChg chg="mod">
          <ac:chgData name="Prof. Dr.Ir. Arif Djunaidy, M.Sc" userId="09574fc9-7f2a-46d4-a3fa-f039d963485c" providerId="ADAL" clId="{CB2A13E6-D865-B645-8DA2-F8FDAD5D2F62}" dt="2019-09-02T03:01:33.778" v="165" actId="20577"/>
          <ac:spMkLst>
            <pc:docMk/>
            <pc:sldMk cId="2998654157" sldId="430"/>
            <ac:spMk id="15367" creationId="{1E294020-F402-CC42-9D63-5EA15A9CFC7A}"/>
          </ac:spMkLst>
        </pc:spChg>
      </pc:sldChg>
      <pc:sldChg chg="del">
        <pc:chgData name="Prof. Dr.Ir. Arif Djunaidy, M.Sc" userId="09574fc9-7f2a-46d4-a3fa-f039d963485c" providerId="ADAL" clId="{CB2A13E6-D865-B645-8DA2-F8FDAD5D2F62}" dt="2019-09-02T03:01:01.165" v="70" actId="2696"/>
        <pc:sldMkLst>
          <pc:docMk/>
          <pc:sldMk cId="1217034919" sldId="562"/>
        </pc:sldMkLst>
      </pc:sldChg>
      <pc:sldChg chg="del">
        <pc:chgData name="Prof. Dr.Ir. Arif Djunaidy, M.Sc" userId="09574fc9-7f2a-46d4-a3fa-f039d963485c" providerId="ADAL" clId="{CB2A13E6-D865-B645-8DA2-F8FDAD5D2F62}" dt="2019-09-02T03:01:01.188" v="71" actId="2696"/>
        <pc:sldMkLst>
          <pc:docMk/>
          <pc:sldMk cId="1490734599" sldId="563"/>
        </pc:sldMkLst>
      </pc:sldChg>
      <pc:sldChg chg="del">
        <pc:chgData name="Prof. Dr.Ir. Arif Djunaidy, M.Sc" userId="09574fc9-7f2a-46d4-a3fa-f039d963485c" providerId="ADAL" clId="{CB2A13E6-D865-B645-8DA2-F8FDAD5D2F62}" dt="2019-09-02T03:01:01.226" v="73" actId="2696"/>
        <pc:sldMkLst>
          <pc:docMk/>
          <pc:sldMk cId="277122523" sldId="564"/>
        </pc:sldMkLst>
      </pc:sldChg>
      <pc:sldChg chg="del">
        <pc:chgData name="Prof. Dr.Ir. Arif Djunaidy, M.Sc" userId="09574fc9-7f2a-46d4-a3fa-f039d963485c" providerId="ADAL" clId="{CB2A13E6-D865-B645-8DA2-F8FDAD5D2F62}" dt="2019-09-02T03:01:01.252" v="74" actId="2696"/>
        <pc:sldMkLst>
          <pc:docMk/>
          <pc:sldMk cId="1356707578" sldId="565"/>
        </pc:sldMkLst>
      </pc:sldChg>
      <pc:sldChg chg="del">
        <pc:chgData name="Prof. Dr.Ir. Arif Djunaidy, M.Sc" userId="09574fc9-7f2a-46d4-a3fa-f039d963485c" providerId="ADAL" clId="{CB2A13E6-D865-B645-8DA2-F8FDAD5D2F62}" dt="2019-09-02T03:01:01.274" v="75" actId="2696"/>
        <pc:sldMkLst>
          <pc:docMk/>
          <pc:sldMk cId="3654194308" sldId="566"/>
        </pc:sldMkLst>
      </pc:sldChg>
      <pc:sldChg chg="del">
        <pc:chgData name="Prof. Dr.Ir. Arif Djunaidy, M.Sc" userId="09574fc9-7f2a-46d4-a3fa-f039d963485c" providerId="ADAL" clId="{CB2A13E6-D865-B645-8DA2-F8FDAD5D2F62}" dt="2019-09-02T03:01:01.287" v="76" actId="2696"/>
        <pc:sldMkLst>
          <pc:docMk/>
          <pc:sldMk cId="246029319" sldId="567"/>
        </pc:sldMkLst>
      </pc:sldChg>
      <pc:sldChg chg="del">
        <pc:chgData name="Prof. Dr.Ir. Arif Djunaidy, M.Sc" userId="09574fc9-7f2a-46d4-a3fa-f039d963485c" providerId="ADAL" clId="{CB2A13E6-D865-B645-8DA2-F8FDAD5D2F62}" dt="2019-09-02T03:01:01.309" v="77" actId="2696"/>
        <pc:sldMkLst>
          <pc:docMk/>
          <pc:sldMk cId="1384489418" sldId="568"/>
        </pc:sldMkLst>
      </pc:sldChg>
      <pc:sldChg chg="del">
        <pc:chgData name="Prof. Dr.Ir. Arif Djunaidy, M.Sc" userId="09574fc9-7f2a-46d4-a3fa-f039d963485c" providerId="ADAL" clId="{CB2A13E6-D865-B645-8DA2-F8FDAD5D2F62}" dt="2019-09-02T03:01:01.359" v="79" actId="2696"/>
        <pc:sldMkLst>
          <pc:docMk/>
          <pc:sldMk cId="3130513765" sldId="569"/>
        </pc:sldMkLst>
      </pc:sldChg>
      <pc:sldChg chg="del">
        <pc:chgData name="Prof. Dr.Ir. Arif Djunaidy, M.Sc" userId="09574fc9-7f2a-46d4-a3fa-f039d963485c" providerId="ADAL" clId="{CB2A13E6-D865-B645-8DA2-F8FDAD5D2F62}" dt="2019-09-02T03:01:01.380" v="80" actId="2696"/>
        <pc:sldMkLst>
          <pc:docMk/>
          <pc:sldMk cId="204656878" sldId="570"/>
        </pc:sldMkLst>
      </pc:sldChg>
      <pc:sldChg chg="del">
        <pc:chgData name="Prof. Dr.Ir. Arif Djunaidy, M.Sc" userId="09574fc9-7f2a-46d4-a3fa-f039d963485c" providerId="ADAL" clId="{CB2A13E6-D865-B645-8DA2-F8FDAD5D2F62}" dt="2019-09-02T03:01:01.403" v="81" actId="2696"/>
        <pc:sldMkLst>
          <pc:docMk/>
          <pc:sldMk cId="804219482" sldId="571"/>
        </pc:sldMkLst>
      </pc:sldChg>
      <pc:sldChg chg="del">
        <pc:chgData name="Prof. Dr.Ir. Arif Djunaidy, M.Sc" userId="09574fc9-7f2a-46d4-a3fa-f039d963485c" providerId="ADAL" clId="{CB2A13E6-D865-B645-8DA2-F8FDAD5D2F62}" dt="2019-09-02T03:01:01.430" v="82" actId="2696"/>
        <pc:sldMkLst>
          <pc:docMk/>
          <pc:sldMk cId="4081168097" sldId="572"/>
        </pc:sldMkLst>
      </pc:sldChg>
      <pc:sldChg chg="del">
        <pc:chgData name="Prof. Dr.Ir. Arif Djunaidy, M.Sc" userId="09574fc9-7f2a-46d4-a3fa-f039d963485c" providerId="ADAL" clId="{CB2A13E6-D865-B645-8DA2-F8FDAD5D2F62}" dt="2019-09-02T03:01:01.451" v="83" actId="2696"/>
        <pc:sldMkLst>
          <pc:docMk/>
          <pc:sldMk cId="2428852351" sldId="573"/>
        </pc:sldMkLst>
      </pc:sldChg>
      <pc:sldChg chg="del">
        <pc:chgData name="Prof. Dr.Ir. Arif Djunaidy, M.Sc" userId="09574fc9-7f2a-46d4-a3fa-f039d963485c" providerId="ADAL" clId="{CB2A13E6-D865-B645-8DA2-F8FDAD5D2F62}" dt="2019-09-02T03:01:01.474" v="84" actId="2696"/>
        <pc:sldMkLst>
          <pc:docMk/>
          <pc:sldMk cId="1762453808" sldId="574"/>
        </pc:sldMkLst>
      </pc:sldChg>
      <pc:sldChg chg="del">
        <pc:chgData name="Prof. Dr.Ir. Arif Djunaidy, M.Sc" userId="09574fc9-7f2a-46d4-a3fa-f039d963485c" providerId="ADAL" clId="{CB2A13E6-D865-B645-8DA2-F8FDAD5D2F62}" dt="2019-09-02T03:01:01.518" v="86" actId="2696"/>
        <pc:sldMkLst>
          <pc:docMk/>
          <pc:sldMk cId="4110044218" sldId="575"/>
        </pc:sldMkLst>
      </pc:sldChg>
      <pc:sldChg chg="del">
        <pc:chgData name="Prof. Dr.Ir. Arif Djunaidy, M.Sc" userId="09574fc9-7f2a-46d4-a3fa-f039d963485c" providerId="ADAL" clId="{CB2A13E6-D865-B645-8DA2-F8FDAD5D2F62}" dt="2019-09-02T03:01:01.547" v="87" actId="2696"/>
        <pc:sldMkLst>
          <pc:docMk/>
          <pc:sldMk cId="2873932780" sldId="576"/>
        </pc:sldMkLst>
      </pc:sldChg>
      <pc:sldChg chg="del">
        <pc:chgData name="Prof. Dr.Ir. Arif Djunaidy, M.Sc" userId="09574fc9-7f2a-46d4-a3fa-f039d963485c" providerId="ADAL" clId="{CB2A13E6-D865-B645-8DA2-F8FDAD5D2F62}" dt="2019-09-02T03:01:01.570" v="88" actId="2696"/>
        <pc:sldMkLst>
          <pc:docMk/>
          <pc:sldMk cId="2481450139" sldId="577"/>
        </pc:sldMkLst>
      </pc:sldChg>
      <pc:sldChg chg="del">
        <pc:chgData name="Prof. Dr.Ir. Arif Djunaidy, M.Sc" userId="09574fc9-7f2a-46d4-a3fa-f039d963485c" providerId="ADAL" clId="{CB2A13E6-D865-B645-8DA2-F8FDAD5D2F62}" dt="2019-09-02T03:01:01.961" v="107" actId="2696"/>
        <pc:sldMkLst>
          <pc:docMk/>
          <pc:sldMk cId="2681078532" sldId="578"/>
        </pc:sldMkLst>
      </pc:sldChg>
      <pc:sldChg chg="del">
        <pc:chgData name="Prof. Dr.Ir. Arif Djunaidy, M.Sc" userId="09574fc9-7f2a-46d4-a3fa-f039d963485c" providerId="ADAL" clId="{CB2A13E6-D865-B645-8DA2-F8FDAD5D2F62}" dt="2019-09-02T03:01:01.979" v="108" actId="2696"/>
        <pc:sldMkLst>
          <pc:docMk/>
          <pc:sldMk cId="870604974" sldId="579"/>
        </pc:sldMkLst>
      </pc:sldChg>
      <pc:sldChg chg="del">
        <pc:chgData name="Prof. Dr.Ir. Arif Djunaidy, M.Sc" userId="09574fc9-7f2a-46d4-a3fa-f039d963485c" providerId="ADAL" clId="{CB2A13E6-D865-B645-8DA2-F8FDAD5D2F62}" dt="2019-09-02T03:01:01.773" v="98" actId="2696"/>
        <pc:sldMkLst>
          <pc:docMk/>
          <pc:sldMk cId="1213692834" sldId="580"/>
        </pc:sldMkLst>
      </pc:sldChg>
      <pc:sldChg chg="del">
        <pc:chgData name="Prof. Dr.Ir. Arif Djunaidy, M.Sc" userId="09574fc9-7f2a-46d4-a3fa-f039d963485c" providerId="ADAL" clId="{CB2A13E6-D865-B645-8DA2-F8FDAD5D2F62}" dt="2019-09-02T03:00:02.062" v="62" actId="2696"/>
        <pc:sldMkLst>
          <pc:docMk/>
          <pc:sldMk cId="2640843749" sldId="581"/>
        </pc:sldMkLst>
      </pc:sldChg>
      <pc:sldChg chg="del">
        <pc:chgData name="Prof. Dr.Ir. Arif Djunaidy, M.Sc" userId="09574fc9-7f2a-46d4-a3fa-f039d963485c" providerId="ADAL" clId="{CB2A13E6-D865-B645-8DA2-F8FDAD5D2F62}" dt="2019-09-02T03:01:01.205" v="72" actId="2696"/>
        <pc:sldMkLst>
          <pc:docMk/>
          <pc:sldMk cId="2813727654" sldId="582"/>
        </pc:sldMkLst>
      </pc:sldChg>
      <pc:sldChg chg="del">
        <pc:chgData name="Prof. Dr.Ir. Arif Djunaidy, M.Sc" userId="09574fc9-7f2a-46d4-a3fa-f039d963485c" providerId="ADAL" clId="{CB2A13E6-D865-B645-8DA2-F8FDAD5D2F62}" dt="2019-09-02T03:01:01.330" v="78" actId="2696"/>
        <pc:sldMkLst>
          <pc:docMk/>
          <pc:sldMk cId="3303158537" sldId="583"/>
        </pc:sldMkLst>
      </pc:sldChg>
      <pc:sldChg chg="del">
        <pc:chgData name="Prof. Dr.Ir. Arif Djunaidy, M.Sc" userId="09574fc9-7f2a-46d4-a3fa-f039d963485c" providerId="ADAL" clId="{CB2A13E6-D865-B645-8DA2-F8FDAD5D2F62}" dt="2019-09-02T03:01:01.489" v="85" actId="2696"/>
        <pc:sldMkLst>
          <pc:docMk/>
          <pc:sldMk cId="1231361415" sldId="584"/>
        </pc:sldMkLst>
      </pc:sldChg>
      <pc:sldChg chg="del">
        <pc:chgData name="Prof. Dr.Ir. Arif Djunaidy, M.Sc" userId="09574fc9-7f2a-46d4-a3fa-f039d963485c" providerId="ADAL" clId="{CB2A13E6-D865-B645-8DA2-F8FDAD5D2F62}" dt="2019-09-02T03:01:01.589" v="89" actId="2696"/>
        <pc:sldMkLst>
          <pc:docMk/>
          <pc:sldMk cId="2360206155" sldId="585"/>
        </pc:sldMkLst>
      </pc:sldChg>
      <pc:sldChg chg="del">
        <pc:chgData name="Prof. Dr.Ir. Arif Djunaidy, M.Sc" userId="09574fc9-7f2a-46d4-a3fa-f039d963485c" providerId="ADAL" clId="{CB2A13E6-D865-B645-8DA2-F8FDAD5D2F62}" dt="2019-09-02T03:01:01.667" v="93" actId="2696"/>
        <pc:sldMkLst>
          <pc:docMk/>
          <pc:sldMk cId="2727654527" sldId="586"/>
        </pc:sldMkLst>
      </pc:sldChg>
      <pc:sldChg chg="del">
        <pc:chgData name="Prof. Dr.Ir. Arif Djunaidy, M.Sc" userId="09574fc9-7f2a-46d4-a3fa-f039d963485c" providerId="ADAL" clId="{CB2A13E6-D865-B645-8DA2-F8FDAD5D2F62}" dt="2019-09-02T03:01:01.751" v="97" actId="2696"/>
        <pc:sldMkLst>
          <pc:docMk/>
          <pc:sldMk cId="1974235632" sldId="587"/>
        </pc:sldMkLst>
      </pc:sldChg>
      <pc:sldChg chg="del">
        <pc:chgData name="Prof. Dr.Ir. Arif Djunaidy, M.Sc" userId="09574fc9-7f2a-46d4-a3fa-f039d963485c" providerId="ADAL" clId="{CB2A13E6-D865-B645-8DA2-F8FDAD5D2F62}" dt="2019-09-02T03:01:01.944" v="106" actId="2696"/>
        <pc:sldMkLst>
          <pc:docMk/>
          <pc:sldMk cId="2157124225" sldId="588"/>
        </pc:sldMkLst>
      </pc:sldChg>
      <pc:sldChg chg="del">
        <pc:chgData name="Prof. Dr.Ir. Arif Djunaidy, M.Sc" userId="09574fc9-7f2a-46d4-a3fa-f039d963485c" providerId="ADAL" clId="{CB2A13E6-D865-B645-8DA2-F8FDAD5D2F62}" dt="2019-09-02T03:01:02.113" v="115" actId="2696"/>
        <pc:sldMkLst>
          <pc:docMk/>
          <pc:sldMk cId="3229687453" sldId="589"/>
        </pc:sldMkLst>
      </pc:sldChg>
      <pc:sldChg chg="del">
        <pc:chgData name="Prof. Dr.Ir. Arif Djunaidy, M.Sc" userId="09574fc9-7f2a-46d4-a3fa-f039d963485c" providerId="ADAL" clId="{CB2A13E6-D865-B645-8DA2-F8FDAD5D2F62}" dt="2019-09-02T03:01:02.232" v="121" actId="2696"/>
        <pc:sldMkLst>
          <pc:docMk/>
          <pc:sldMk cId="3461764750" sldId="590"/>
        </pc:sldMkLst>
      </pc:sldChg>
      <pc:sldChg chg="del">
        <pc:chgData name="Prof. Dr.Ir. Arif Djunaidy, M.Sc" userId="09574fc9-7f2a-46d4-a3fa-f039d963485c" providerId="ADAL" clId="{CB2A13E6-D865-B645-8DA2-F8FDAD5D2F62}" dt="2019-09-02T03:01:02.294" v="124" actId="2696"/>
        <pc:sldMkLst>
          <pc:docMk/>
          <pc:sldMk cId="2801287635" sldId="591"/>
        </pc:sldMkLst>
      </pc:sldChg>
      <pc:sldChg chg="delSp modSp add del">
        <pc:chgData name="Prof. Dr.Ir. Arif Djunaidy, M.Sc" userId="09574fc9-7f2a-46d4-a3fa-f039d963485c" providerId="ADAL" clId="{CB2A13E6-D865-B645-8DA2-F8FDAD5D2F62}" dt="2019-09-02T03:02:11.167" v="167" actId="2696"/>
        <pc:sldMkLst>
          <pc:docMk/>
          <pc:sldMk cId="1017660884" sldId="592"/>
        </pc:sldMkLst>
        <pc:spChg chg="del">
          <ac:chgData name="Prof. Dr.Ir. Arif Djunaidy, M.Sc" userId="09574fc9-7f2a-46d4-a3fa-f039d963485c" providerId="ADAL" clId="{CB2A13E6-D865-B645-8DA2-F8FDAD5D2F62}" dt="2019-09-02T03:00:39.685" v="67" actId="478"/>
          <ac:spMkLst>
            <pc:docMk/>
            <pc:sldMk cId="1017660884" sldId="592"/>
            <ac:spMk id="11" creationId="{D168DF02-17E0-754B-B560-DF4A8FC74A0C}"/>
          </ac:spMkLst>
        </pc:spChg>
        <pc:spChg chg="mod">
          <ac:chgData name="Prof. Dr.Ir. Arif Djunaidy, M.Sc" userId="09574fc9-7f2a-46d4-a3fa-f039d963485c" providerId="ADAL" clId="{CB2A13E6-D865-B645-8DA2-F8FDAD5D2F62}" dt="2019-09-02T03:00:43.635" v="68" actId="20577"/>
          <ac:spMkLst>
            <pc:docMk/>
            <pc:sldMk cId="1017660884" sldId="592"/>
            <ac:spMk id="16387" creationId="{065C6DC6-1BDE-B34F-B364-B3156CF366B5}"/>
          </ac:spMkLst>
        </pc:spChg>
      </pc:sldChg>
      <pc:sldChg chg="add del">
        <pc:chgData name="Prof. Dr.Ir. Arif Djunaidy, M.Sc" userId="09574fc9-7f2a-46d4-a3fa-f039d963485c" providerId="ADAL" clId="{CB2A13E6-D865-B645-8DA2-F8FDAD5D2F62}" dt="2019-09-02T03:02:12.967" v="168" actId="2696"/>
        <pc:sldMkLst>
          <pc:docMk/>
          <pc:sldMk cId="109881476" sldId="593"/>
        </pc:sldMkLst>
      </pc:sldChg>
    </pc:docChg>
  </pc:docChgLst>
  <pc:docChgLst>
    <pc:chgData name="Prof. Dr.Ir. Arif Djunaidy, M.Sc" userId="09574fc9-7f2a-46d4-a3fa-f039d963485c" providerId="ADAL" clId="{3A05FF42-151E-4343-8785-507F6AB28E18}"/>
    <pc:docChg chg="undo custSel addSld delSld modSld">
      <pc:chgData name="Prof. Dr.Ir. Arif Djunaidy, M.Sc" userId="09574fc9-7f2a-46d4-a3fa-f039d963485c" providerId="ADAL" clId="{3A05FF42-151E-4343-8785-507F6AB28E18}" dt="2020-10-14T14:59:53.813" v="343" actId="20577"/>
      <pc:docMkLst>
        <pc:docMk/>
      </pc:docMkLst>
      <pc:sldChg chg="modSp mod">
        <pc:chgData name="Prof. Dr.Ir. Arif Djunaidy, M.Sc" userId="09574fc9-7f2a-46d4-a3fa-f039d963485c" providerId="ADAL" clId="{3A05FF42-151E-4343-8785-507F6AB28E18}" dt="2020-10-14T14:36:28.956" v="49"/>
        <pc:sldMkLst>
          <pc:docMk/>
          <pc:sldMk cId="4238566724" sldId="256"/>
        </pc:sldMkLst>
        <pc:spChg chg="mod">
          <ac:chgData name="Prof. Dr.Ir. Arif Djunaidy, M.Sc" userId="09574fc9-7f2a-46d4-a3fa-f039d963485c" providerId="ADAL" clId="{3A05FF42-151E-4343-8785-507F6AB28E18}" dt="2020-10-14T14:36:28.956" v="49"/>
          <ac:spMkLst>
            <pc:docMk/>
            <pc:sldMk cId="4238566724" sldId="256"/>
            <ac:spMk id="15367" creationId="{1E294020-F402-CC42-9D63-5EA15A9CFC7A}"/>
          </ac:spMkLst>
        </pc:spChg>
      </pc:sldChg>
      <pc:sldChg chg="modSp mod">
        <pc:chgData name="Prof. Dr.Ir. Arif Djunaidy, M.Sc" userId="09574fc9-7f2a-46d4-a3fa-f039d963485c" providerId="ADAL" clId="{3A05FF42-151E-4343-8785-507F6AB28E18}" dt="2020-10-14T14:36:28.956" v="49"/>
        <pc:sldMkLst>
          <pc:docMk/>
          <pc:sldMk cId="0" sldId="305"/>
        </pc:sldMkLst>
        <pc:spChg chg="mod">
          <ac:chgData name="Prof. Dr.Ir. Arif Djunaidy, M.Sc" userId="09574fc9-7f2a-46d4-a3fa-f039d963485c" providerId="ADAL" clId="{3A05FF42-151E-4343-8785-507F6AB28E18}" dt="2020-10-14T14:36:28.956" v="49"/>
          <ac:spMkLst>
            <pc:docMk/>
            <pc:sldMk cId="0" sldId="305"/>
            <ac:spMk id="63489" creationId="{302A1CB4-AD42-0344-9E20-CF8CDC224C40}"/>
          </ac:spMkLst>
        </pc:spChg>
      </pc:sldChg>
      <pc:sldChg chg="addSp modSp">
        <pc:chgData name="Prof. Dr.Ir. Arif Djunaidy, M.Sc" userId="09574fc9-7f2a-46d4-a3fa-f039d963485c" providerId="ADAL" clId="{3A05FF42-151E-4343-8785-507F6AB28E18}" dt="2020-10-14T14:49:42.556" v="169" actId="1076"/>
        <pc:sldMkLst>
          <pc:docMk/>
          <pc:sldMk cId="0" sldId="308"/>
        </pc:sldMkLst>
        <pc:spChg chg="mod">
          <ac:chgData name="Prof. Dr.Ir. Arif Djunaidy, M.Sc" userId="09574fc9-7f2a-46d4-a3fa-f039d963485c" providerId="ADAL" clId="{3A05FF42-151E-4343-8785-507F6AB28E18}" dt="2020-10-14T14:37:31.314" v="63" actId="164"/>
          <ac:spMkLst>
            <pc:docMk/>
            <pc:sldMk cId="0" sldId="308"/>
            <ac:spMk id="5" creationId="{D749B923-46A2-0740-B07D-48D7D4D1FA48}"/>
          </ac:spMkLst>
        </pc:spChg>
        <pc:spChg chg="mod">
          <ac:chgData name="Prof. Dr.Ir. Arif Djunaidy, M.Sc" userId="09574fc9-7f2a-46d4-a3fa-f039d963485c" providerId="ADAL" clId="{3A05FF42-151E-4343-8785-507F6AB28E18}" dt="2020-10-14T14:37:31.314" v="63" actId="164"/>
          <ac:spMkLst>
            <pc:docMk/>
            <pc:sldMk cId="0" sldId="308"/>
            <ac:spMk id="16" creationId="{FC3B7090-AFCC-C946-95AD-6D2DF3A47954}"/>
          </ac:spMkLst>
        </pc:spChg>
        <pc:spChg chg="mod">
          <ac:chgData name="Prof. Dr.Ir. Arif Djunaidy, M.Sc" userId="09574fc9-7f2a-46d4-a3fa-f039d963485c" providerId="ADAL" clId="{3A05FF42-151E-4343-8785-507F6AB28E18}" dt="2020-10-14T14:49:42.556" v="169" actId="1076"/>
          <ac:spMkLst>
            <pc:docMk/>
            <pc:sldMk cId="0" sldId="308"/>
            <ac:spMk id="16389" creationId="{A18C4706-0EB2-1B47-BF5E-CD89E05D7955}"/>
          </ac:spMkLst>
        </pc:spChg>
        <pc:spChg chg="mod">
          <ac:chgData name="Prof. Dr.Ir. Arif Djunaidy, M.Sc" userId="09574fc9-7f2a-46d4-a3fa-f039d963485c" providerId="ADAL" clId="{3A05FF42-151E-4343-8785-507F6AB28E18}" dt="2020-10-14T14:37:31.314" v="63" actId="164"/>
          <ac:spMkLst>
            <pc:docMk/>
            <pc:sldMk cId="0" sldId="308"/>
            <ac:spMk id="16390" creationId="{76284147-317D-2A40-8542-C7B66A771980}"/>
          </ac:spMkLst>
        </pc:spChg>
        <pc:grpChg chg="add mod">
          <ac:chgData name="Prof. Dr.Ir. Arif Djunaidy, M.Sc" userId="09574fc9-7f2a-46d4-a3fa-f039d963485c" providerId="ADAL" clId="{3A05FF42-151E-4343-8785-507F6AB28E18}" dt="2020-10-14T14:37:31.314" v="63" actId="164"/>
          <ac:grpSpMkLst>
            <pc:docMk/>
            <pc:sldMk cId="0" sldId="308"/>
            <ac:grpSpMk id="2" creationId="{EBCF9ADE-E703-4400-8303-C2D3EB9D528F}"/>
          </ac:grpSpMkLst>
        </pc:grpChg>
        <pc:picChg chg="mod">
          <ac:chgData name="Prof. Dr.Ir. Arif Djunaidy, M.Sc" userId="09574fc9-7f2a-46d4-a3fa-f039d963485c" providerId="ADAL" clId="{3A05FF42-151E-4343-8785-507F6AB28E18}" dt="2020-10-14T14:37:31.314" v="63" actId="164"/>
          <ac:picMkLst>
            <pc:docMk/>
            <pc:sldMk cId="0" sldId="308"/>
            <ac:picMk id="16386" creationId="{7FA35EF6-4C28-454A-83B9-0D05386CF795}"/>
          </ac:picMkLst>
        </pc:picChg>
      </pc:sldChg>
      <pc:sldChg chg="addSp delSp modSp mod">
        <pc:chgData name="Prof. Dr.Ir. Arif Djunaidy, M.Sc" userId="09574fc9-7f2a-46d4-a3fa-f039d963485c" providerId="ADAL" clId="{3A05FF42-151E-4343-8785-507F6AB28E18}" dt="2020-10-14T14:38:01.227" v="70" actId="14100"/>
        <pc:sldMkLst>
          <pc:docMk/>
          <pc:sldMk cId="2070234742" sldId="339"/>
        </pc:sldMkLst>
        <pc:spChg chg="del">
          <ac:chgData name="Prof. Dr.Ir. Arif Djunaidy, M.Sc" userId="09574fc9-7f2a-46d4-a3fa-f039d963485c" providerId="ADAL" clId="{3A05FF42-151E-4343-8785-507F6AB28E18}" dt="2020-10-14T14:37:42.384" v="64" actId="478"/>
          <ac:spMkLst>
            <pc:docMk/>
            <pc:sldMk cId="2070234742" sldId="339"/>
            <ac:spMk id="4" creationId="{B167ECE1-3E2E-AC49-8336-066BF1739AF9}"/>
          </ac:spMkLst>
        </pc:spChg>
        <pc:spChg chg="mod">
          <ac:chgData name="Prof. Dr.Ir. Arif Djunaidy, M.Sc" userId="09574fc9-7f2a-46d4-a3fa-f039d963485c" providerId="ADAL" clId="{3A05FF42-151E-4343-8785-507F6AB28E18}" dt="2020-10-14T14:36:56.878" v="51"/>
          <ac:spMkLst>
            <pc:docMk/>
            <pc:sldMk cId="2070234742" sldId="339"/>
            <ac:spMk id="6" creationId="{4C52AD99-30DD-4B6C-8190-9B616A670980}"/>
          </ac:spMkLst>
        </pc:spChg>
        <pc:spChg chg="mod">
          <ac:chgData name="Prof. Dr.Ir. Arif Djunaidy, M.Sc" userId="09574fc9-7f2a-46d4-a3fa-f039d963485c" providerId="ADAL" clId="{3A05FF42-151E-4343-8785-507F6AB28E18}" dt="2020-10-14T14:36:56.878" v="51"/>
          <ac:spMkLst>
            <pc:docMk/>
            <pc:sldMk cId="2070234742" sldId="339"/>
            <ac:spMk id="8" creationId="{B378F77B-46E3-45D8-82F0-689289781EE5}"/>
          </ac:spMkLst>
        </pc:spChg>
        <pc:spChg chg="mod">
          <ac:chgData name="Prof. Dr.Ir. Arif Djunaidy, M.Sc" userId="09574fc9-7f2a-46d4-a3fa-f039d963485c" providerId="ADAL" clId="{3A05FF42-151E-4343-8785-507F6AB28E18}" dt="2020-10-14T14:36:56.878" v="51"/>
          <ac:spMkLst>
            <pc:docMk/>
            <pc:sldMk cId="2070234742" sldId="339"/>
            <ac:spMk id="9" creationId="{21C9363C-B069-418C-BF0A-AFC692A99701}"/>
          </ac:spMkLst>
        </pc:spChg>
        <pc:spChg chg="mod">
          <ac:chgData name="Prof. Dr.Ir. Arif Djunaidy, M.Sc" userId="09574fc9-7f2a-46d4-a3fa-f039d963485c" providerId="ADAL" clId="{3A05FF42-151E-4343-8785-507F6AB28E18}" dt="2020-10-14T14:36:56.878" v="51"/>
          <ac:spMkLst>
            <pc:docMk/>
            <pc:sldMk cId="2070234742" sldId="339"/>
            <ac:spMk id="10" creationId="{F3F59C8D-60B5-4DF3-A5AE-2DF6D004DE0C}"/>
          </ac:spMkLst>
        </pc:spChg>
        <pc:spChg chg="mod">
          <ac:chgData name="Prof. Dr.Ir. Arif Djunaidy, M.Sc" userId="09574fc9-7f2a-46d4-a3fa-f039d963485c" providerId="ADAL" clId="{3A05FF42-151E-4343-8785-507F6AB28E18}" dt="2020-10-14T14:37:49.776" v="65"/>
          <ac:spMkLst>
            <pc:docMk/>
            <pc:sldMk cId="2070234742" sldId="339"/>
            <ac:spMk id="12" creationId="{43B8EFED-3127-4052-8CF1-F396C37BF7BE}"/>
          </ac:spMkLst>
        </pc:spChg>
        <pc:spChg chg="mod">
          <ac:chgData name="Prof. Dr.Ir. Arif Djunaidy, M.Sc" userId="09574fc9-7f2a-46d4-a3fa-f039d963485c" providerId="ADAL" clId="{3A05FF42-151E-4343-8785-507F6AB28E18}" dt="2020-10-14T14:37:49.776" v="65"/>
          <ac:spMkLst>
            <pc:docMk/>
            <pc:sldMk cId="2070234742" sldId="339"/>
            <ac:spMk id="14" creationId="{2067DF9B-A52B-4BB0-861D-6780C93B556F}"/>
          </ac:spMkLst>
        </pc:spChg>
        <pc:spChg chg="mod">
          <ac:chgData name="Prof. Dr.Ir. Arif Djunaidy, M.Sc" userId="09574fc9-7f2a-46d4-a3fa-f039d963485c" providerId="ADAL" clId="{3A05FF42-151E-4343-8785-507F6AB28E18}" dt="2020-10-14T14:37:49.776" v="65"/>
          <ac:spMkLst>
            <pc:docMk/>
            <pc:sldMk cId="2070234742" sldId="339"/>
            <ac:spMk id="15" creationId="{7619CC46-96A8-4FBC-B2B5-A6F2023A3939}"/>
          </ac:spMkLst>
        </pc:spChg>
        <pc:spChg chg="mod">
          <ac:chgData name="Prof. Dr.Ir. Arif Djunaidy, M.Sc" userId="09574fc9-7f2a-46d4-a3fa-f039d963485c" providerId="ADAL" clId="{3A05FF42-151E-4343-8785-507F6AB28E18}" dt="2020-10-14T14:37:49.776" v="65"/>
          <ac:spMkLst>
            <pc:docMk/>
            <pc:sldMk cId="2070234742" sldId="339"/>
            <ac:spMk id="16" creationId="{16E438D7-9AB9-4365-8FA3-4E2CB6E68D80}"/>
          </ac:spMkLst>
        </pc:spChg>
        <pc:spChg chg="mod">
          <ac:chgData name="Prof. Dr.Ir. Arif Djunaidy, M.Sc" userId="09574fc9-7f2a-46d4-a3fa-f039d963485c" providerId="ADAL" clId="{3A05FF42-151E-4343-8785-507F6AB28E18}" dt="2020-10-14T14:37:55.326" v="67" actId="14100"/>
          <ac:spMkLst>
            <pc:docMk/>
            <pc:sldMk cId="2070234742" sldId="339"/>
            <ac:spMk id="19457" creationId="{99588895-85A3-CA48-B9A5-10CAE01FEB20}"/>
          </ac:spMkLst>
        </pc:spChg>
        <pc:grpChg chg="add del mod">
          <ac:chgData name="Prof. Dr.Ir. Arif Djunaidy, M.Sc" userId="09574fc9-7f2a-46d4-a3fa-f039d963485c" providerId="ADAL" clId="{3A05FF42-151E-4343-8785-507F6AB28E18}" dt="2020-10-14T14:37:30.671" v="62"/>
          <ac:grpSpMkLst>
            <pc:docMk/>
            <pc:sldMk cId="2070234742" sldId="339"/>
            <ac:grpSpMk id="5" creationId="{89704C9C-0F42-4310-9155-19A552BABD5D}"/>
          </ac:grpSpMkLst>
        </pc:grpChg>
        <pc:grpChg chg="add mod">
          <ac:chgData name="Prof. Dr.Ir. Arif Djunaidy, M.Sc" userId="09574fc9-7f2a-46d4-a3fa-f039d963485c" providerId="ADAL" clId="{3A05FF42-151E-4343-8785-507F6AB28E18}" dt="2020-10-14T14:37:49.776" v="65"/>
          <ac:grpSpMkLst>
            <pc:docMk/>
            <pc:sldMk cId="2070234742" sldId="339"/>
            <ac:grpSpMk id="11" creationId="{BEB42974-E0A4-450E-964F-557595AD4C27}"/>
          </ac:grpSpMkLst>
        </pc:grpChg>
        <pc:picChg chg="add mod">
          <ac:chgData name="Prof. Dr.Ir. Arif Djunaidy, M.Sc" userId="09574fc9-7f2a-46d4-a3fa-f039d963485c" providerId="ADAL" clId="{3A05FF42-151E-4343-8785-507F6AB28E18}" dt="2020-10-14T14:38:01.227" v="70" actId="14100"/>
          <ac:picMkLst>
            <pc:docMk/>
            <pc:sldMk cId="2070234742" sldId="339"/>
            <ac:picMk id="3" creationId="{DE11A944-13FB-4020-BB86-0C60862357E8}"/>
          </ac:picMkLst>
        </pc:picChg>
        <pc:picChg chg="mod">
          <ac:chgData name="Prof. Dr.Ir. Arif Djunaidy, M.Sc" userId="09574fc9-7f2a-46d4-a3fa-f039d963485c" providerId="ADAL" clId="{3A05FF42-151E-4343-8785-507F6AB28E18}" dt="2020-10-14T14:36:56.878" v="51"/>
          <ac:picMkLst>
            <pc:docMk/>
            <pc:sldMk cId="2070234742" sldId="339"/>
            <ac:picMk id="7" creationId="{239D9A5A-C676-4F51-B12A-30E38E7A647B}"/>
          </ac:picMkLst>
        </pc:picChg>
        <pc:picChg chg="mod">
          <ac:chgData name="Prof. Dr.Ir. Arif Djunaidy, M.Sc" userId="09574fc9-7f2a-46d4-a3fa-f039d963485c" providerId="ADAL" clId="{3A05FF42-151E-4343-8785-507F6AB28E18}" dt="2020-10-14T14:37:49.776" v="65"/>
          <ac:picMkLst>
            <pc:docMk/>
            <pc:sldMk cId="2070234742" sldId="339"/>
            <ac:picMk id="13" creationId="{2D8953B7-1356-4529-B7A2-512A9A6632A2}"/>
          </ac:picMkLst>
        </pc:picChg>
        <pc:picChg chg="del mod">
          <ac:chgData name="Prof. Dr.Ir. Arif Djunaidy, M.Sc" userId="09574fc9-7f2a-46d4-a3fa-f039d963485c" providerId="ADAL" clId="{3A05FF42-151E-4343-8785-507F6AB28E18}" dt="2020-10-14T14:22:35.773" v="1" actId="478"/>
          <ac:picMkLst>
            <pc:docMk/>
            <pc:sldMk cId="2070234742" sldId="339"/>
            <ac:picMk id="19458" creationId="{4188A531-B8B8-794E-88F1-589889B4593F}"/>
          </ac:picMkLst>
        </pc:picChg>
      </pc:sldChg>
      <pc:sldChg chg="addSp delSp modSp">
        <pc:chgData name="Prof. Dr.Ir. Arif Djunaidy, M.Sc" userId="09574fc9-7f2a-46d4-a3fa-f039d963485c" providerId="ADAL" clId="{3A05FF42-151E-4343-8785-507F6AB28E18}" dt="2020-10-14T14:38:05.658" v="71"/>
        <pc:sldMkLst>
          <pc:docMk/>
          <pc:sldMk cId="3889491749" sldId="340"/>
        </pc:sldMkLst>
        <pc:spChg chg="mod">
          <ac:chgData name="Prof. Dr.Ir. Arif Djunaidy, M.Sc" userId="09574fc9-7f2a-46d4-a3fa-f039d963485c" providerId="ADAL" clId="{3A05FF42-151E-4343-8785-507F6AB28E18}" dt="2020-10-14T14:37:05.144" v="53"/>
          <ac:spMkLst>
            <pc:docMk/>
            <pc:sldMk cId="3889491749" sldId="340"/>
            <ac:spMk id="6" creationId="{49E60148-9A60-4FCB-98B2-1BEB82994846}"/>
          </ac:spMkLst>
        </pc:spChg>
        <pc:spChg chg="mod">
          <ac:chgData name="Prof. Dr.Ir. Arif Djunaidy, M.Sc" userId="09574fc9-7f2a-46d4-a3fa-f039d963485c" providerId="ADAL" clId="{3A05FF42-151E-4343-8785-507F6AB28E18}" dt="2020-10-14T14:37:05.144" v="53"/>
          <ac:spMkLst>
            <pc:docMk/>
            <pc:sldMk cId="3889491749" sldId="340"/>
            <ac:spMk id="8" creationId="{87E6D426-90F0-4F79-BF7E-61B0065F161A}"/>
          </ac:spMkLst>
        </pc:spChg>
        <pc:spChg chg="mod">
          <ac:chgData name="Prof. Dr.Ir. Arif Djunaidy, M.Sc" userId="09574fc9-7f2a-46d4-a3fa-f039d963485c" providerId="ADAL" clId="{3A05FF42-151E-4343-8785-507F6AB28E18}" dt="2020-10-14T14:37:05.144" v="53"/>
          <ac:spMkLst>
            <pc:docMk/>
            <pc:sldMk cId="3889491749" sldId="340"/>
            <ac:spMk id="9" creationId="{75249A2E-F543-4A35-B4B8-B1C7115FABA3}"/>
          </ac:spMkLst>
        </pc:spChg>
        <pc:spChg chg="mod">
          <ac:chgData name="Prof. Dr.Ir. Arif Djunaidy, M.Sc" userId="09574fc9-7f2a-46d4-a3fa-f039d963485c" providerId="ADAL" clId="{3A05FF42-151E-4343-8785-507F6AB28E18}" dt="2020-10-14T14:37:05.144" v="53"/>
          <ac:spMkLst>
            <pc:docMk/>
            <pc:sldMk cId="3889491749" sldId="340"/>
            <ac:spMk id="10" creationId="{8EA4A205-E530-41AF-A413-AD212862F83A}"/>
          </ac:spMkLst>
        </pc:spChg>
        <pc:spChg chg="mod">
          <ac:chgData name="Prof. Dr.Ir. Arif Djunaidy, M.Sc" userId="09574fc9-7f2a-46d4-a3fa-f039d963485c" providerId="ADAL" clId="{3A05FF42-151E-4343-8785-507F6AB28E18}" dt="2020-10-14T14:38:05.658" v="71"/>
          <ac:spMkLst>
            <pc:docMk/>
            <pc:sldMk cId="3889491749" sldId="340"/>
            <ac:spMk id="12" creationId="{C7962027-2383-4252-8E2D-F81E2BF9C640}"/>
          </ac:spMkLst>
        </pc:spChg>
        <pc:spChg chg="mod">
          <ac:chgData name="Prof. Dr.Ir. Arif Djunaidy, M.Sc" userId="09574fc9-7f2a-46d4-a3fa-f039d963485c" providerId="ADAL" clId="{3A05FF42-151E-4343-8785-507F6AB28E18}" dt="2020-10-14T14:38:05.658" v="71"/>
          <ac:spMkLst>
            <pc:docMk/>
            <pc:sldMk cId="3889491749" sldId="340"/>
            <ac:spMk id="14" creationId="{F291EF55-7045-46F6-A590-D41CD14A5F06}"/>
          </ac:spMkLst>
        </pc:spChg>
        <pc:spChg chg="mod">
          <ac:chgData name="Prof. Dr.Ir. Arif Djunaidy, M.Sc" userId="09574fc9-7f2a-46d4-a3fa-f039d963485c" providerId="ADAL" clId="{3A05FF42-151E-4343-8785-507F6AB28E18}" dt="2020-10-14T14:38:05.658" v="71"/>
          <ac:spMkLst>
            <pc:docMk/>
            <pc:sldMk cId="3889491749" sldId="340"/>
            <ac:spMk id="15" creationId="{9179B9D4-07A8-45F5-839C-298965194A7D}"/>
          </ac:spMkLst>
        </pc:spChg>
        <pc:spChg chg="mod">
          <ac:chgData name="Prof. Dr.Ir. Arif Djunaidy, M.Sc" userId="09574fc9-7f2a-46d4-a3fa-f039d963485c" providerId="ADAL" clId="{3A05FF42-151E-4343-8785-507F6AB28E18}" dt="2020-10-14T14:38:05.658" v="71"/>
          <ac:spMkLst>
            <pc:docMk/>
            <pc:sldMk cId="3889491749" sldId="340"/>
            <ac:spMk id="16" creationId="{205758DB-3E43-4671-BFE9-7A0CBA7B5A73}"/>
          </ac:spMkLst>
        </pc:spChg>
        <pc:grpChg chg="add del mod">
          <ac:chgData name="Prof. Dr.Ir. Arif Djunaidy, M.Sc" userId="09574fc9-7f2a-46d4-a3fa-f039d963485c" providerId="ADAL" clId="{3A05FF42-151E-4343-8785-507F6AB28E18}" dt="2020-10-14T14:37:28.648" v="60"/>
          <ac:grpSpMkLst>
            <pc:docMk/>
            <pc:sldMk cId="3889491749" sldId="340"/>
            <ac:grpSpMk id="5" creationId="{30609BAA-83FA-492E-9671-89EEF0D1B9C4}"/>
          </ac:grpSpMkLst>
        </pc:grpChg>
        <pc:grpChg chg="add mod">
          <ac:chgData name="Prof. Dr.Ir. Arif Djunaidy, M.Sc" userId="09574fc9-7f2a-46d4-a3fa-f039d963485c" providerId="ADAL" clId="{3A05FF42-151E-4343-8785-507F6AB28E18}" dt="2020-10-14T14:38:05.658" v="71"/>
          <ac:grpSpMkLst>
            <pc:docMk/>
            <pc:sldMk cId="3889491749" sldId="340"/>
            <ac:grpSpMk id="11" creationId="{469D83A9-CC2B-4362-B168-BC12706DE713}"/>
          </ac:grpSpMkLst>
        </pc:grpChg>
        <pc:picChg chg="mod">
          <ac:chgData name="Prof. Dr.Ir. Arif Djunaidy, M.Sc" userId="09574fc9-7f2a-46d4-a3fa-f039d963485c" providerId="ADAL" clId="{3A05FF42-151E-4343-8785-507F6AB28E18}" dt="2020-10-14T14:37:05.144" v="53"/>
          <ac:picMkLst>
            <pc:docMk/>
            <pc:sldMk cId="3889491749" sldId="340"/>
            <ac:picMk id="7" creationId="{15C0E645-DEBD-4F07-9B6D-D9857D0305C0}"/>
          </ac:picMkLst>
        </pc:picChg>
        <pc:picChg chg="mod">
          <ac:chgData name="Prof. Dr.Ir. Arif Djunaidy, M.Sc" userId="09574fc9-7f2a-46d4-a3fa-f039d963485c" providerId="ADAL" clId="{3A05FF42-151E-4343-8785-507F6AB28E18}" dt="2020-10-14T14:38:05.658" v="71"/>
          <ac:picMkLst>
            <pc:docMk/>
            <pc:sldMk cId="3889491749" sldId="340"/>
            <ac:picMk id="13" creationId="{73976A98-7FC3-4DBB-933A-39D75EB5A118}"/>
          </ac:picMkLst>
        </pc:picChg>
      </pc:sldChg>
      <pc:sldChg chg="addSp delSp modSp">
        <pc:chgData name="Prof. Dr.Ir. Arif Djunaidy, M.Sc" userId="09574fc9-7f2a-46d4-a3fa-f039d963485c" providerId="ADAL" clId="{3A05FF42-151E-4343-8785-507F6AB28E18}" dt="2020-10-14T14:38:07.870" v="72"/>
        <pc:sldMkLst>
          <pc:docMk/>
          <pc:sldMk cId="4192043069" sldId="341"/>
        </pc:sldMkLst>
        <pc:spChg chg="mod">
          <ac:chgData name="Prof. Dr.Ir. Arif Djunaidy, M.Sc" userId="09574fc9-7f2a-46d4-a3fa-f039d963485c" providerId="ADAL" clId="{3A05FF42-151E-4343-8785-507F6AB28E18}" dt="2020-10-14T14:37:07.231" v="54"/>
          <ac:spMkLst>
            <pc:docMk/>
            <pc:sldMk cId="4192043069" sldId="341"/>
            <ac:spMk id="6" creationId="{1BDE8FD8-934D-46BE-962E-A3E334FE2B4E}"/>
          </ac:spMkLst>
        </pc:spChg>
        <pc:spChg chg="mod">
          <ac:chgData name="Prof. Dr.Ir. Arif Djunaidy, M.Sc" userId="09574fc9-7f2a-46d4-a3fa-f039d963485c" providerId="ADAL" clId="{3A05FF42-151E-4343-8785-507F6AB28E18}" dt="2020-10-14T14:37:07.231" v="54"/>
          <ac:spMkLst>
            <pc:docMk/>
            <pc:sldMk cId="4192043069" sldId="341"/>
            <ac:spMk id="8" creationId="{A6396F36-87C8-4BF9-8912-C58B17BA0D25}"/>
          </ac:spMkLst>
        </pc:spChg>
        <pc:spChg chg="mod">
          <ac:chgData name="Prof. Dr.Ir. Arif Djunaidy, M.Sc" userId="09574fc9-7f2a-46d4-a3fa-f039d963485c" providerId="ADAL" clId="{3A05FF42-151E-4343-8785-507F6AB28E18}" dt="2020-10-14T14:37:07.231" v="54"/>
          <ac:spMkLst>
            <pc:docMk/>
            <pc:sldMk cId="4192043069" sldId="341"/>
            <ac:spMk id="9" creationId="{5B06B023-FF6A-4133-88D2-BD0EB0AE8FC3}"/>
          </ac:spMkLst>
        </pc:spChg>
        <pc:spChg chg="mod">
          <ac:chgData name="Prof. Dr.Ir. Arif Djunaidy, M.Sc" userId="09574fc9-7f2a-46d4-a3fa-f039d963485c" providerId="ADAL" clId="{3A05FF42-151E-4343-8785-507F6AB28E18}" dt="2020-10-14T14:37:07.231" v="54"/>
          <ac:spMkLst>
            <pc:docMk/>
            <pc:sldMk cId="4192043069" sldId="341"/>
            <ac:spMk id="10" creationId="{25CBD41D-0891-40DF-8D35-70C72F81A9F9}"/>
          </ac:spMkLst>
        </pc:spChg>
        <pc:spChg chg="mod">
          <ac:chgData name="Prof. Dr.Ir. Arif Djunaidy, M.Sc" userId="09574fc9-7f2a-46d4-a3fa-f039d963485c" providerId="ADAL" clId="{3A05FF42-151E-4343-8785-507F6AB28E18}" dt="2020-10-14T14:38:07.870" v="72"/>
          <ac:spMkLst>
            <pc:docMk/>
            <pc:sldMk cId="4192043069" sldId="341"/>
            <ac:spMk id="12" creationId="{BF5076EC-23F3-4DC1-8D68-EB8F75561F3F}"/>
          </ac:spMkLst>
        </pc:spChg>
        <pc:spChg chg="mod">
          <ac:chgData name="Prof. Dr.Ir. Arif Djunaidy, M.Sc" userId="09574fc9-7f2a-46d4-a3fa-f039d963485c" providerId="ADAL" clId="{3A05FF42-151E-4343-8785-507F6AB28E18}" dt="2020-10-14T14:38:07.870" v="72"/>
          <ac:spMkLst>
            <pc:docMk/>
            <pc:sldMk cId="4192043069" sldId="341"/>
            <ac:spMk id="14" creationId="{E10879B9-D011-4EC8-84DA-89E3487B890F}"/>
          </ac:spMkLst>
        </pc:spChg>
        <pc:spChg chg="mod">
          <ac:chgData name="Prof. Dr.Ir. Arif Djunaidy, M.Sc" userId="09574fc9-7f2a-46d4-a3fa-f039d963485c" providerId="ADAL" clId="{3A05FF42-151E-4343-8785-507F6AB28E18}" dt="2020-10-14T14:38:07.870" v="72"/>
          <ac:spMkLst>
            <pc:docMk/>
            <pc:sldMk cId="4192043069" sldId="341"/>
            <ac:spMk id="15" creationId="{9F990FDA-89E8-42C9-A901-8AC05C3C8F6E}"/>
          </ac:spMkLst>
        </pc:spChg>
        <pc:spChg chg="mod">
          <ac:chgData name="Prof. Dr.Ir. Arif Djunaidy, M.Sc" userId="09574fc9-7f2a-46d4-a3fa-f039d963485c" providerId="ADAL" clId="{3A05FF42-151E-4343-8785-507F6AB28E18}" dt="2020-10-14T14:38:07.870" v="72"/>
          <ac:spMkLst>
            <pc:docMk/>
            <pc:sldMk cId="4192043069" sldId="341"/>
            <ac:spMk id="16" creationId="{A7C6B53C-3C51-46DD-A767-45EB4C817B09}"/>
          </ac:spMkLst>
        </pc:spChg>
        <pc:grpChg chg="add del mod">
          <ac:chgData name="Prof. Dr.Ir. Arif Djunaidy, M.Sc" userId="09574fc9-7f2a-46d4-a3fa-f039d963485c" providerId="ADAL" clId="{3A05FF42-151E-4343-8785-507F6AB28E18}" dt="2020-10-14T14:37:28.056" v="59"/>
          <ac:grpSpMkLst>
            <pc:docMk/>
            <pc:sldMk cId="4192043069" sldId="341"/>
            <ac:grpSpMk id="5" creationId="{BA9D30FE-74E3-4256-85D0-2D3E0A7B962C}"/>
          </ac:grpSpMkLst>
        </pc:grpChg>
        <pc:grpChg chg="add mod">
          <ac:chgData name="Prof. Dr.Ir. Arif Djunaidy, M.Sc" userId="09574fc9-7f2a-46d4-a3fa-f039d963485c" providerId="ADAL" clId="{3A05FF42-151E-4343-8785-507F6AB28E18}" dt="2020-10-14T14:38:07.870" v="72"/>
          <ac:grpSpMkLst>
            <pc:docMk/>
            <pc:sldMk cId="4192043069" sldId="341"/>
            <ac:grpSpMk id="11" creationId="{FAE81612-2418-4D52-8534-CB325E7C8DBA}"/>
          </ac:grpSpMkLst>
        </pc:grpChg>
        <pc:picChg chg="mod">
          <ac:chgData name="Prof. Dr.Ir. Arif Djunaidy, M.Sc" userId="09574fc9-7f2a-46d4-a3fa-f039d963485c" providerId="ADAL" clId="{3A05FF42-151E-4343-8785-507F6AB28E18}" dt="2020-10-14T14:37:07.231" v="54"/>
          <ac:picMkLst>
            <pc:docMk/>
            <pc:sldMk cId="4192043069" sldId="341"/>
            <ac:picMk id="7" creationId="{0E2F4BCE-0D1E-4559-B5A5-562E05A07227}"/>
          </ac:picMkLst>
        </pc:picChg>
        <pc:picChg chg="mod">
          <ac:chgData name="Prof. Dr.Ir. Arif Djunaidy, M.Sc" userId="09574fc9-7f2a-46d4-a3fa-f039d963485c" providerId="ADAL" clId="{3A05FF42-151E-4343-8785-507F6AB28E18}" dt="2020-10-14T14:38:07.870" v="72"/>
          <ac:picMkLst>
            <pc:docMk/>
            <pc:sldMk cId="4192043069" sldId="341"/>
            <ac:picMk id="13" creationId="{797BDE21-8853-4DDE-AF1B-5786243064F7}"/>
          </ac:picMkLst>
        </pc:picChg>
      </pc:sldChg>
      <pc:sldChg chg="addSp delSp modSp">
        <pc:chgData name="Prof. Dr.Ir. Arif Djunaidy, M.Sc" userId="09574fc9-7f2a-46d4-a3fa-f039d963485c" providerId="ADAL" clId="{3A05FF42-151E-4343-8785-507F6AB28E18}" dt="2020-10-14T14:38:10.062" v="73"/>
        <pc:sldMkLst>
          <pc:docMk/>
          <pc:sldMk cId="1282902569" sldId="342"/>
        </pc:sldMkLst>
        <pc:spChg chg="mod">
          <ac:chgData name="Prof. Dr.Ir. Arif Djunaidy, M.Sc" userId="09574fc9-7f2a-46d4-a3fa-f039d963485c" providerId="ADAL" clId="{3A05FF42-151E-4343-8785-507F6AB28E18}" dt="2020-10-14T14:37:09.473" v="55"/>
          <ac:spMkLst>
            <pc:docMk/>
            <pc:sldMk cId="1282902569" sldId="342"/>
            <ac:spMk id="6" creationId="{9FE1C1B4-8DD9-4681-BFA7-DD3BF4F9A30A}"/>
          </ac:spMkLst>
        </pc:spChg>
        <pc:spChg chg="mod">
          <ac:chgData name="Prof. Dr.Ir. Arif Djunaidy, M.Sc" userId="09574fc9-7f2a-46d4-a3fa-f039d963485c" providerId="ADAL" clId="{3A05FF42-151E-4343-8785-507F6AB28E18}" dt="2020-10-14T14:37:09.473" v="55"/>
          <ac:spMkLst>
            <pc:docMk/>
            <pc:sldMk cId="1282902569" sldId="342"/>
            <ac:spMk id="8" creationId="{E6CD2FE7-5F2B-46E8-9DBB-D9BA4BDCB749}"/>
          </ac:spMkLst>
        </pc:spChg>
        <pc:spChg chg="mod">
          <ac:chgData name="Prof. Dr.Ir. Arif Djunaidy, M.Sc" userId="09574fc9-7f2a-46d4-a3fa-f039d963485c" providerId="ADAL" clId="{3A05FF42-151E-4343-8785-507F6AB28E18}" dt="2020-10-14T14:37:09.473" v="55"/>
          <ac:spMkLst>
            <pc:docMk/>
            <pc:sldMk cId="1282902569" sldId="342"/>
            <ac:spMk id="9" creationId="{A21B74AC-54B9-49AB-8A68-FEDFB678C4FE}"/>
          </ac:spMkLst>
        </pc:spChg>
        <pc:spChg chg="mod">
          <ac:chgData name="Prof. Dr.Ir. Arif Djunaidy, M.Sc" userId="09574fc9-7f2a-46d4-a3fa-f039d963485c" providerId="ADAL" clId="{3A05FF42-151E-4343-8785-507F6AB28E18}" dt="2020-10-14T14:37:09.473" v="55"/>
          <ac:spMkLst>
            <pc:docMk/>
            <pc:sldMk cId="1282902569" sldId="342"/>
            <ac:spMk id="10" creationId="{B4681932-5CA2-44E1-945F-ED78C954DB8C}"/>
          </ac:spMkLst>
        </pc:spChg>
        <pc:spChg chg="mod">
          <ac:chgData name="Prof. Dr.Ir. Arif Djunaidy, M.Sc" userId="09574fc9-7f2a-46d4-a3fa-f039d963485c" providerId="ADAL" clId="{3A05FF42-151E-4343-8785-507F6AB28E18}" dt="2020-10-14T14:38:10.062" v="73"/>
          <ac:spMkLst>
            <pc:docMk/>
            <pc:sldMk cId="1282902569" sldId="342"/>
            <ac:spMk id="12" creationId="{165D1B0A-5D42-4947-B8EF-857F4DB0857B}"/>
          </ac:spMkLst>
        </pc:spChg>
        <pc:spChg chg="mod">
          <ac:chgData name="Prof. Dr.Ir. Arif Djunaidy, M.Sc" userId="09574fc9-7f2a-46d4-a3fa-f039d963485c" providerId="ADAL" clId="{3A05FF42-151E-4343-8785-507F6AB28E18}" dt="2020-10-14T14:38:10.062" v="73"/>
          <ac:spMkLst>
            <pc:docMk/>
            <pc:sldMk cId="1282902569" sldId="342"/>
            <ac:spMk id="14" creationId="{80F1DCD3-184B-4906-9756-A68E9F5BFB8A}"/>
          </ac:spMkLst>
        </pc:spChg>
        <pc:spChg chg="mod">
          <ac:chgData name="Prof. Dr.Ir. Arif Djunaidy, M.Sc" userId="09574fc9-7f2a-46d4-a3fa-f039d963485c" providerId="ADAL" clId="{3A05FF42-151E-4343-8785-507F6AB28E18}" dt="2020-10-14T14:38:10.062" v="73"/>
          <ac:spMkLst>
            <pc:docMk/>
            <pc:sldMk cId="1282902569" sldId="342"/>
            <ac:spMk id="15" creationId="{483F115D-23E0-465F-88D1-339C661FB3A3}"/>
          </ac:spMkLst>
        </pc:spChg>
        <pc:spChg chg="mod">
          <ac:chgData name="Prof. Dr.Ir. Arif Djunaidy, M.Sc" userId="09574fc9-7f2a-46d4-a3fa-f039d963485c" providerId="ADAL" clId="{3A05FF42-151E-4343-8785-507F6AB28E18}" dt="2020-10-14T14:38:10.062" v="73"/>
          <ac:spMkLst>
            <pc:docMk/>
            <pc:sldMk cId="1282902569" sldId="342"/>
            <ac:spMk id="16" creationId="{6DACA660-0534-495E-9770-BAC3569CB198}"/>
          </ac:spMkLst>
        </pc:spChg>
        <pc:grpChg chg="add del mod">
          <ac:chgData name="Prof. Dr.Ir. Arif Djunaidy, M.Sc" userId="09574fc9-7f2a-46d4-a3fa-f039d963485c" providerId="ADAL" clId="{3A05FF42-151E-4343-8785-507F6AB28E18}" dt="2020-10-14T14:37:26.512" v="58"/>
          <ac:grpSpMkLst>
            <pc:docMk/>
            <pc:sldMk cId="1282902569" sldId="342"/>
            <ac:grpSpMk id="5" creationId="{04AD4770-135D-4EF2-B837-5A0430401234}"/>
          </ac:grpSpMkLst>
        </pc:grpChg>
        <pc:grpChg chg="add mod">
          <ac:chgData name="Prof. Dr.Ir. Arif Djunaidy, M.Sc" userId="09574fc9-7f2a-46d4-a3fa-f039d963485c" providerId="ADAL" clId="{3A05FF42-151E-4343-8785-507F6AB28E18}" dt="2020-10-14T14:38:10.062" v="73"/>
          <ac:grpSpMkLst>
            <pc:docMk/>
            <pc:sldMk cId="1282902569" sldId="342"/>
            <ac:grpSpMk id="11" creationId="{D8519475-3826-4A35-A17D-826950CA5FDA}"/>
          </ac:grpSpMkLst>
        </pc:grpChg>
        <pc:picChg chg="mod">
          <ac:chgData name="Prof. Dr.Ir. Arif Djunaidy, M.Sc" userId="09574fc9-7f2a-46d4-a3fa-f039d963485c" providerId="ADAL" clId="{3A05FF42-151E-4343-8785-507F6AB28E18}" dt="2020-10-14T14:37:09.473" v="55"/>
          <ac:picMkLst>
            <pc:docMk/>
            <pc:sldMk cId="1282902569" sldId="342"/>
            <ac:picMk id="7" creationId="{56D156C0-9374-48FB-92EB-52C807CF391C}"/>
          </ac:picMkLst>
        </pc:picChg>
        <pc:picChg chg="mod">
          <ac:chgData name="Prof. Dr.Ir. Arif Djunaidy, M.Sc" userId="09574fc9-7f2a-46d4-a3fa-f039d963485c" providerId="ADAL" clId="{3A05FF42-151E-4343-8785-507F6AB28E18}" dt="2020-10-14T14:38:10.062" v="73"/>
          <ac:picMkLst>
            <pc:docMk/>
            <pc:sldMk cId="1282902569" sldId="342"/>
            <ac:picMk id="13" creationId="{7DA5EF82-F03F-4100-A9A1-87C60047E801}"/>
          </ac:picMkLst>
        </pc:picChg>
      </pc:sldChg>
      <pc:sldChg chg="addSp delSp modSp">
        <pc:chgData name="Prof. Dr.Ir. Arif Djunaidy, M.Sc" userId="09574fc9-7f2a-46d4-a3fa-f039d963485c" providerId="ADAL" clId="{3A05FF42-151E-4343-8785-507F6AB28E18}" dt="2020-10-14T14:38:11.637" v="74"/>
        <pc:sldMkLst>
          <pc:docMk/>
          <pc:sldMk cId="630218641" sldId="343"/>
        </pc:sldMkLst>
        <pc:spChg chg="mod">
          <ac:chgData name="Prof. Dr.Ir. Arif Djunaidy, M.Sc" userId="09574fc9-7f2a-46d4-a3fa-f039d963485c" providerId="ADAL" clId="{3A05FF42-151E-4343-8785-507F6AB28E18}" dt="2020-10-14T14:37:15.494" v="56"/>
          <ac:spMkLst>
            <pc:docMk/>
            <pc:sldMk cId="630218641" sldId="343"/>
            <ac:spMk id="6" creationId="{1138E217-BF45-4252-9CCC-9F36B3CC00E5}"/>
          </ac:spMkLst>
        </pc:spChg>
        <pc:spChg chg="mod">
          <ac:chgData name="Prof. Dr.Ir. Arif Djunaidy, M.Sc" userId="09574fc9-7f2a-46d4-a3fa-f039d963485c" providerId="ADAL" clId="{3A05FF42-151E-4343-8785-507F6AB28E18}" dt="2020-10-14T14:37:15.494" v="56"/>
          <ac:spMkLst>
            <pc:docMk/>
            <pc:sldMk cId="630218641" sldId="343"/>
            <ac:spMk id="8" creationId="{9B845645-DCD1-4ED0-8117-8611178918AF}"/>
          </ac:spMkLst>
        </pc:spChg>
        <pc:spChg chg="mod">
          <ac:chgData name="Prof. Dr.Ir. Arif Djunaidy, M.Sc" userId="09574fc9-7f2a-46d4-a3fa-f039d963485c" providerId="ADAL" clId="{3A05FF42-151E-4343-8785-507F6AB28E18}" dt="2020-10-14T14:37:15.494" v="56"/>
          <ac:spMkLst>
            <pc:docMk/>
            <pc:sldMk cId="630218641" sldId="343"/>
            <ac:spMk id="9" creationId="{94523182-41F3-4E0D-9A36-D28B838AFD63}"/>
          </ac:spMkLst>
        </pc:spChg>
        <pc:spChg chg="mod">
          <ac:chgData name="Prof. Dr.Ir. Arif Djunaidy, M.Sc" userId="09574fc9-7f2a-46d4-a3fa-f039d963485c" providerId="ADAL" clId="{3A05FF42-151E-4343-8785-507F6AB28E18}" dt="2020-10-14T14:37:15.494" v="56"/>
          <ac:spMkLst>
            <pc:docMk/>
            <pc:sldMk cId="630218641" sldId="343"/>
            <ac:spMk id="10" creationId="{C87A90CA-FF81-4E58-81EF-7552F2DFEFE6}"/>
          </ac:spMkLst>
        </pc:spChg>
        <pc:spChg chg="mod">
          <ac:chgData name="Prof. Dr.Ir. Arif Djunaidy, M.Sc" userId="09574fc9-7f2a-46d4-a3fa-f039d963485c" providerId="ADAL" clId="{3A05FF42-151E-4343-8785-507F6AB28E18}" dt="2020-10-14T14:38:11.637" v="74"/>
          <ac:spMkLst>
            <pc:docMk/>
            <pc:sldMk cId="630218641" sldId="343"/>
            <ac:spMk id="12" creationId="{44226F8C-0051-4EB6-B561-E04FBB6441D1}"/>
          </ac:spMkLst>
        </pc:spChg>
        <pc:spChg chg="mod">
          <ac:chgData name="Prof. Dr.Ir. Arif Djunaidy, M.Sc" userId="09574fc9-7f2a-46d4-a3fa-f039d963485c" providerId="ADAL" clId="{3A05FF42-151E-4343-8785-507F6AB28E18}" dt="2020-10-14T14:38:11.637" v="74"/>
          <ac:spMkLst>
            <pc:docMk/>
            <pc:sldMk cId="630218641" sldId="343"/>
            <ac:spMk id="14" creationId="{0F3A7F5A-3520-4EDA-AE0E-19B37BBDED1D}"/>
          </ac:spMkLst>
        </pc:spChg>
        <pc:spChg chg="mod">
          <ac:chgData name="Prof. Dr.Ir. Arif Djunaidy, M.Sc" userId="09574fc9-7f2a-46d4-a3fa-f039d963485c" providerId="ADAL" clId="{3A05FF42-151E-4343-8785-507F6AB28E18}" dt="2020-10-14T14:38:11.637" v="74"/>
          <ac:spMkLst>
            <pc:docMk/>
            <pc:sldMk cId="630218641" sldId="343"/>
            <ac:spMk id="15" creationId="{B698488A-075B-4833-8CC1-1E80999C7C47}"/>
          </ac:spMkLst>
        </pc:spChg>
        <pc:spChg chg="mod">
          <ac:chgData name="Prof. Dr.Ir. Arif Djunaidy, M.Sc" userId="09574fc9-7f2a-46d4-a3fa-f039d963485c" providerId="ADAL" clId="{3A05FF42-151E-4343-8785-507F6AB28E18}" dt="2020-10-14T14:38:11.637" v="74"/>
          <ac:spMkLst>
            <pc:docMk/>
            <pc:sldMk cId="630218641" sldId="343"/>
            <ac:spMk id="16" creationId="{906C679E-9237-4AB9-9954-776B492F421B}"/>
          </ac:spMkLst>
        </pc:spChg>
        <pc:grpChg chg="add del mod">
          <ac:chgData name="Prof. Dr.Ir. Arif Djunaidy, M.Sc" userId="09574fc9-7f2a-46d4-a3fa-f039d963485c" providerId="ADAL" clId="{3A05FF42-151E-4343-8785-507F6AB28E18}" dt="2020-10-14T14:37:25.930" v="57"/>
          <ac:grpSpMkLst>
            <pc:docMk/>
            <pc:sldMk cId="630218641" sldId="343"/>
            <ac:grpSpMk id="5" creationId="{CF48ACDA-10A0-4775-AA27-61799DEFB661}"/>
          </ac:grpSpMkLst>
        </pc:grpChg>
        <pc:grpChg chg="add mod">
          <ac:chgData name="Prof. Dr.Ir. Arif Djunaidy, M.Sc" userId="09574fc9-7f2a-46d4-a3fa-f039d963485c" providerId="ADAL" clId="{3A05FF42-151E-4343-8785-507F6AB28E18}" dt="2020-10-14T14:38:11.637" v="74"/>
          <ac:grpSpMkLst>
            <pc:docMk/>
            <pc:sldMk cId="630218641" sldId="343"/>
            <ac:grpSpMk id="11" creationId="{6410A742-552C-4427-8572-C4DB0E996918}"/>
          </ac:grpSpMkLst>
        </pc:grpChg>
        <pc:picChg chg="mod">
          <ac:chgData name="Prof. Dr.Ir. Arif Djunaidy, M.Sc" userId="09574fc9-7f2a-46d4-a3fa-f039d963485c" providerId="ADAL" clId="{3A05FF42-151E-4343-8785-507F6AB28E18}" dt="2020-10-14T14:37:15.494" v="56"/>
          <ac:picMkLst>
            <pc:docMk/>
            <pc:sldMk cId="630218641" sldId="343"/>
            <ac:picMk id="7" creationId="{7121FC85-3C99-4802-B271-B3CC47F16732}"/>
          </ac:picMkLst>
        </pc:picChg>
        <pc:picChg chg="mod">
          <ac:chgData name="Prof. Dr.Ir. Arif Djunaidy, M.Sc" userId="09574fc9-7f2a-46d4-a3fa-f039d963485c" providerId="ADAL" clId="{3A05FF42-151E-4343-8785-507F6AB28E18}" dt="2020-10-14T14:38:11.637" v="74"/>
          <ac:picMkLst>
            <pc:docMk/>
            <pc:sldMk cId="630218641" sldId="343"/>
            <ac:picMk id="13" creationId="{DF9D4B12-B3CC-4760-883C-5EA0430EF5AB}"/>
          </ac:picMkLst>
        </pc:picChg>
      </pc:sldChg>
      <pc:sldChg chg="addSp modSp">
        <pc:chgData name="Prof. Dr.Ir. Arif Djunaidy, M.Sc" userId="09574fc9-7f2a-46d4-a3fa-f039d963485c" providerId="ADAL" clId="{3A05FF42-151E-4343-8785-507F6AB28E18}" dt="2020-10-14T14:38:13.906" v="75"/>
        <pc:sldMkLst>
          <pc:docMk/>
          <pc:sldMk cId="3855646872" sldId="344"/>
        </pc:sldMkLst>
        <pc:spChg chg="mod">
          <ac:chgData name="Prof. Dr.Ir. Arif Djunaidy, M.Sc" userId="09574fc9-7f2a-46d4-a3fa-f039d963485c" providerId="ADAL" clId="{3A05FF42-151E-4343-8785-507F6AB28E18}" dt="2020-10-14T14:38:13.906" v="75"/>
          <ac:spMkLst>
            <pc:docMk/>
            <pc:sldMk cId="3855646872" sldId="344"/>
            <ac:spMk id="6" creationId="{C97C1677-9865-47C4-B3F9-B49972121915}"/>
          </ac:spMkLst>
        </pc:spChg>
        <pc:spChg chg="mod">
          <ac:chgData name="Prof. Dr.Ir. Arif Djunaidy, M.Sc" userId="09574fc9-7f2a-46d4-a3fa-f039d963485c" providerId="ADAL" clId="{3A05FF42-151E-4343-8785-507F6AB28E18}" dt="2020-10-14T14:38:13.906" v="75"/>
          <ac:spMkLst>
            <pc:docMk/>
            <pc:sldMk cId="3855646872" sldId="344"/>
            <ac:spMk id="8" creationId="{B7455B9E-5532-4B86-9479-B750BE1ADDD3}"/>
          </ac:spMkLst>
        </pc:spChg>
        <pc:spChg chg="mod">
          <ac:chgData name="Prof. Dr.Ir. Arif Djunaidy, M.Sc" userId="09574fc9-7f2a-46d4-a3fa-f039d963485c" providerId="ADAL" clId="{3A05FF42-151E-4343-8785-507F6AB28E18}" dt="2020-10-14T14:38:13.906" v="75"/>
          <ac:spMkLst>
            <pc:docMk/>
            <pc:sldMk cId="3855646872" sldId="344"/>
            <ac:spMk id="9" creationId="{ABBC1C14-BA61-4E2A-B7ED-CA3C95C4B831}"/>
          </ac:spMkLst>
        </pc:spChg>
        <pc:spChg chg="mod">
          <ac:chgData name="Prof. Dr.Ir. Arif Djunaidy, M.Sc" userId="09574fc9-7f2a-46d4-a3fa-f039d963485c" providerId="ADAL" clId="{3A05FF42-151E-4343-8785-507F6AB28E18}" dt="2020-10-14T14:38:13.906" v="75"/>
          <ac:spMkLst>
            <pc:docMk/>
            <pc:sldMk cId="3855646872" sldId="344"/>
            <ac:spMk id="10" creationId="{425BB70F-DA7A-4F5C-A08C-63355B5F618C}"/>
          </ac:spMkLst>
        </pc:spChg>
        <pc:grpChg chg="add mod">
          <ac:chgData name="Prof. Dr.Ir. Arif Djunaidy, M.Sc" userId="09574fc9-7f2a-46d4-a3fa-f039d963485c" providerId="ADAL" clId="{3A05FF42-151E-4343-8785-507F6AB28E18}" dt="2020-10-14T14:38:13.906" v="75"/>
          <ac:grpSpMkLst>
            <pc:docMk/>
            <pc:sldMk cId="3855646872" sldId="344"/>
            <ac:grpSpMk id="5" creationId="{5F2A0C91-1750-4679-860A-4F1DAC3E6F90}"/>
          </ac:grpSpMkLst>
        </pc:grpChg>
        <pc:picChg chg="mod">
          <ac:chgData name="Prof. Dr.Ir. Arif Djunaidy, M.Sc" userId="09574fc9-7f2a-46d4-a3fa-f039d963485c" providerId="ADAL" clId="{3A05FF42-151E-4343-8785-507F6AB28E18}" dt="2020-10-14T14:38:13.906" v="75"/>
          <ac:picMkLst>
            <pc:docMk/>
            <pc:sldMk cId="3855646872" sldId="344"/>
            <ac:picMk id="7" creationId="{F43B9696-01D9-45EC-AEB3-5167EC6587AF}"/>
          </ac:picMkLst>
        </pc:picChg>
      </pc:sldChg>
      <pc:sldChg chg="addSp modSp">
        <pc:chgData name="Prof. Dr.Ir. Arif Djunaidy, M.Sc" userId="09574fc9-7f2a-46d4-a3fa-f039d963485c" providerId="ADAL" clId="{3A05FF42-151E-4343-8785-507F6AB28E18}" dt="2020-10-14T14:38:16.013" v="76"/>
        <pc:sldMkLst>
          <pc:docMk/>
          <pc:sldMk cId="980223549" sldId="345"/>
        </pc:sldMkLst>
        <pc:spChg chg="mod">
          <ac:chgData name="Prof. Dr.Ir. Arif Djunaidy, M.Sc" userId="09574fc9-7f2a-46d4-a3fa-f039d963485c" providerId="ADAL" clId="{3A05FF42-151E-4343-8785-507F6AB28E18}" dt="2020-10-14T14:38:16.013" v="76"/>
          <ac:spMkLst>
            <pc:docMk/>
            <pc:sldMk cId="980223549" sldId="345"/>
            <ac:spMk id="7" creationId="{429C2A4C-6C37-4488-94BF-C493FE5D1E11}"/>
          </ac:spMkLst>
        </pc:spChg>
        <pc:spChg chg="mod">
          <ac:chgData name="Prof. Dr.Ir. Arif Djunaidy, M.Sc" userId="09574fc9-7f2a-46d4-a3fa-f039d963485c" providerId="ADAL" clId="{3A05FF42-151E-4343-8785-507F6AB28E18}" dt="2020-10-14T14:38:16.013" v="76"/>
          <ac:spMkLst>
            <pc:docMk/>
            <pc:sldMk cId="980223549" sldId="345"/>
            <ac:spMk id="9" creationId="{955934D0-A80D-4EE8-99A8-C6684C94B558}"/>
          </ac:spMkLst>
        </pc:spChg>
        <pc:spChg chg="mod">
          <ac:chgData name="Prof. Dr.Ir. Arif Djunaidy, M.Sc" userId="09574fc9-7f2a-46d4-a3fa-f039d963485c" providerId="ADAL" clId="{3A05FF42-151E-4343-8785-507F6AB28E18}" dt="2020-10-14T14:38:16.013" v="76"/>
          <ac:spMkLst>
            <pc:docMk/>
            <pc:sldMk cId="980223549" sldId="345"/>
            <ac:spMk id="10" creationId="{10A58D2F-0037-436A-9246-69EE6F56BAD1}"/>
          </ac:spMkLst>
        </pc:spChg>
        <pc:spChg chg="mod">
          <ac:chgData name="Prof. Dr.Ir. Arif Djunaidy, M.Sc" userId="09574fc9-7f2a-46d4-a3fa-f039d963485c" providerId="ADAL" clId="{3A05FF42-151E-4343-8785-507F6AB28E18}" dt="2020-10-14T14:38:16.013" v="76"/>
          <ac:spMkLst>
            <pc:docMk/>
            <pc:sldMk cId="980223549" sldId="345"/>
            <ac:spMk id="11" creationId="{713BC8E6-31FC-47E6-9CFB-8FF2D4D11C76}"/>
          </ac:spMkLst>
        </pc:spChg>
        <pc:grpChg chg="add mod">
          <ac:chgData name="Prof. Dr.Ir. Arif Djunaidy, M.Sc" userId="09574fc9-7f2a-46d4-a3fa-f039d963485c" providerId="ADAL" clId="{3A05FF42-151E-4343-8785-507F6AB28E18}" dt="2020-10-14T14:38:16.013" v="76"/>
          <ac:grpSpMkLst>
            <pc:docMk/>
            <pc:sldMk cId="980223549" sldId="345"/>
            <ac:grpSpMk id="6" creationId="{77A70956-2B08-4D8F-B04F-77CE1A348545}"/>
          </ac:grpSpMkLst>
        </pc:grpChg>
        <pc:picChg chg="mod">
          <ac:chgData name="Prof. Dr.Ir. Arif Djunaidy, M.Sc" userId="09574fc9-7f2a-46d4-a3fa-f039d963485c" providerId="ADAL" clId="{3A05FF42-151E-4343-8785-507F6AB28E18}" dt="2020-10-14T14:38:16.013" v="76"/>
          <ac:picMkLst>
            <pc:docMk/>
            <pc:sldMk cId="980223549" sldId="345"/>
            <ac:picMk id="8" creationId="{7361EBB8-9EA1-4F51-84D7-7467BB0133EE}"/>
          </ac:picMkLst>
        </pc:picChg>
      </pc:sldChg>
      <pc:sldChg chg="addSp modSp">
        <pc:chgData name="Prof. Dr.Ir. Arif Djunaidy, M.Sc" userId="09574fc9-7f2a-46d4-a3fa-f039d963485c" providerId="ADAL" clId="{3A05FF42-151E-4343-8785-507F6AB28E18}" dt="2020-10-14T14:38:18.504" v="77"/>
        <pc:sldMkLst>
          <pc:docMk/>
          <pc:sldMk cId="1631745083" sldId="346"/>
        </pc:sldMkLst>
        <pc:spChg chg="mod">
          <ac:chgData name="Prof. Dr.Ir. Arif Djunaidy, M.Sc" userId="09574fc9-7f2a-46d4-a3fa-f039d963485c" providerId="ADAL" clId="{3A05FF42-151E-4343-8785-507F6AB28E18}" dt="2020-10-14T14:38:18.504" v="77"/>
          <ac:spMkLst>
            <pc:docMk/>
            <pc:sldMk cId="1631745083" sldId="346"/>
            <ac:spMk id="6" creationId="{412FF846-16AD-44D8-B9A9-829ACD4B4A74}"/>
          </ac:spMkLst>
        </pc:spChg>
        <pc:spChg chg="mod">
          <ac:chgData name="Prof. Dr.Ir. Arif Djunaidy, M.Sc" userId="09574fc9-7f2a-46d4-a3fa-f039d963485c" providerId="ADAL" clId="{3A05FF42-151E-4343-8785-507F6AB28E18}" dt="2020-10-14T14:38:18.504" v="77"/>
          <ac:spMkLst>
            <pc:docMk/>
            <pc:sldMk cId="1631745083" sldId="346"/>
            <ac:spMk id="8" creationId="{259B8D8D-C38D-453B-B86E-0CFE257D5150}"/>
          </ac:spMkLst>
        </pc:spChg>
        <pc:spChg chg="mod">
          <ac:chgData name="Prof. Dr.Ir. Arif Djunaidy, M.Sc" userId="09574fc9-7f2a-46d4-a3fa-f039d963485c" providerId="ADAL" clId="{3A05FF42-151E-4343-8785-507F6AB28E18}" dt="2020-10-14T14:38:18.504" v="77"/>
          <ac:spMkLst>
            <pc:docMk/>
            <pc:sldMk cId="1631745083" sldId="346"/>
            <ac:spMk id="9" creationId="{05318272-518E-44A3-98D6-9C252CCFBF2F}"/>
          </ac:spMkLst>
        </pc:spChg>
        <pc:spChg chg="mod">
          <ac:chgData name="Prof. Dr.Ir. Arif Djunaidy, M.Sc" userId="09574fc9-7f2a-46d4-a3fa-f039d963485c" providerId="ADAL" clId="{3A05FF42-151E-4343-8785-507F6AB28E18}" dt="2020-10-14T14:38:18.504" v="77"/>
          <ac:spMkLst>
            <pc:docMk/>
            <pc:sldMk cId="1631745083" sldId="346"/>
            <ac:spMk id="10" creationId="{9F1A5EE4-390A-4058-BAAE-5E3CBD5AF8D4}"/>
          </ac:spMkLst>
        </pc:spChg>
        <pc:grpChg chg="add mod">
          <ac:chgData name="Prof. Dr.Ir. Arif Djunaidy, M.Sc" userId="09574fc9-7f2a-46d4-a3fa-f039d963485c" providerId="ADAL" clId="{3A05FF42-151E-4343-8785-507F6AB28E18}" dt="2020-10-14T14:38:18.504" v="77"/>
          <ac:grpSpMkLst>
            <pc:docMk/>
            <pc:sldMk cId="1631745083" sldId="346"/>
            <ac:grpSpMk id="5" creationId="{F914E555-34E0-4C38-A01F-F5973CAA18AC}"/>
          </ac:grpSpMkLst>
        </pc:grpChg>
        <pc:picChg chg="mod">
          <ac:chgData name="Prof. Dr.Ir. Arif Djunaidy, M.Sc" userId="09574fc9-7f2a-46d4-a3fa-f039d963485c" providerId="ADAL" clId="{3A05FF42-151E-4343-8785-507F6AB28E18}" dt="2020-10-14T14:38:18.504" v="77"/>
          <ac:picMkLst>
            <pc:docMk/>
            <pc:sldMk cId="1631745083" sldId="346"/>
            <ac:picMk id="7" creationId="{CA501383-6E55-4A74-BC61-92BB133DE777}"/>
          </ac:picMkLst>
        </pc:picChg>
      </pc:sldChg>
      <pc:sldChg chg="addSp modSp">
        <pc:chgData name="Prof. Dr.Ir. Arif Djunaidy, M.Sc" userId="09574fc9-7f2a-46d4-a3fa-f039d963485c" providerId="ADAL" clId="{3A05FF42-151E-4343-8785-507F6AB28E18}" dt="2020-10-14T14:38:33.365" v="80" actId="1076"/>
        <pc:sldMkLst>
          <pc:docMk/>
          <pc:sldMk cId="959642115" sldId="347"/>
        </pc:sldMkLst>
        <pc:spChg chg="mod">
          <ac:chgData name="Prof. Dr.Ir. Arif Djunaidy, M.Sc" userId="09574fc9-7f2a-46d4-a3fa-f039d963485c" providerId="ADAL" clId="{3A05FF42-151E-4343-8785-507F6AB28E18}" dt="2020-10-14T14:38:22.608" v="78"/>
          <ac:spMkLst>
            <pc:docMk/>
            <pc:sldMk cId="959642115" sldId="347"/>
            <ac:spMk id="6" creationId="{12A6F867-1BB5-4134-AFD9-6C7C5409A22E}"/>
          </ac:spMkLst>
        </pc:spChg>
        <pc:spChg chg="mod">
          <ac:chgData name="Prof. Dr.Ir. Arif Djunaidy, M.Sc" userId="09574fc9-7f2a-46d4-a3fa-f039d963485c" providerId="ADAL" clId="{3A05FF42-151E-4343-8785-507F6AB28E18}" dt="2020-10-14T14:38:22.608" v="78"/>
          <ac:spMkLst>
            <pc:docMk/>
            <pc:sldMk cId="959642115" sldId="347"/>
            <ac:spMk id="8" creationId="{08924FDE-DE32-4F9F-A329-4EDD3F5AD369}"/>
          </ac:spMkLst>
        </pc:spChg>
        <pc:spChg chg="mod">
          <ac:chgData name="Prof. Dr.Ir. Arif Djunaidy, M.Sc" userId="09574fc9-7f2a-46d4-a3fa-f039d963485c" providerId="ADAL" clId="{3A05FF42-151E-4343-8785-507F6AB28E18}" dt="2020-10-14T14:38:22.608" v="78"/>
          <ac:spMkLst>
            <pc:docMk/>
            <pc:sldMk cId="959642115" sldId="347"/>
            <ac:spMk id="9" creationId="{86D1CBD0-BCF3-4B38-9D3C-FD79DDCBD214}"/>
          </ac:spMkLst>
        </pc:spChg>
        <pc:spChg chg="mod">
          <ac:chgData name="Prof. Dr.Ir. Arif Djunaidy, M.Sc" userId="09574fc9-7f2a-46d4-a3fa-f039d963485c" providerId="ADAL" clId="{3A05FF42-151E-4343-8785-507F6AB28E18}" dt="2020-10-14T14:38:22.608" v="78"/>
          <ac:spMkLst>
            <pc:docMk/>
            <pc:sldMk cId="959642115" sldId="347"/>
            <ac:spMk id="10" creationId="{89495096-A700-49BD-B39E-4A13BCAE8680}"/>
          </ac:spMkLst>
        </pc:spChg>
        <pc:spChg chg="mod">
          <ac:chgData name="Prof. Dr.Ir. Arif Djunaidy, M.Sc" userId="09574fc9-7f2a-46d4-a3fa-f039d963485c" providerId="ADAL" clId="{3A05FF42-151E-4343-8785-507F6AB28E18}" dt="2020-10-14T14:38:33.365" v="80" actId="1076"/>
          <ac:spMkLst>
            <pc:docMk/>
            <pc:sldMk cId="959642115" sldId="347"/>
            <ac:spMk id="33793" creationId="{F29BAF2D-B609-7E4F-8EC5-200021442C58}"/>
          </ac:spMkLst>
        </pc:spChg>
        <pc:spChg chg="mod">
          <ac:chgData name="Prof. Dr.Ir. Arif Djunaidy, M.Sc" userId="09574fc9-7f2a-46d4-a3fa-f039d963485c" providerId="ADAL" clId="{3A05FF42-151E-4343-8785-507F6AB28E18}" dt="2020-10-14T14:38:29.576" v="79" actId="1076"/>
          <ac:spMkLst>
            <pc:docMk/>
            <pc:sldMk cId="959642115" sldId="347"/>
            <ac:spMk id="33794" creationId="{4656585D-1F43-AB48-A47B-4CC3F75CE800}"/>
          </ac:spMkLst>
        </pc:spChg>
        <pc:grpChg chg="add mod">
          <ac:chgData name="Prof. Dr.Ir. Arif Djunaidy, M.Sc" userId="09574fc9-7f2a-46d4-a3fa-f039d963485c" providerId="ADAL" clId="{3A05FF42-151E-4343-8785-507F6AB28E18}" dt="2020-10-14T14:38:22.608" v="78"/>
          <ac:grpSpMkLst>
            <pc:docMk/>
            <pc:sldMk cId="959642115" sldId="347"/>
            <ac:grpSpMk id="5" creationId="{FF774C17-9D82-4402-99D7-6A43C44D9172}"/>
          </ac:grpSpMkLst>
        </pc:grpChg>
        <pc:picChg chg="mod">
          <ac:chgData name="Prof. Dr.Ir. Arif Djunaidy, M.Sc" userId="09574fc9-7f2a-46d4-a3fa-f039d963485c" providerId="ADAL" clId="{3A05FF42-151E-4343-8785-507F6AB28E18}" dt="2020-10-14T14:38:22.608" v="78"/>
          <ac:picMkLst>
            <pc:docMk/>
            <pc:sldMk cId="959642115" sldId="347"/>
            <ac:picMk id="7" creationId="{108E9D19-E37E-4E0B-8178-38AF72269354}"/>
          </ac:picMkLst>
        </pc:picChg>
      </pc:sldChg>
      <pc:sldChg chg="addSp modSp">
        <pc:chgData name="Prof. Dr.Ir. Arif Djunaidy, M.Sc" userId="09574fc9-7f2a-46d4-a3fa-f039d963485c" providerId="ADAL" clId="{3A05FF42-151E-4343-8785-507F6AB28E18}" dt="2020-10-14T14:38:35.557" v="81"/>
        <pc:sldMkLst>
          <pc:docMk/>
          <pc:sldMk cId="2270874471" sldId="348"/>
        </pc:sldMkLst>
        <pc:spChg chg="mod">
          <ac:chgData name="Prof. Dr.Ir. Arif Djunaidy, M.Sc" userId="09574fc9-7f2a-46d4-a3fa-f039d963485c" providerId="ADAL" clId="{3A05FF42-151E-4343-8785-507F6AB28E18}" dt="2020-10-14T14:38:35.557" v="81"/>
          <ac:spMkLst>
            <pc:docMk/>
            <pc:sldMk cId="2270874471" sldId="348"/>
            <ac:spMk id="6" creationId="{BC4ED15C-3144-453D-B10E-027E6864478E}"/>
          </ac:spMkLst>
        </pc:spChg>
        <pc:spChg chg="mod">
          <ac:chgData name="Prof. Dr.Ir. Arif Djunaidy, M.Sc" userId="09574fc9-7f2a-46d4-a3fa-f039d963485c" providerId="ADAL" clId="{3A05FF42-151E-4343-8785-507F6AB28E18}" dt="2020-10-14T14:38:35.557" v="81"/>
          <ac:spMkLst>
            <pc:docMk/>
            <pc:sldMk cId="2270874471" sldId="348"/>
            <ac:spMk id="8" creationId="{873FC408-D056-4EBE-8ACF-21F25135B545}"/>
          </ac:spMkLst>
        </pc:spChg>
        <pc:spChg chg="mod">
          <ac:chgData name="Prof. Dr.Ir. Arif Djunaidy, M.Sc" userId="09574fc9-7f2a-46d4-a3fa-f039d963485c" providerId="ADAL" clId="{3A05FF42-151E-4343-8785-507F6AB28E18}" dt="2020-10-14T14:38:35.557" v="81"/>
          <ac:spMkLst>
            <pc:docMk/>
            <pc:sldMk cId="2270874471" sldId="348"/>
            <ac:spMk id="9" creationId="{081C5E69-19D8-4480-A0D8-5E34A7B56113}"/>
          </ac:spMkLst>
        </pc:spChg>
        <pc:spChg chg="mod">
          <ac:chgData name="Prof. Dr.Ir. Arif Djunaidy, M.Sc" userId="09574fc9-7f2a-46d4-a3fa-f039d963485c" providerId="ADAL" clId="{3A05FF42-151E-4343-8785-507F6AB28E18}" dt="2020-10-14T14:38:35.557" v="81"/>
          <ac:spMkLst>
            <pc:docMk/>
            <pc:sldMk cId="2270874471" sldId="348"/>
            <ac:spMk id="10" creationId="{F5B6358E-E991-414C-A176-94C6A854BFE5}"/>
          </ac:spMkLst>
        </pc:spChg>
        <pc:grpChg chg="add mod">
          <ac:chgData name="Prof. Dr.Ir. Arif Djunaidy, M.Sc" userId="09574fc9-7f2a-46d4-a3fa-f039d963485c" providerId="ADAL" clId="{3A05FF42-151E-4343-8785-507F6AB28E18}" dt="2020-10-14T14:38:35.557" v="81"/>
          <ac:grpSpMkLst>
            <pc:docMk/>
            <pc:sldMk cId="2270874471" sldId="348"/>
            <ac:grpSpMk id="5" creationId="{033D877C-F576-4470-A8FC-0B3F345FCCA5}"/>
          </ac:grpSpMkLst>
        </pc:grpChg>
        <pc:picChg chg="mod">
          <ac:chgData name="Prof. Dr.Ir. Arif Djunaidy, M.Sc" userId="09574fc9-7f2a-46d4-a3fa-f039d963485c" providerId="ADAL" clId="{3A05FF42-151E-4343-8785-507F6AB28E18}" dt="2020-10-14T14:38:35.557" v="81"/>
          <ac:picMkLst>
            <pc:docMk/>
            <pc:sldMk cId="2270874471" sldId="348"/>
            <ac:picMk id="7" creationId="{A7882E0B-C259-4906-AB87-0D49591AAC98}"/>
          </ac:picMkLst>
        </pc:picChg>
      </pc:sldChg>
      <pc:sldChg chg="addSp delSp modSp mod">
        <pc:chgData name="Prof. Dr.Ir. Arif Djunaidy, M.Sc" userId="09574fc9-7f2a-46d4-a3fa-f039d963485c" providerId="ADAL" clId="{3A05FF42-151E-4343-8785-507F6AB28E18}" dt="2020-10-14T14:41:31.828" v="92" actId="1076"/>
        <pc:sldMkLst>
          <pc:docMk/>
          <pc:sldMk cId="949832669" sldId="349"/>
        </pc:sldMkLst>
        <pc:spChg chg="mod">
          <ac:chgData name="Prof. Dr.Ir. Arif Djunaidy, M.Sc" userId="09574fc9-7f2a-46d4-a3fa-f039d963485c" providerId="ADAL" clId="{3A05FF42-151E-4343-8785-507F6AB28E18}" dt="2020-10-14T14:38:39.082" v="82"/>
          <ac:spMkLst>
            <pc:docMk/>
            <pc:sldMk cId="949832669" sldId="349"/>
            <ac:spMk id="6" creationId="{B53A2A2C-8B73-4B33-A93B-560ACFC928E8}"/>
          </ac:spMkLst>
        </pc:spChg>
        <pc:spChg chg="mod">
          <ac:chgData name="Prof. Dr.Ir. Arif Djunaidy, M.Sc" userId="09574fc9-7f2a-46d4-a3fa-f039d963485c" providerId="ADAL" clId="{3A05FF42-151E-4343-8785-507F6AB28E18}" dt="2020-10-14T14:38:39.082" v="82"/>
          <ac:spMkLst>
            <pc:docMk/>
            <pc:sldMk cId="949832669" sldId="349"/>
            <ac:spMk id="8" creationId="{8EED555D-5C72-40B0-BCD6-984820242DD6}"/>
          </ac:spMkLst>
        </pc:spChg>
        <pc:spChg chg="mod">
          <ac:chgData name="Prof. Dr.Ir. Arif Djunaidy, M.Sc" userId="09574fc9-7f2a-46d4-a3fa-f039d963485c" providerId="ADAL" clId="{3A05FF42-151E-4343-8785-507F6AB28E18}" dt="2020-10-14T14:38:39.082" v="82"/>
          <ac:spMkLst>
            <pc:docMk/>
            <pc:sldMk cId="949832669" sldId="349"/>
            <ac:spMk id="9" creationId="{B31E400C-6A90-4991-A9BD-E122D3A9BDB0}"/>
          </ac:spMkLst>
        </pc:spChg>
        <pc:spChg chg="mod">
          <ac:chgData name="Prof. Dr.Ir. Arif Djunaidy, M.Sc" userId="09574fc9-7f2a-46d4-a3fa-f039d963485c" providerId="ADAL" clId="{3A05FF42-151E-4343-8785-507F6AB28E18}" dt="2020-10-14T14:38:39.082" v="82"/>
          <ac:spMkLst>
            <pc:docMk/>
            <pc:sldMk cId="949832669" sldId="349"/>
            <ac:spMk id="10" creationId="{A3BF37D1-1CCF-440F-A60E-1ED6A13423A1}"/>
          </ac:spMkLst>
        </pc:spChg>
        <pc:spChg chg="mod">
          <ac:chgData name="Prof. Dr.Ir. Arif Djunaidy, M.Sc" userId="09574fc9-7f2a-46d4-a3fa-f039d963485c" providerId="ADAL" clId="{3A05FF42-151E-4343-8785-507F6AB28E18}" dt="2020-10-14T14:38:48.894" v="85" actId="1076"/>
          <ac:spMkLst>
            <pc:docMk/>
            <pc:sldMk cId="949832669" sldId="349"/>
            <ac:spMk id="36865" creationId="{77C1B082-FB23-E948-9171-4244738AB2F7}"/>
          </ac:spMkLst>
        </pc:spChg>
        <pc:grpChg chg="add mod">
          <ac:chgData name="Prof. Dr.Ir. Arif Djunaidy, M.Sc" userId="09574fc9-7f2a-46d4-a3fa-f039d963485c" providerId="ADAL" clId="{3A05FF42-151E-4343-8785-507F6AB28E18}" dt="2020-10-14T14:38:39.082" v="82"/>
          <ac:grpSpMkLst>
            <pc:docMk/>
            <pc:sldMk cId="949832669" sldId="349"/>
            <ac:grpSpMk id="5" creationId="{8892F36D-7C5F-44BD-9DE9-F9F4B80611D8}"/>
          </ac:grpSpMkLst>
        </pc:grpChg>
        <pc:picChg chg="add del mod">
          <ac:chgData name="Prof. Dr.Ir. Arif Djunaidy, M.Sc" userId="09574fc9-7f2a-46d4-a3fa-f039d963485c" providerId="ADAL" clId="{3A05FF42-151E-4343-8785-507F6AB28E18}" dt="2020-10-14T14:41:26.731" v="90" actId="478"/>
          <ac:picMkLst>
            <pc:docMk/>
            <pc:sldMk cId="949832669" sldId="349"/>
            <ac:picMk id="3" creationId="{8836438B-F739-4EEE-B1FE-D4BABAAC3523}"/>
          </ac:picMkLst>
        </pc:picChg>
        <pc:picChg chg="mod">
          <ac:chgData name="Prof. Dr.Ir. Arif Djunaidy, M.Sc" userId="09574fc9-7f2a-46d4-a3fa-f039d963485c" providerId="ADAL" clId="{3A05FF42-151E-4343-8785-507F6AB28E18}" dt="2020-10-14T14:38:39.082" v="82"/>
          <ac:picMkLst>
            <pc:docMk/>
            <pc:sldMk cId="949832669" sldId="349"/>
            <ac:picMk id="7" creationId="{97260949-B6DD-4D01-946C-2A263FBE8235}"/>
          </ac:picMkLst>
        </pc:picChg>
        <pc:picChg chg="add mod">
          <ac:chgData name="Prof. Dr.Ir. Arif Djunaidy, M.Sc" userId="09574fc9-7f2a-46d4-a3fa-f039d963485c" providerId="ADAL" clId="{3A05FF42-151E-4343-8785-507F6AB28E18}" dt="2020-10-14T14:41:31.828" v="92" actId="1076"/>
          <ac:picMkLst>
            <pc:docMk/>
            <pc:sldMk cId="949832669" sldId="349"/>
            <ac:picMk id="12" creationId="{73A53F74-7322-493A-8CA0-F799F39FD8B3}"/>
          </ac:picMkLst>
        </pc:picChg>
        <pc:picChg chg="del mod">
          <ac:chgData name="Prof. Dr.Ir. Arif Djunaidy, M.Sc" userId="09574fc9-7f2a-46d4-a3fa-f039d963485c" providerId="ADAL" clId="{3A05FF42-151E-4343-8785-507F6AB28E18}" dt="2020-10-14T14:39:44.147" v="87" actId="478"/>
          <ac:picMkLst>
            <pc:docMk/>
            <pc:sldMk cId="949832669" sldId="349"/>
            <ac:picMk id="36866" creationId="{72976318-EAF6-3747-9D8E-B6E7D4B5DAE1}"/>
          </ac:picMkLst>
        </pc:picChg>
      </pc:sldChg>
      <pc:sldChg chg="addSp modSp">
        <pc:chgData name="Prof. Dr.Ir. Arif Djunaidy, M.Sc" userId="09574fc9-7f2a-46d4-a3fa-f039d963485c" providerId="ADAL" clId="{3A05FF42-151E-4343-8785-507F6AB28E18}" dt="2020-10-14T14:41:44.923" v="94" actId="1076"/>
        <pc:sldMkLst>
          <pc:docMk/>
          <pc:sldMk cId="1328618599" sldId="350"/>
        </pc:sldMkLst>
        <pc:spChg chg="mod">
          <ac:chgData name="Prof. Dr.Ir. Arif Djunaidy, M.Sc" userId="09574fc9-7f2a-46d4-a3fa-f039d963485c" providerId="ADAL" clId="{3A05FF42-151E-4343-8785-507F6AB28E18}" dt="2020-10-14T14:41:41.132" v="93"/>
          <ac:spMkLst>
            <pc:docMk/>
            <pc:sldMk cId="1328618599" sldId="350"/>
            <ac:spMk id="6" creationId="{C17F37AA-A043-45F9-AFF0-280877EC19A0}"/>
          </ac:spMkLst>
        </pc:spChg>
        <pc:spChg chg="mod">
          <ac:chgData name="Prof. Dr.Ir. Arif Djunaidy, M.Sc" userId="09574fc9-7f2a-46d4-a3fa-f039d963485c" providerId="ADAL" clId="{3A05FF42-151E-4343-8785-507F6AB28E18}" dt="2020-10-14T14:41:41.132" v="93"/>
          <ac:spMkLst>
            <pc:docMk/>
            <pc:sldMk cId="1328618599" sldId="350"/>
            <ac:spMk id="8" creationId="{532656EC-C07B-4D9C-A057-C59552A1F254}"/>
          </ac:spMkLst>
        </pc:spChg>
        <pc:spChg chg="mod">
          <ac:chgData name="Prof. Dr.Ir. Arif Djunaidy, M.Sc" userId="09574fc9-7f2a-46d4-a3fa-f039d963485c" providerId="ADAL" clId="{3A05FF42-151E-4343-8785-507F6AB28E18}" dt="2020-10-14T14:41:41.132" v="93"/>
          <ac:spMkLst>
            <pc:docMk/>
            <pc:sldMk cId="1328618599" sldId="350"/>
            <ac:spMk id="9" creationId="{2BC32888-E0A4-41D0-A102-6921255B61DA}"/>
          </ac:spMkLst>
        </pc:spChg>
        <pc:spChg chg="mod">
          <ac:chgData name="Prof. Dr.Ir. Arif Djunaidy, M.Sc" userId="09574fc9-7f2a-46d4-a3fa-f039d963485c" providerId="ADAL" clId="{3A05FF42-151E-4343-8785-507F6AB28E18}" dt="2020-10-14T14:41:41.132" v="93"/>
          <ac:spMkLst>
            <pc:docMk/>
            <pc:sldMk cId="1328618599" sldId="350"/>
            <ac:spMk id="10" creationId="{EAC1359A-04A9-4476-B505-1DAAA6117B92}"/>
          </ac:spMkLst>
        </pc:spChg>
        <pc:spChg chg="mod">
          <ac:chgData name="Prof. Dr.Ir. Arif Djunaidy, M.Sc" userId="09574fc9-7f2a-46d4-a3fa-f039d963485c" providerId="ADAL" clId="{3A05FF42-151E-4343-8785-507F6AB28E18}" dt="2020-10-14T14:41:44.923" v="94" actId="1076"/>
          <ac:spMkLst>
            <pc:docMk/>
            <pc:sldMk cId="1328618599" sldId="350"/>
            <ac:spMk id="37890" creationId="{61038C7B-F8E0-924D-A80C-04166C88BC43}"/>
          </ac:spMkLst>
        </pc:spChg>
        <pc:grpChg chg="add mod">
          <ac:chgData name="Prof. Dr.Ir. Arif Djunaidy, M.Sc" userId="09574fc9-7f2a-46d4-a3fa-f039d963485c" providerId="ADAL" clId="{3A05FF42-151E-4343-8785-507F6AB28E18}" dt="2020-10-14T14:41:41.132" v="93"/>
          <ac:grpSpMkLst>
            <pc:docMk/>
            <pc:sldMk cId="1328618599" sldId="350"/>
            <ac:grpSpMk id="5" creationId="{AF3CD796-0E77-411F-86E3-6B1A404A1E81}"/>
          </ac:grpSpMkLst>
        </pc:grpChg>
        <pc:picChg chg="mod">
          <ac:chgData name="Prof. Dr.Ir. Arif Djunaidy, M.Sc" userId="09574fc9-7f2a-46d4-a3fa-f039d963485c" providerId="ADAL" clId="{3A05FF42-151E-4343-8785-507F6AB28E18}" dt="2020-10-14T14:41:41.132" v="93"/>
          <ac:picMkLst>
            <pc:docMk/>
            <pc:sldMk cId="1328618599" sldId="350"/>
            <ac:picMk id="7" creationId="{467CA487-5A13-41AF-B0A0-3676CF51950E}"/>
          </ac:picMkLst>
        </pc:picChg>
      </pc:sldChg>
      <pc:sldChg chg="addSp modSp">
        <pc:chgData name="Prof. Dr.Ir. Arif Djunaidy, M.Sc" userId="09574fc9-7f2a-46d4-a3fa-f039d963485c" providerId="ADAL" clId="{3A05FF42-151E-4343-8785-507F6AB28E18}" dt="2020-10-14T14:41:47.862" v="95"/>
        <pc:sldMkLst>
          <pc:docMk/>
          <pc:sldMk cId="2861377722" sldId="351"/>
        </pc:sldMkLst>
        <pc:spChg chg="mod">
          <ac:chgData name="Prof. Dr.Ir. Arif Djunaidy, M.Sc" userId="09574fc9-7f2a-46d4-a3fa-f039d963485c" providerId="ADAL" clId="{3A05FF42-151E-4343-8785-507F6AB28E18}" dt="2020-10-14T14:41:47.862" v="95"/>
          <ac:spMkLst>
            <pc:docMk/>
            <pc:sldMk cId="2861377722" sldId="351"/>
            <ac:spMk id="6" creationId="{06EAE62C-0078-4B18-9552-8E4AA9DCD896}"/>
          </ac:spMkLst>
        </pc:spChg>
        <pc:spChg chg="mod">
          <ac:chgData name="Prof. Dr.Ir. Arif Djunaidy, M.Sc" userId="09574fc9-7f2a-46d4-a3fa-f039d963485c" providerId="ADAL" clId="{3A05FF42-151E-4343-8785-507F6AB28E18}" dt="2020-10-14T14:41:47.862" v="95"/>
          <ac:spMkLst>
            <pc:docMk/>
            <pc:sldMk cId="2861377722" sldId="351"/>
            <ac:spMk id="8" creationId="{F221961A-47BD-40CF-8761-4B84183F684F}"/>
          </ac:spMkLst>
        </pc:spChg>
        <pc:spChg chg="mod">
          <ac:chgData name="Prof. Dr.Ir. Arif Djunaidy, M.Sc" userId="09574fc9-7f2a-46d4-a3fa-f039d963485c" providerId="ADAL" clId="{3A05FF42-151E-4343-8785-507F6AB28E18}" dt="2020-10-14T14:41:47.862" v="95"/>
          <ac:spMkLst>
            <pc:docMk/>
            <pc:sldMk cId="2861377722" sldId="351"/>
            <ac:spMk id="9" creationId="{B822B616-0167-43D5-A744-E99A2FE9E1F5}"/>
          </ac:spMkLst>
        </pc:spChg>
        <pc:spChg chg="mod">
          <ac:chgData name="Prof. Dr.Ir. Arif Djunaidy, M.Sc" userId="09574fc9-7f2a-46d4-a3fa-f039d963485c" providerId="ADAL" clId="{3A05FF42-151E-4343-8785-507F6AB28E18}" dt="2020-10-14T14:41:47.862" v="95"/>
          <ac:spMkLst>
            <pc:docMk/>
            <pc:sldMk cId="2861377722" sldId="351"/>
            <ac:spMk id="10" creationId="{A5CD213C-0AB0-429A-B859-64D26D6E4081}"/>
          </ac:spMkLst>
        </pc:spChg>
        <pc:grpChg chg="add mod">
          <ac:chgData name="Prof. Dr.Ir. Arif Djunaidy, M.Sc" userId="09574fc9-7f2a-46d4-a3fa-f039d963485c" providerId="ADAL" clId="{3A05FF42-151E-4343-8785-507F6AB28E18}" dt="2020-10-14T14:41:47.862" v="95"/>
          <ac:grpSpMkLst>
            <pc:docMk/>
            <pc:sldMk cId="2861377722" sldId="351"/>
            <ac:grpSpMk id="5" creationId="{F775B3F8-332B-4042-80EF-BDCCD97D4E5B}"/>
          </ac:grpSpMkLst>
        </pc:grpChg>
        <pc:picChg chg="mod">
          <ac:chgData name="Prof. Dr.Ir. Arif Djunaidy, M.Sc" userId="09574fc9-7f2a-46d4-a3fa-f039d963485c" providerId="ADAL" clId="{3A05FF42-151E-4343-8785-507F6AB28E18}" dt="2020-10-14T14:41:47.862" v="95"/>
          <ac:picMkLst>
            <pc:docMk/>
            <pc:sldMk cId="2861377722" sldId="351"/>
            <ac:picMk id="7" creationId="{F83BA497-C04C-4D47-9915-C3600B3065FD}"/>
          </ac:picMkLst>
        </pc:picChg>
      </pc:sldChg>
      <pc:sldChg chg="addSp delSp modSp mod">
        <pc:chgData name="Prof. Dr.Ir. Arif Djunaidy, M.Sc" userId="09574fc9-7f2a-46d4-a3fa-f039d963485c" providerId="ADAL" clId="{3A05FF42-151E-4343-8785-507F6AB28E18}" dt="2020-10-14T14:43:29.457" v="105" actId="14100"/>
        <pc:sldMkLst>
          <pc:docMk/>
          <pc:sldMk cId="2257866375" sldId="352"/>
        </pc:sldMkLst>
        <pc:spChg chg="mod">
          <ac:chgData name="Prof. Dr.Ir. Arif Djunaidy, M.Sc" userId="09574fc9-7f2a-46d4-a3fa-f039d963485c" providerId="ADAL" clId="{3A05FF42-151E-4343-8785-507F6AB28E18}" dt="2020-10-14T14:41:49.866" v="96"/>
          <ac:spMkLst>
            <pc:docMk/>
            <pc:sldMk cId="2257866375" sldId="352"/>
            <ac:spMk id="7" creationId="{11145FBD-969A-496D-8E4A-0111E90CE245}"/>
          </ac:spMkLst>
        </pc:spChg>
        <pc:spChg chg="mod">
          <ac:chgData name="Prof. Dr.Ir. Arif Djunaidy, M.Sc" userId="09574fc9-7f2a-46d4-a3fa-f039d963485c" providerId="ADAL" clId="{3A05FF42-151E-4343-8785-507F6AB28E18}" dt="2020-10-14T14:41:49.866" v="96"/>
          <ac:spMkLst>
            <pc:docMk/>
            <pc:sldMk cId="2257866375" sldId="352"/>
            <ac:spMk id="9" creationId="{A7D0F3AC-27CC-45A2-BD9F-88471FCB3713}"/>
          </ac:spMkLst>
        </pc:spChg>
        <pc:spChg chg="mod">
          <ac:chgData name="Prof. Dr.Ir. Arif Djunaidy, M.Sc" userId="09574fc9-7f2a-46d4-a3fa-f039d963485c" providerId="ADAL" clId="{3A05FF42-151E-4343-8785-507F6AB28E18}" dt="2020-10-14T14:41:49.866" v="96"/>
          <ac:spMkLst>
            <pc:docMk/>
            <pc:sldMk cId="2257866375" sldId="352"/>
            <ac:spMk id="10" creationId="{CD5F69FC-819A-43F4-8A12-DEC371B0F339}"/>
          </ac:spMkLst>
        </pc:spChg>
        <pc:spChg chg="mod">
          <ac:chgData name="Prof. Dr.Ir. Arif Djunaidy, M.Sc" userId="09574fc9-7f2a-46d4-a3fa-f039d963485c" providerId="ADAL" clId="{3A05FF42-151E-4343-8785-507F6AB28E18}" dt="2020-10-14T14:41:49.866" v="96"/>
          <ac:spMkLst>
            <pc:docMk/>
            <pc:sldMk cId="2257866375" sldId="352"/>
            <ac:spMk id="11" creationId="{1FD1D048-3587-4195-B783-E46922D88D23}"/>
          </ac:spMkLst>
        </pc:spChg>
        <pc:spChg chg="mod">
          <ac:chgData name="Prof. Dr.Ir. Arif Djunaidy, M.Sc" userId="09574fc9-7f2a-46d4-a3fa-f039d963485c" providerId="ADAL" clId="{3A05FF42-151E-4343-8785-507F6AB28E18}" dt="2020-10-14T14:41:58.461" v="97" actId="1076"/>
          <ac:spMkLst>
            <pc:docMk/>
            <pc:sldMk cId="2257866375" sldId="352"/>
            <ac:spMk id="39937" creationId="{8D5ADCCA-D034-3A43-AC86-40A96DB04282}"/>
          </ac:spMkLst>
        </pc:spChg>
        <pc:grpChg chg="add mod">
          <ac:chgData name="Prof. Dr.Ir. Arif Djunaidy, M.Sc" userId="09574fc9-7f2a-46d4-a3fa-f039d963485c" providerId="ADAL" clId="{3A05FF42-151E-4343-8785-507F6AB28E18}" dt="2020-10-14T14:41:49.866" v="96"/>
          <ac:grpSpMkLst>
            <pc:docMk/>
            <pc:sldMk cId="2257866375" sldId="352"/>
            <ac:grpSpMk id="6" creationId="{A841ABEE-3EF7-4608-A604-2613D81C38AF}"/>
          </ac:grpSpMkLst>
        </pc:grpChg>
        <pc:picChg chg="add mod">
          <ac:chgData name="Prof. Dr.Ir. Arif Djunaidy, M.Sc" userId="09574fc9-7f2a-46d4-a3fa-f039d963485c" providerId="ADAL" clId="{3A05FF42-151E-4343-8785-507F6AB28E18}" dt="2020-10-14T14:43:29.457" v="105" actId="14100"/>
          <ac:picMkLst>
            <pc:docMk/>
            <pc:sldMk cId="2257866375" sldId="352"/>
            <ac:picMk id="3" creationId="{FF91CF49-229D-410C-AC4E-F6DE89244652}"/>
          </ac:picMkLst>
        </pc:picChg>
        <pc:picChg chg="mod">
          <ac:chgData name="Prof. Dr.Ir. Arif Djunaidy, M.Sc" userId="09574fc9-7f2a-46d4-a3fa-f039d963485c" providerId="ADAL" clId="{3A05FF42-151E-4343-8785-507F6AB28E18}" dt="2020-10-14T14:41:49.866" v="96"/>
          <ac:picMkLst>
            <pc:docMk/>
            <pc:sldMk cId="2257866375" sldId="352"/>
            <ac:picMk id="8" creationId="{3B19572F-47AF-42F5-B77F-7D8DC7798B54}"/>
          </ac:picMkLst>
        </pc:picChg>
        <pc:picChg chg="del mod">
          <ac:chgData name="Prof. Dr.Ir. Arif Djunaidy, M.Sc" userId="09574fc9-7f2a-46d4-a3fa-f039d963485c" providerId="ADAL" clId="{3A05FF42-151E-4343-8785-507F6AB28E18}" dt="2020-10-14T14:43:17.828" v="100" actId="478"/>
          <ac:picMkLst>
            <pc:docMk/>
            <pc:sldMk cId="2257866375" sldId="352"/>
            <ac:picMk id="39938" creationId="{DF6AF0C0-F236-E846-BA5A-DE1989BD8C04}"/>
          </ac:picMkLst>
        </pc:picChg>
      </pc:sldChg>
      <pc:sldChg chg="addSp modSp">
        <pc:chgData name="Prof. Dr.Ir. Arif Djunaidy, M.Sc" userId="09574fc9-7f2a-46d4-a3fa-f039d963485c" providerId="ADAL" clId="{3A05FF42-151E-4343-8785-507F6AB28E18}" dt="2020-10-14T14:43:38.974" v="107" actId="1076"/>
        <pc:sldMkLst>
          <pc:docMk/>
          <pc:sldMk cId="520765422" sldId="353"/>
        </pc:sldMkLst>
        <pc:spChg chg="mod">
          <ac:chgData name="Prof. Dr.Ir. Arif Djunaidy, M.Sc" userId="09574fc9-7f2a-46d4-a3fa-f039d963485c" providerId="ADAL" clId="{3A05FF42-151E-4343-8785-507F6AB28E18}" dt="2020-10-14T14:43:35.842" v="106"/>
          <ac:spMkLst>
            <pc:docMk/>
            <pc:sldMk cId="520765422" sldId="353"/>
            <ac:spMk id="6" creationId="{BEC349E9-4472-48FB-9C20-81C47AFA7028}"/>
          </ac:spMkLst>
        </pc:spChg>
        <pc:spChg chg="mod">
          <ac:chgData name="Prof. Dr.Ir. Arif Djunaidy, M.Sc" userId="09574fc9-7f2a-46d4-a3fa-f039d963485c" providerId="ADAL" clId="{3A05FF42-151E-4343-8785-507F6AB28E18}" dt="2020-10-14T14:43:35.842" v="106"/>
          <ac:spMkLst>
            <pc:docMk/>
            <pc:sldMk cId="520765422" sldId="353"/>
            <ac:spMk id="8" creationId="{2909B548-5B90-4FCC-A5E7-55CB848041BA}"/>
          </ac:spMkLst>
        </pc:spChg>
        <pc:spChg chg="mod">
          <ac:chgData name="Prof. Dr.Ir. Arif Djunaidy, M.Sc" userId="09574fc9-7f2a-46d4-a3fa-f039d963485c" providerId="ADAL" clId="{3A05FF42-151E-4343-8785-507F6AB28E18}" dt="2020-10-14T14:43:35.842" v="106"/>
          <ac:spMkLst>
            <pc:docMk/>
            <pc:sldMk cId="520765422" sldId="353"/>
            <ac:spMk id="9" creationId="{57F5543B-9481-426B-A371-F8EEAE3216B4}"/>
          </ac:spMkLst>
        </pc:spChg>
        <pc:spChg chg="mod">
          <ac:chgData name="Prof. Dr.Ir. Arif Djunaidy, M.Sc" userId="09574fc9-7f2a-46d4-a3fa-f039d963485c" providerId="ADAL" clId="{3A05FF42-151E-4343-8785-507F6AB28E18}" dt="2020-10-14T14:43:35.842" v="106"/>
          <ac:spMkLst>
            <pc:docMk/>
            <pc:sldMk cId="520765422" sldId="353"/>
            <ac:spMk id="10" creationId="{CFC8E5D9-3261-4863-AD3F-6DA41C2619D9}"/>
          </ac:spMkLst>
        </pc:spChg>
        <pc:spChg chg="mod">
          <ac:chgData name="Prof. Dr.Ir. Arif Djunaidy, M.Sc" userId="09574fc9-7f2a-46d4-a3fa-f039d963485c" providerId="ADAL" clId="{3A05FF42-151E-4343-8785-507F6AB28E18}" dt="2020-10-14T14:43:38.974" v="107" actId="1076"/>
          <ac:spMkLst>
            <pc:docMk/>
            <pc:sldMk cId="520765422" sldId="353"/>
            <ac:spMk id="40962" creationId="{F361A5BD-B996-C144-BD83-5A22AE8D1CF2}"/>
          </ac:spMkLst>
        </pc:spChg>
        <pc:grpChg chg="add mod">
          <ac:chgData name="Prof. Dr.Ir. Arif Djunaidy, M.Sc" userId="09574fc9-7f2a-46d4-a3fa-f039d963485c" providerId="ADAL" clId="{3A05FF42-151E-4343-8785-507F6AB28E18}" dt="2020-10-14T14:43:35.842" v="106"/>
          <ac:grpSpMkLst>
            <pc:docMk/>
            <pc:sldMk cId="520765422" sldId="353"/>
            <ac:grpSpMk id="5" creationId="{FF6A2B0E-0E10-411E-89E4-2C0ABDD2DC15}"/>
          </ac:grpSpMkLst>
        </pc:grpChg>
        <pc:picChg chg="mod">
          <ac:chgData name="Prof. Dr.Ir. Arif Djunaidy, M.Sc" userId="09574fc9-7f2a-46d4-a3fa-f039d963485c" providerId="ADAL" clId="{3A05FF42-151E-4343-8785-507F6AB28E18}" dt="2020-10-14T14:43:35.842" v="106"/>
          <ac:picMkLst>
            <pc:docMk/>
            <pc:sldMk cId="520765422" sldId="353"/>
            <ac:picMk id="7" creationId="{CA98CEAF-1B8E-4870-B694-23A4586EC932}"/>
          </ac:picMkLst>
        </pc:picChg>
      </pc:sldChg>
      <pc:sldChg chg="addSp modSp">
        <pc:chgData name="Prof. Dr.Ir. Arif Djunaidy, M.Sc" userId="09574fc9-7f2a-46d4-a3fa-f039d963485c" providerId="ADAL" clId="{3A05FF42-151E-4343-8785-507F6AB28E18}" dt="2020-10-14T14:43:40.736" v="108"/>
        <pc:sldMkLst>
          <pc:docMk/>
          <pc:sldMk cId="857745984" sldId="354"/>
        </pc:sldMkLst>
        <pc:spChg chg="mod">
          <ac:chgData name="Prof. Dr.Ir. Arif Djunaidy, M.Sc" userId="09574fc9-7f2a-46d4-a3fa-f039d963485c" providerId="ADAL" clId="{3A05FF42-151E-4343-8785-507F6AB28E18}" dt="2020-10-14T14:43:40.736" v="108"/>
          <ac:spMkLst>
            <pc:docMk/>
            <pc:sldMk cId="857745984" sldId="354"/>
            <ac:spMk id="6" creationId="{03297AF8-832D-4A7E-A636-3150E4392C95}"/>
          </ac:spMkLst>
        </pc:spChg>
        <pc:spChg chg="mod">
          <ac:chgData name="Prof. Dr.Ir. Arif Djunaidy, M.Sc" userId="09574fc9-7f2a-46d4-a3fa-f039d963485c" providerId="ADAL" clId="{3A05FF42-151E-4343-8785-507F6AB28E18}" dt="2020-10-14T14:43:40.736" v="108"/>
          <ac:spMkLst>
            <pc:docMk/>
            <pc:sldMk cId="857745984" sldId="354"/>
            <ac:spMk id="8" creationId="{FFF2A298-C871-4DE4-8048-8AB563E33F1C}"/>
          </ac:spMkLst>
        </pc:spChg>
        <pc:spChg chg="mod">
          <ac:chgData name="Prof. Dr.Ir. Arif Djunaidy, M.Sc" userId="09574fc9-7f2a-46d4-a3fa-f039d963485c" providerId="ADAL" clId="{3A05FF42-151E-4343-8785-507F6AB28E18}" dt="2020-10-14T14:43:40.736" v="108"/>
          <ac:spMkLst>
            <pc:docMk/>
            <pc:sldMk cId="857745984" sldId="354"/>
            <ac:spMk id="9" creationId="{283AD94B-AB21-4209-943C-12B4604ADD18}"/>
          </ac:spMkLst>
        </pc:spChg>
        <pc:spChg chg="mod">
          <ac:chgData name="Prof. Dr.Ir. Arif Djunaidy, M.Sc" userId="09574fc9-7f2a-46d4-a3fa-f039d963485c" providerId="ADAL" clId="{3A05FF42-151E-4343-8785-507F6AB28E18}" dt="2020-10-14T14:43:40.736" v="108"/>
          <ac:spMkLst>
            <pc:docMk/>
            <pc:sldMk cId="857745984" sldId="354"/>
            <ac:spMk id="10" creationId="{347992C6-D63B-49C8-9E22-E8EB12429669}"/>
          </ac:spMkLst>
        </pc:spChg>
        <pc:grpChg chg="add mod">
          <ac:chgData name="Prof. Dr.Ir. Arif Djunaidy, M.Sc" userId="09574fc9-7f2a-46d4-a3fa-f039d963485c" providerId="ADAL" clId="{3A05FF42-151E-4343-8785-507F6AB28E18}" dt="2020-10-14T14:43:40.736" v="108"/>
          <ac:grpSpMkLst>
            <pc:docMk/>
            <pc:sldMk cId="857745984" sldId="354"/>
            <ac:grpSpMk id="5" creationId="{84C73E40-E7BD-4ACB-9927-90580FD326CF}"/>
          </ac:grpSpMkLst>
        </pc:grpChg>
        <pc:picChg chg="mod">
          <ac:chgData name="Prof. Dr.Ir. Arif Djunaidy, M.Sc" userId="09574fc9-7f2a-46d4-a3fa-f039d963485c" providerId="ADAL" clId="{3A05FF42-151E-4343-8785-507F6AB28E18}" dt="2020-10-14T14:43:40.736" v="108"/>
          <ac:picMkLst>
            <pc:docMk/>
            <pc:sldMk cId="857745984" sldId="354"/>
            <ac:picMk id="7" creationId="{D25198F5-EAD0-45E0-8756-C36C918147FE}"/>
          </ac:picMkLst>
        </pc:picChg>
      </pc:sldChg>
      <pc:sldChg chg="addSp modSp">
        <pc:chgData name="Prof. Dr.Ir. Arif Djunaidy, M.Sc" userId="09574fc9-7f2a-46d4-a3fa-f039d963485c" providerId="ADAL" clId="{3A05FF42-151E-4343-8785-507F6AB28E18}" dt="2020-10-14T14:43:44.147" v="109"/>
        <pc:sldMkLst>
          <pc:docMk/>
          <pc:sldMk cId="2053426584" sldId="355"/>
        </pc:sldMkLst>
        <pc:spChg chg="mod">
          <ac:chgData name="Prof. Dr.Ir. Arif Djunaidy, M.Sc" userId="09574fc9-7f2a-46d4-a3fa-f039d963485c" providerId="ADAL" clId="{3A05FF42-151E-4343-8785-507F6AB28E18}" dt="2020-10-14T14:43:44.147" v="109"/>
          <ac:spMkLst>
            <pc:docMk/>
            <pc:sldMk cId="2053426584" sldId="355"/>
            <ac:spMk id="7" creationId="{188750F0-FA50-4A49-B654-0B49EFBAA542}"/>
          </ac:spMkLst>
        </pc:spChg>
        <pc:spChg chg="mod">
          <ac:chgData name="Prof. Dr.Ir. Arif Djunaidy, M.Sc" userId="09574fc9-7f2a-46d4-a3fa-f039d963485c" providerId="ADAL" clId="{3A05FF42-151E-4343-8785-507F6AB28E18}" dt="2020-10-14T14:43:44.147" v="109"/>
          <ac:spMkLst>
            <pc:docMk/>
            <pc:sldMk cId="2053426584" sldId="355"/>
            <ac:spMk id="9" creationId="{E4B6C4B9-F8E7-4B21-A973-13BF6A336F94}"/>
          </ac:spMkLst>
        </pc:spChg>
        <pc:spChg chg="mod">
          <ac:chgData name="Prof. Dr.Ir. Arif Djunaidy, M.Sc" userId="09574fc9-7f2a-46d4-a3fa-f039d963485c" providerId="ADAL" clId="{3A05FF42-151E-4343-8785-507F6AB28E18}" dt="2020-10-14T14:43:44.147" v="109"/>
          <ac:spMkLst>
            <pc:docMk/>
            <pc:sldMk cId="2053426584" sldId="355"/>
            <ac:spMk id="10" creationId="{4044B841-F4B1-4A4F-8F78-4181F8441943}"/>
          </ac:spMkLst>
        </pc:spChg>
        <pc:spChg chg="mod">
          <ac:chgData name="Prof. Dr.Ir. Arif Djunaidy, M.Sc" userId="09574fc9-7f2a-46d4-a3fa-f039d963485c" providerId="ADAL" clId="{3A05FF42-151E-4343-8785-507F6AB28E18}" dt="2020-10-14T14:43:44.147" v="109"/>
          <ac:spMkLst>
            <pc:docMk/>
            <pc:sldMk cId="2053426584" sldId="355"/>
            <ac:spMk id="11" creationId="{423F5C14-1993-493E-84BA-95247B36DF12}"/>
          </ac:spMkLst>
        </pc:spChg>
        <pc:grpChg chg="add mod">
          <ac:chgData name="Prof. Dr.Ir. Arif Djunaidy, M.Sc" userId="09574fc9-7f2a-46d4-a3fa-f039d963485c" providerId="ADAL" clId="{3A05FF42-151E-4343-8785-507F6AB28E18}" dt="2020-10-14T14:43:44.147" v="109"/>
          <ac:grpSpMkLst>
            <pc:docMk/>
            <pc:sldMk cId="2053426584" sldId="355"/>
            <ac:grpSpMk id="6" creationId="{61418AD5-0128-45D9-8780-E2EF1A444DBE}"/>
          </ac:grpSpMkLst>
        </pc:grpChg>
        <pc:picChg chg="mod">
          <ac:chgData name="Prof. Dr.Ir. Arif Djunaidy, M.Sc" userId="09574fc9-7f2a-46d4-a3fa-f039d963485c" providerId="ADAL" clId="{3A05FF42-151E-4343-8785-507F6AB28E18}" dt="2020-10-14T14:43:44.147" v="109"/>
          <ac:picMkLst>
            <pc:docMk/>
            <pc:sldMk cId="2053426584" sldId="355"/>
            <ac:picMk id="8" creationId="{05F412D5-1A97-4989-B482-CBE08DCF5CC0}"/>
          </ac:picMkLst>
        </pc:picChg>
      </pc:sldChg>
      <pc:sldChg chg="addSp modSp">
        <pc:chgData name="Prof. Dr.Ir. Arif Djunaidy, M.Sc" userId="09574fc9-7f2a-46d4-a3fa-f039d963485c" providerId="ADAL" clId="{3A05FF42-151E-4343-8785-507F6AB28E18}" dt="2020-10-14T14:43:48.912" v="111" actId="1076"/>
        <pc:sldMkLst>
          <pc:docMk/>
          <pc:sldMk cId="549356490" sldId="356"/>
        </pc:sldMkLst>
        <pc:spChg chg="mod">
          <ac:chgData name="Prof. Dr.Ir. Arif Djunaidy, M.Sc" userId="09574fc9-7f2a-46d4-a3fa-f039d963485c" providerId="ADAL" clId="{3A05FF42-151E-4343-8785-507F6AB28E18}" dt="2020-10-14T14:43:46.063" v="110"/>
          <ac:spMkLst>
            <pc:docMk/>
            <pc:sldMk cId="549356490" sldId="356"/>
            <ac:spMk id="8" creationId="{26287DB3-1D34-46B6-874F-D5B144CEE65F}"/>
          </ac:spMkLst>
        </pc:spChg>
        <pc:spChg chg="mod">
          <ac:chgData name="Prof. Dr.Ir. Arif Djunaidy, M.Sc" userId="09574fc9-7f2a-46d4-a3fa-f039d963485c" providerId="ADAL" clId="{3A05FF42-151E-4343-8785-507F6AB28E18}" dt="2020-10-14T14:43:46.063" v="110"/>
          <ac:spMkLst>
            <pc:docMk/>
            <pc:sldMk cId="549356490" sldId="356"/>
            <ac:spMk id="10" creationId="{A4493ACB-110B-4041-A937-6B8AFCC60C0D}"/>
          </ac:spMkLst>
        </pc:spChg>
        <pc:spChg chg="mod">
          <ac:chgData name="Prof. Dr.Ir. Arif Djunaidy, M.Sc" userId="09574fc9-7f2a-46d4-a3fa-f039d963485c" providerId="ADAL" clId="{3A05FF42-151E-4343-8785-507F6AB28E18}" dt="2020-10-14T14:43:46.063" v="110"/>
          <ac:spMkLst>
            <pc:docMk/>
            <pc:sldMk cId="549356490" sldId="356"/>
            <ac:spMk id="11" creationId="{21869E9E-28A3-4135-ACF4-F69C206393DE}"/>
          </ac:spMkLst>
        </pc:spChg>
        <pc:spChg chg="mod">
          <ac:chgData name="Prof. Dr.Ir. Arif Djunaidy, M.Sc" userId="09574fc9-7f2a-46d4-a3fa-f039d963485c" providerId="ADAL" clId="{3A05FF42-151E-4343-8785-507F6AB28E18}" dt="2020-10-14T14:43:46.063" v="110"/>
          <ac:spMkLst>
            <pc:docMk/>
            <pc:sldMk cId="549356490" sldId="356"/>
            <ac:spMk id="12" creationId="{D3FC15E5-8F89-42F0-8E74-FB4D513B397F}"/>
          </ac:spMkLst>
        </pc:spChg>
        <pc:grpChg chg="add mod">
          <ac:chgData name="Prof. Dr.Ir. Arif Djunaidy, M.Sc" userId="09574fc9-7f2a-46d4-a3fa-f039d963485c" providerId="ADAL" clId="{3A05FF42-151E-4343-8785-507F6AB28E18}" dt="2020-10-14T14:43:46.063" v="110"/>
          <ac:grpSpMkLst>
            <pc:docMk/>
            <pc:sldMk cId="549356490" sldId="356"/>
            <ac:grpSpMk id="7" creationId="{66CC72D0-C3BB-4725-9AE7-A8E8F77F754C}"/>
          </ac:grpSpMkLst>
        </pc:grpChg>
        <pc:picChg chg="mod">
          <ac:chgData name="Prof. Dr.Ir. Arif Djunaidy, M.Sc" userId="09574fc9-7f2a-46d4-a3fa-f039d963485c" providerId="ADAL" clId="{3A05FF42-151E-4343-8785-507F6AB28E18}" dt="2020-10-14T14:43:46.063" v="110"/>
          <ac:picMkLst>
            <pc:docMk/>
            <pc:sldMk cId="549356490" sldId="356"/>
            <ac:picMk id="9" creationId="{680BD9CF-02AF-4974-8BBC-E20D15EE43AC}"/>
          </ac:picMkLst>
        </pc:picChg>
        <pc:picChg chg="mod">
          <ac:chgData name="Prof. Dr.Ir. Arif Djunaidy, M.Sc" userId="09574fc9-7f2a-46d4-a3fa-f039d963485c" providerId="ADAL" clId="{3A05FF42-151E-4343-8785-507F6AB28E18}" dt="2020-10-14T14:43:48.912" v="111" actId="1076"/>
          <ac:picMkLst>
            <pc:docMk/>
            <pc:sldMk cId="549356490" sldId="356"/>
            <ac:picMk id="46083" creationId="{4D516FE8-3242-5044-8A03-A45C4E6C7685}"/>
          </ac:picMkLst>
        </pc:picChg>
      </pc:sldChg>
      <pc:sldChg chg="addSp modSp">
        <pc:chgData name="Prof. Dr.Ir. Arif Djunaidy, M.Sc" userId="09574fc9-7f2a-46d4-a3fa-f039d963485c" providerId="ADAL" clId="{3A05FF42-151E-4343-8785-507F6AB28E18}" dt="2020-10-14T14:43:51.116" v="112"/>
        <pc:sldMkLst>
          <pc:docMk/>
          <pc:sldMk cId="3127866250" sldId="357"/>
        </pc:sldMkLst>
        <pc:spChg chg="mod">
          <ac:chgData name="Prof. Dr.Ir. Arif Djunaidy, M.Sc" userId="09574fc9-7f2a-46d4-a3fa-f039d963485c" providerId="ADAL" clId="{3A05FF42-151E-4343-8785-507F6AB28E18}" dt="2020-10-14T14:43:51.116" v="112"/>
          <ac:spMkLst>
            <pc:docMk/>
            <pc:sldMk cId="3127866250" sldId="357"/>
            <ac:spMk id="6" creationId="{1FCE7399-4161-4BC3-A621-8DF6A072C7DE}"/>
          </ac:spMkLst>
        </pc:spChg>
        <pc:spChg chg="mod">
          <ac:chgData name="Prof. Dr.Ir. Arif Djunaidy, M.Sc" userId="09574fc9-7f2a-46d4-a3fa-f039d963485c" providerId="ADAL" clId="{3A05FF42-151E-4343-8785-507F6AB28E18}" dt="2020-10-14T14:43:51.116" v="112"/>
          <ac:spMkLst>
            <pc:docMk/>
            <pc:sldMk cId="3127866250" sldId="357"/>
            <ac:spMk id="8" creationId="{3C0E62D7-A265-45FD-8EA2-E8E9936D9223}"/>
          </ac:spMkLst>
        </pc:spChg>
        <pc:spChg chg="mod">
          <ac:chgData name="Prof. Dr.Ir. Arif Djunaidy, M.Sc" userId="09574fc9-7f2a-46d4-a3fa-f039d963485c" providerId="ADAL" clId="{3A05FF42-151E-4343-8785-507F6AB28E18}" dt="2020-10-14T14:43:51.116" v="112"/>
          <ac:spMkLst>
            <pc:docMk/>
            <pc:sldMk cId="3127866250" sldId="357"/>
            <ac:spMk id="9" creationId="{FA02FDB7-348C-4820-AD35-66B8BA4B5B77}"/>
          </ac:spMkLst>
        </pc:spChg>
        <pc:spChg chg="mod">
          <ac:chgData name="Prof. Dr.Ir. Arif Djunaidy, M.Sc" userId="09574fc9-7f2a-46d4-a3fa-f039d963485c" providerId="ADAL" clId="{3A05FF42-151E-4343-8785-507F6AB28E18}" dt="2020-10-14T14:43:51.116" v="112"/>
          <ac:spMkLst>
            <pc:docMk/>
            <pc:sldMk cId="3127866250" sldId="357"/>
            <ac:spMk id="10" creationId="{BFBEAEF9-6E72-4503-A49D-B6D9909B6039}"/>
          </ac:spMkLst>
        </pc:spChg>
        <pc:grpChg chg="add mod">
          <ac:chgData name="Prof. Dr.Ir. Arif Djunaidy, M.Sc" userId="09574fc9-7f2a-46d4-a3fa-f039d963485c" providerId="ADAL" clId="{3A05FF42-151E-4343-8785-507F6AB28E18}" dt="2020-10-14T14:43:51.116" v="112"/>
          <ac:grpSpMkLst>
            <pc:docMk/>
            <pc:sldMk cId="3127866250" sldId="357"/>
            <ac:grpSpMk id="5" creationId="{1FCECC26-F472-4A8D-BB3C-B354417440BA}"/>
          </ac:grpSpMkLst>
        </pc:grpChg>
        <pc:picChg chg="mod">
          <ac:chgData name="Prof. Dr.Ir. Arif Djunaidy, M.Sc" userId="09574fc9-7f2a-46d4-a3fa-f039d963485c" providerId="ADAL" clId="{3A05FF42-151E-4343-8785-507F6AB28E18}" dt="2020-10-14T14:43:51.116" v="112"/>
          <ac:picMkLst>
            <pc:docMk/>
            <pc:sldMk cId="3127866250" sldId="357"/>
            <ac:picMk id="7" creationId="{CDDDC622-309B-45AE-9563-18905B738B56}"/>
          </ac:picMkLst>
        </pc:picChg>
      </pc:sldChg>
      <pc:sldChg chg="addSp modSp">
        <pc:chgData name="Prof. Dr.Ir. Arif Djunaidy, M.Sc" userId="09574fc9-7f2a-46d4-a3fa-f039d963485c" providerId="ADAL" clId="{3A05FF42-151E-4343-8785-507F6AB28E18}" dt="2020-10-14T14:43:53.938" v="113"/>
        <pc:sldMkLst>
          <pc:docMk/>
          <pc:sldMk cId="422600004" sldId="358"/>
        </pc:sldMkLst>
        <pc:spChg chg="mod">
          <ac:chgData name="Prof. Dr.Ir. Arif Djunaidy, M.Sc" userId="09574fc9-7f2a-46d4-a3fa-f039d963485c" providerId="ADAL" clId="{3A05FF42-151E-4343-8785-507F6AB28E18}" dt="2020-10-14T14:43:53.938" v="113"/>
          <ac:spMkLst>
            <pc:docMk/>
            <pc:sldMk cId="422600004" sldId="358"/>
            <ac:spMk id="6" creationId="{F3CAD6BD-9CD3-4F67-B5CF-C37DED7C555E}"/>
          </ac:spMkLst>
        </pc:spChg>
        <pc:spChg chg="mod">
          <ac:chgData name="Prof. Dr.Ir. Arif Djunaidy, M.Sc" userId="09574fc9-7f2a-46d4-a3fa-f039d963485c" providerId="ADAL" clId="{3A05FF42-151E-4343-8785-507F6AB28E18}" dt="2020-10-14T14:43:53.938" v="113"/>
          <ac:spMkLst>
            <pc:docMk/>
            <pc:sldMk cId="422600004" sldId="358"/>
            <ac:spMk id="8" creationId="{25208B5E-44CC-46F6-A20C-C3A6EBB50477}"/>
          </ac:spMkLst>
        </pc:spChg>
        <pc:spChg chg="mod">
          <ac:chgData name="Prof. Dr.Ir. Arif Djunaidy, M.Sc" userId="09574fc9-7f2a-46d4-a3fa-f039d963485c" providerId="ADAL" clId="{3A05FF42-151E-4343-8785-507F6AB28E18}" dt="2020-10-14T14:43:53.938" v="113"/>
          <ac:spMkLst>
            <pc:docMk/>
            <pc:sldMk cId="422600004" sldId="358"/>
            <ac:spMk id="9" creationId="{EC1CEB02-0545-47AC-AFF5-C9B5B64680D2}"/>
          </ac:spMkLst>
        </pc:spChg>
        <pc:spChg chg="mod">
          <ac:chgData name="Prof. Dr.Ir. Arif Djunaidy, M.Sc" userId="09574fc9-7f2a-46d4-a3fa-f039d963485c" providerId="ADAL" clId="{3A05FF42-151E-4343-8785-507F6AB28E18}" dt="2020-10-14T14:43:53.938" v="113"/>
          <ac:spMkLst>
            <pc:docMk/>
            <pc:sldMk cId="422600004" sldId="358"/>
            <ac:spMk id="10" creationId="{4025981E-F733-4546-8E09-6A3E5DCF275D}"/>
          </ac:spMkLst>
        </pc:spChg>
        <pc:grpChg chg="add mod">
          <ac:chgData name="Prof. Dr.Ir. Arif Djunaidy, M.Sc" userId="09574fc9-7f2a-46d4-a3fa-f039d963485c" providerId="ADAL" clId="{3A05FF42-151E-4343-8785-507F6AB28E18}" dt="2020-10-14T14:43:53.938" v="113"/>
          <ac:grpSpMkLst>
            <pc:docMk/>
            <pc:sldMk cId="422600004" sldId="358"/>
            <ac:grpSpMk id="5" creationId="{559AE83A-E5AC-4BEA-AFEA-B13FFC0C83AE}"/>
          </ac:grpSpMkLst>
        </pc:grpChg>
        <pc:picChg chg="mod">
          <ac:chgData name="Prof. Dr.Ir. Arif Djunaidy, M.Sc" userId="09574fc9-7f2a-46d4-a3fa-f039d963485c" providerId="ADAL" clId="{3A05FF42-151E-4343-8785-507F6AB28E18}" dt="2020-10-14T14:43:53.938" v="113"/>
          <ac:picMkLst>
            <pc:docMk/>
            <pc:sldMk cId="422600004" sldId="358"/>
            <ac:picMk id="7" creationId="{60D1A809-BEF5-4316-B067-6C92B662A113}"/>
          </ac:picMkLst>
        </pc:picChg>
      </pc:sldChg>
      <pc:sldChg chg="addSp modSp">
        <pc:chgData name="Prof. Dr.Ir. Arif Djunaidy, M.Sc" userId="09574fc9-7f2a-46d4-a3fa-f039d963485c" providerId="ADAL" clId="{3A05FF42-151E-4343-8785-507F6AB28E18}" dt="2020-10-14T14:43:57.101" v="114"/>
        <pc:sldMkLst>
          <pc:docMk/>
          <pc:sldMk cId="3610682886" sldId="359"/>
        </pc:sldMkLst>
        <pc:spChg chg="mod">
          <ac:chgData name="Prof. Dr.Ir. Arif Djunaidy, M.Sc" userId="09574fc9-7f2a-46d4-a3fa-f039d963485c" providerId="ADAL" clId="{3A05FF42-151E-4343-8785-507F6AB28E18}" dt="2020-10-14T14:43:57.101" v="114"/>
          <ac:spMkLst>
            <pc:docMk/>
            <pc:sldMk cId="3610682886" sldId="359"/>
            <ac:spMk id="6" creationId="{DA096E5B-3FB2-4662-81C0-255E654E18DB}"/>
          </ac:spMkLst>
        </pc:spChg>
        <pc:spChg chg="mod">
          <ac:chgData name="Prof. Dr.Ir. Arif Djunaidy, M.Sc" userId="09574fc9-7f2a-46d4-a3fa-f039d963485c" providerId="ADAL" clId="{3A05FF42-151E-4343-8785-507F6AB28E18}" dt="2020-10-14T14:43:57.101" v="114"/>
          <ac:spMkLst>
            <pc:docMk/>
            <pc:sldMk cId="3610682886" sldId="359"/>
            <ac:spMk id="8" creationId="{F27EF1F6-7B09-425D-8565-CF6E40F8B5A7}"/>
          </ac:spMkLst>
        </pc:spChg>
        <pc:spChg chg="mod">
          <ac:chgData name="Prof. Dr.Ir. Arif Djunaidy, M.Sc" userId="09574fc9-7f2a-46d4-a3fa-f039d963485c" providerId="ADAL" clId="{3A05FF42-151E-4343-8785-507F6AB28E18}" dt="2020-10-14T14:43:57.101" v="114"/>
          <ac:spMkLst>
            <pc:docMk/>
            <pc:sldMk cId="3610682886" sldId="359"/>
            <ac:spMk id="9" creationId="{8E8BDF9F-37A4-42DB-9FC8-09FC93BE473A}"/>
          </ac:spMkLst>
        </pc:spChg>
        <pc:spChg chg="mod">
          <ac:chgData name="Prof. Dr.Ir. Arif Djunaidy, M.Sc" userId="09574fc9-7f2a-46d4-a3fa-f039d963485c" providerId="ADAL" clId="{3A05FF42-151E-4343-8785-507F6AB28E18}" dt="2020-10-14T14:43:57.101" v="114"/>
          <ac:spMkLst>
            <pc:docMk/>
            <pc:sldMk cId="3610682886" sldId="359"/>
            <ac:spMk id="10" creationId="{3BADE758-59EE-40C0-828A-074F2A1936F0}"/>
          </ac:spMkLst>
        </pc:spChg>
        <pc:grpChg chg="add mod">
          <ac:chgData name="Prof. Dr.Ir. Arif Djunaidy, M.Sc" userId="09574fc9-7f2a-46d4-a3fa-f039d963485c" providerId="ADAL" clId="{3A05FF42-151E-4343-8785-507F6AB28E18}" dt="2020-10-14T14:43:57.101" v="114"/>
          <ac:grpSpMkLst>
            <pc:docMk/>
            <pc:sldMk cId="3610682886" sldId="359"/>
            <ac:grpSpMk id="5" creationId="{6CB9E949-D6CF-4583-8551-52DF396D674C}"/>
          </ac:grpSpMkLst>
        </pc:grpChg>
        <pc:picChg chg="mod">
          <ac:chgData name="Prof. Dr.Ir. Arif Djunaidy, M.Sc" userId="09574fc9-7f2a-46d4-a3fa-f039d963485c" providerId="ADAL" clId="{3A05FF42-151E-4343-8785-507F6AB28E18}" dt="2020-10-14T14:43:57.101" v="114"/>
          <ac:picMkLst>
            <pc:docMk/>
            <pc:sldMk cId="3610682886" sldId="359"/>
            <ac:picMk id="7" creationId="{5F41A8DB-FC57-489C-B8E4-F2D56B7A8828}"/>
          </ac:picMkLst>
        </pc:picChg>
      </pc:sldChg>
      <pc:sldChg chg="addSp modSp">
        <pc:chgData name="Prof. Dr.Ir. Arif Djunaidy, M.Sc" userId="09574fc9-7f2a-46d4-a3fa-f039d963485c" providerId="ADAL" clId="{3A05FF42-151E-4343-8785-507F6AB28E18}" dt="2020-10-14T14:43:58.918" v="115"/>
        <pc:sldMkLst>
          <pc:docMk/>
          <pc:sldMk cId="2862029751" sldId="360"/>
        </pc:sldMkLst>
        <pc:spChg chg="mod">
          <ac:chgData name="Prof. Dr.Ir. Arif Djunaidy, M.Sc" userId="09574fc9-7f2a-46d4-a3fa-f039d963485c" providerId="ADAL" clId="{3A05FF42-151E-4343-8785-507F6AB28E18}" dt="2020-10-14T14:43:58.918" v="115"/>
          <ac:spMkLst>
            <pc:docMk/>
            <pc:sldMk cId="2862029751" sldId="360"/>
            <ac:spMk id="8" creationId="{AA543ECE-34F8-4AFC-B2DF-F18803E14EFB}"/>
          </ac:spMkLst>
        </pc:spChg>
        <pc:spChg chg="mod">
          <ac:chgData name="Prof. Dr.Ir. Arif Djunaidy, M.Sc" userId="09574fc9-7f2a-46d4-a3fa-f039d963485c" providerId="ADAL" clId="{3A05FF42-151E-4343-8785-507F6AB28E18}" dt="2020-10-14T14:43:58.918" v="115"/>
          <ac:spMkLst>
            <pc:docMk/>
            <pc:sldMk cId="2862029751" sldId="360"/>
            <ac:spMk id="10" creationId="{13BD580E-F47F-485D-A470-C0171E18DE62}"/>
          </ac:spMkLst>
        </pc:spChg>
        <pc:spChg chg="mod">
          <ac:chgData name="Prof. Dr.Ir. Arif Djunaidy, M.Sc" userId="09574fc9-7f2a-46d4-a3fa-f039d963485c" providerId="ADAL" clId="{3A05FF42-151E-4343-8785-507F6AB28E18}" dt="2020-10-14T14:43:58.918" v="115"/>
          <ac:spMkLst>
            <pc:docMk/>
            <pc:sldMk cId="2862029751" sldId="360"/>
            <ac:spMk id="11" creationId="{450CC4C9-314A-41D7-9A2E-50ADCC0ADF47}"/>
          </ac:spMkLst>
        </pc:spChg>
        <pc:spChg chg="mod">
          <ac:chgData name="Prof. Dr.Ir. Arif Djunaidy, M.Sc" userId="09574fc9-7f2a-46d4-a3fa-f039d963485c" providerId="ADAL" clId="{3A05FF42-151E-4343-8785-507F6AB28E18}" dt="2020-10-14T14:43:58.918" v="115"/>
          <ac:spMkLst>
            <pc:docMk/>
            <pc:sldMk cId="2862029751" sldId="360"/>
            <ac:spMk id="12" creationId="{DBD5CC8D-6BB1-41BC-8F8D-ECCB6B350471}"/>
          </ac:spMkLst>
        </pc:spChg>
        <pc:grpChg chg="add mod">
          <ac:chgData name="Prof. Dr.Ir. Arif Djunaidy, M.Sc" userId="09574fc9-7f2a-46d4-a3fa-f039d963485c" providerId="ADAL" clId="{3A05FF42-151E-4343-8785-507F6AB28E18}" dt="2020-10-14T14:43:58.918" v="115"/>
          <ac:grpSpMkLst>
            <pc:docMk/>
            <pc:sldMk cId="2862029751" sldId="360"/>
            <ac:grpSpMk id="7" creationId="{0DAAE9E2-ADD8-4CE2-9C3B-EDD1EBA1CAC8}"/>
          </ac:grpSpMkLst>
        </pc:grpChg>
        <pc:picChg chg="mod">
          <ac:chgData name="Prof. Dr.Ir. Arif Djunaidy, M.Sc" userId="09574fc9-7f2a-46d4-a3fa-f039d963485c" providerId="ADAL" clId="{3A05FF42-151E-4343-8785-507F6AB28E18}" dt="2020-10-14T14:43:58.918" v="115"/>
          <ac:picMkLst>
            <pc:docMk/>
            <pc:sldMk cId="2862029751" sldId="360"/>
            <ac:picMk id="9" creationId="{F5F72DBF-EF63-4A5E-9E1E-A91BF77C2CCD}"/>
          </ac:picMkLst>
        </pc:picChg>
      </pc:sldChg>
      <pc:sldChg chg="addSp modSp">
        <pc:chgData name="Prof. Dr.Ir. Arif Djunaidy, M.Sc" userId="09574fc9-7f2a-46d4-a3fa-f039d963485c" providerId="ADAL" clId="{3A05FF42-151E-4343-8785-507F6AB28E18}" dt="2020-10-14T14:44:02.521" v="116"/>
        <pc:sldMkLst>
          <pc:docMk/>
          <pc:sldMk cId="3754953718" sldId="361"/>
        </pc:sldMkLst>
        <pc:spChg chg="mod">
          <ac:chgData name="Prof. Dr.Ir. Arif Djunaidy, M.Sc" userId="09574fc9-7f2a-46d4-a3fa-f039d963485c" providerId="ADAL" clId="{3A05FF42-151E-4343-8785-507F6AB28E18}" dt="2020-10-14T14:44:02.521" v="116"/>
          <ac:spMkLst>
            <pc:docMk/>
            <pc:sldMk cId="3754953718" sldId="361"/>
            <ac:spMk id="6" creationId="{B6895D8C-F0A7-42A2-8FB3-F4D8E748B489}"/>
          </ac:spMkLst>
        </pc:spChg>
        <pc:spChg chg="mod">
          <ac:chgData name="Prof. Dr.Ir. Arif Djunaidy, M.Sc" userId="09574fc9-7f2a-46d4-a3fa-f039d963485c" providerId="ADAL" clId="{3A05FF42-151E-4343-8785-507F6AB28E18}" dt="2020-10-14T14:44:02.521" v="116"/>
          <ac:spMkLst>
            <pc:docMk/>
            <pc:sldMk cId="3754953718" sldId="361"/>
            <ac:spMk id="8" creationId="{557A9550-D848-4EBF-A877-812CE76C199A}"/>
          </ac:spMkLst>
        </pc:spChg>
        <pc:spChg chg="mod">
          <ac:chgData name="Prof. Dr.Ir. Arif Djunaidy, M.Sc" userId="09574fc9-7f2a-46d4-a3fa-f039d963485c" providerId="ADAL" clId="{3A05FF42-151E-4343-8785-507F6AB28E18}" dt="2020-10-14T14:44:02.521" v="116"/>
          <ac:spMkLst>
            <pc:docMk/>
            <pc:sldMk cId="3754953718" sldId="361"/>
            <ac:spMk id="9" creationId="{DBBA874A-D634-47E7-90D6-19547D7C3AF8}"/>
          </ac:spMkLst>
        </pc:spChg>
        <pc:spChg chg="mod">
          <ac:chgData name="Prof. Dr.Ir. Arif Djunaidy, M.Sc" userId="09574fc9-7f2a-46d4-a3fa-f039d963485c" providerId="ADAL" clId="{3A05FF42-151E-4343-8785-507F6AB28E18}" dt="2020-10-14T14:44:02.521" v="116"/>
          <ac:spMkLst>
            <pc:docMk/>
            <pc:sldMk cId="3754953718" sldId="361"/>
            <ac:spMk id="10" creationId="{177FE47A-7CFE-4A25-97BA-1CB84BCADE2E}"/>
          </ac:spMkLst>
        </pc:spChg>
        <pc:grpChg chg="add mod">
          <ac:chgData name="Prof. Dr.Ir. Arif Djunaidy, M.Sc" userId="09574fc9-7f2a-46d4-a3fa-f039d963485c" providerId="ADAL" clId="{3A05FF42-151E-4343-8785-507F6AB28E18}" dt="2020-10-14T14:44:02.521" v="116"/>
          <ac:grpSpMkLst>
            <pc:docMk/>
            <pc:sldMk cId="3754953718" sldId="361"/>
            <ac:grpSpMk id="5" creationId="{0227FB8F-6819-4F01-BD28-EFD4B99993A5}"/>
          </ac:grpSpMkLst>
        </pc:grpChg>
        <pc:picChg chg="mod">
          <ac:chgData name="Prof. Dr.Ir. Arif Djunaidy, M.Sc" userId="09574fc9-7f2a-46d4-a3fa-f039d963485c" providerId="ADAL" clId="{3A05FF42-151E-4343-8785-507F6AB28E18}" dt="2020-10-14T14:44:02.521" v="116"/>
          <ac:picMkLst>
            <pc:docMk/>
            <pc:sldMk cId="3754953718" sldId="361"/>
            <ac:picMk id="7" creationId="{B86FBA19-4344-48BB-965D-547BB859370F}"/>
          </ac:picMkLst>
        </pc:picChg>
      </pc:sldChg>
      <pc:sldChg chg="addSp modSp">
        <pc:chgData name="Prof. Dr.Ir. Arif Djunaidy, M.Sc" userId="09574fc9-7f2a-46d4-a3fa-f039d963485c" providerId="ADAL" clId="{3A05FF42-151E-4343-8785-507F6AB28E18}" dt="2020-10-14T14:44:05.867" v="117"/>
        <pc:sldMkLst>
          <pc:docMk/>
          <pc:sldMk cId="484440130" sldId="362"/>
        </pc:sldMkLst>
        <pc:spChg chg="mod">
          <ac:chgData name="Prof. Dr.Ir. Arif Djunaidy, M.Sc" userId="09574fc9-7f2a-46d4-a3fa-f039d963485c" providerId="ADAL" clId="{3A05FF42-151E-4343-8785-507F6AB28E18}" dt="2020-10-14T14:44:05.867" v="117"/>
          <ac:spMkLst>
            <pc:docMk/>
            <pc:sldMk cId="484440130" sldId="362"/>
            <ac:spMk id="6" creationId="{BD40CE47-78E3-4339-9704-6A57AFE51549}"/>
          </ac:spMkLst>
        </pc:spChg>
        <pc:spChg chg="mod">
          <ac:chgData name="Prof. Dr.Ir. Arif Djunaidy, M.Sc" userId="09574fc9-7f2a-46d4-a3fa-f039d963485c" providerId="ADAL" clId="{3A05FF42-151E-4343-8785-507F6AB28E18}" dt="2020-10-14T14:44:05.867" v="117"/>
          <ac:spMkLst>
            <pc:docMk/>
            <pc:sldMk cId="484440130" sldId="362"/>
            <ac:spMk id="8" creationId="{F4E83C7B-C1A1-4523-81AE-2DB3A2BFF183}"/>
          </ac:spMkLst>
        </pc:spChg>
        <pc:spChg chg="mod">
          <ac:chgData name="Prof. Dr.Ir. Arif Djunaidy, M.Sc" userId="09574fc9-7f2a-46d4-a3fa-f039d963485c" providerId="ADAL" clId="{3A05FF42-151E-4343-8785-507F6AB28E18}" dt="2020-10-14T14:44:05.867" v="117"/>
          <ac:spMkLst>
            <pc:docMk/>
            <pc:sldMk cId="484440130" sldId="362"/>
            <ac:spMk id="9" creationId="{906A947B-965D-4F4B-BF3F-D04A93469203}"/>
          </ac:spMkLst>
        </pc:spChg>
        <pc:spChg chg="mod">
          <ac:chgData name="Prof. Dr.Ir. Arif Djunaidy, M.Sc" userId="09574fc9-7f2a-46d4-a3fa-f039d963485c" providerId="ADAL" clId="{3A05FF42-151E-4343-8785-507F6AB28E18}" dt="2020-10-14T14:44:05.867" v="117"/>
          <ac:spMkLst>
            <pc:docMk/>
            <pc:sldMk cId="484440130" sldId="362"/>
            <ac:spMk id="10" creationId="{3B7B2447-0DA5-4CE2-A8A9-BEDB98AD3A38}"/>
          </ac:spMkLst>
        </pc:spChg>
        <pc:grpChg chg="add mod">
          <ac:chgData name="Prof. Dr.Ir. Arif Djunaidy, M.Sc" userId="09574fc9-7f2a-46d4-a3fa-f039d963485c" providerId="ADAL" clId="{3A05FF42-151E-4343-8785-507F6AB28E18}" dt="2020-10-14T14:44:05.867" v="117"/>
          <ac:grpSpMkLst>
            <pc:docMk/>
            <pc:sldMk cId="484440130" sldId="362"/>
            <ac:grpSpMk id="5" creationId="{05CECB2B-0BEC-4672-8A04-AFB43FA15B47}"/>
          </ac:grpSpMkLst>
        </pc:grpChg>
        <pc:picChg chg="mod">
          <ac:chgData name="Prof. Dr.Ir. Arif Djunaidy, M.Sc" userId="09574fc9-7f2a-46d4-a3fa-f039d963485c" providerId="ADAL" clId="{3A05FF42-151E-4343-8785-507F6AB28E18}" dt="2020-10-14T14:44:05.867" v="117"/>
          <ac:picMkLst>
            <pc:docMk/>
            <pc:sldMk cId="484440130" sldId="362"/>
            <ac:picMk id="7" creationId="{5B7984C3-6D1C-46D0-B538-E81FEF6EBEFB}"/>
          </ac:picMkLst>
        </pc:picChg>
      </pc:sldChg>
      <pc:sldChg chg="addSp modSp">
        <pc:chgData name="Prof. Dr.Ir. Arif Djunaidy, M.Sc" userId="09574fc9-7f2a-46d4-a3fa-f039d963485c" providerId="ADAL" clId="{3A05FF42-151E-4343-8785-507F6AB28E18}" dt="2020-10-14T14:44:07.967" v="118"/>
        <pc:sldMkLst>
          <pc:docMk/>
          <pc:sldMk cId="3423899222" sldId="363"/>
        </pc:sldMkLst>
        <pc:spChg chg="mod">
          <ac:chgData name="Prof. Dr.Ir. Arif Djunaidy, M.Sc" userId="09574fc9-7f2a-46d4-a3fa-f039d963485c" providerId="ADAL" clId="{3A05FF42-151E-4343-8785-507F6AB28E18}" dt="2020-10-14T14:44:07.967" v="118"/>
          <ac:spMkLst>
            <pc:docMk/>
            <pc:sldMk cId="3423899222" sldId="363"/>
            <ac:spMk id="6" creationId="{446C3565-0946-4490-B567-F18827BD8CA2}"/>
          </ac:spMkLst>
        </pc:spChg>
        <pc:spChg chg="mod">
          <ac:chgData name="Prof. Dr.Ir. Arif Djunaidy, M.Sc" userId="09574fc9-7f2a-46d4-a3fa-f039d963485c" providerId="ADAL" clId="{3A05FF42-151E-4343-8785-507F6AB28E18}" dt="2020-10-14T14:44:07.967" v="118"/>
          <ac:spMkLst>
            <pc:docMk/>
            <pc:sldMk cId="3423899222" sldId="363"/>
            <ac:spMk id="8" creationId="{1511D7D2-1D6F-457A-B82C-9702FF068E82}"/>
          </ac:spMkLst>
        </pc:spChg>
        <pc:spChg chg="mod">
          <ac:chgData name="Prof. Dr.Ir. Arif Djunaidy, M.Sc" userId="09574fc9-7f2a-46d4-a3fa-f039d963485c" providerId="ADAL" clId="{3A05FF42-151E-4343-8785-507F6AB28E18}" dt="2020-10-14T14:44:07.967" v="118"/>
          <ac:spMkLst>
            <pc:docMk/>
            <pc:sldMk cId="3423899222" sldId="363"/>
            <ac:spMk id="9" creationId="{ED0E9F2A-4BDB-4881-9A04-F032D6445235}"/>
          </ac:spMkLst>
        </pc:spChg>
        <pc:spChg chg="mod">
          <ac:chgData name="Prof. Dr.Ir. Arif Djunaidy, M.Sc" userId="09574fc9-7f2a-46d4-a3fa-f039d963485c" providerId="ADAL" clId="{3A05FF42-151E-4343-8785-507F6AB28E18}" dt="2020-10-14T14:44:07.967" v="118"/>
          <ac:spMkLst>
            <pc:docMk/>
            <pc:sldMk cId="3423899222" sldId="363"/>
            <ac:spMk id="10" creationId="{02F50DF8-F253-49B8-BB7A-EE6B45A2F2FC}"/>
          </ac:spMkLst>
        </pc:spChg>
        <pc:grpChg chg="add mod">
          <ac:chgData name="Prof. Dr.Ir. Arif Djunaidy, M.Sc" userId="09574fc9-7f2a-46d4-a3fa-f039d963485c" providerId="ADAL" clId="{3A05FF42-151E-4343-8785-507F6AB28E18}" dt="2020-10-14T14:44:07.967" v="118"/>
          <ac:grpSpMkLst>
            <pc:docMk/>
            <pc:sldMk cId="3423899222" sldId="363"/>
            <ac:grpSpMk id="5" creationId="{75F81C11-6651-4215-9C42-5D5AD5428BFD}"/>
          </ac:grpSpMkLst>
        </pc:grpChg>
        <pc:picChg chg="mod">
          <ac:chgData name="Prof. Dr.Ir. Arif Djunaidy, M.Sc" userId="09574fc9-7f2a-46d4-a3fa-f039d963485c" providerId="ADAL" clId="{3A05FF42-151E-4343-8785-507F6AB28E18}" dt="2020-10-14T14:44:07.967" v="118"/>
          <ac:picMkLst>
            <pc:docMk/>
            <pc:sldMk cId="3423899222" sldId="363"/>
            <ac:picMk id="7" creationId="{8D2E4FCC-091E-48B7-BCC4-6A646F6E688F}"/>
          </ac:picMkLst>
        </pc:picChg>
      </pc:sldChg>
      <pc:sldChg chg="addSp modSp">
        <pc:chgData name="Prof. Dr.Ir. Arif Djunaidy, M.Sc" userId="09574fc9-7f2a-46d4-a3fa-f039d963485c" providerId="ADAL" clId="{3A05FF42-151E-4343-8785-507F6AB28E18}" dt="2020-10-14T14:44:10.197" v="119"/>
        <pc:sldMkLst>
          <pc:docMk/>
          <pc:sldMk cId="98078833" sldId="364"/>
        </pc:sldMkLst>
        <pc:spChg chg="mod">
          <ac:chgData name="Prof. Dr.Ir. Arif Djunaidy, M.Sc" userId="09574fc9-7f2a-46d4-a3fa-f039d963485c" providerId="ADAL" clId="{3A05FF42-151E-4343-8785-507F6AB28E18}" dt="2020-10-14T14:44:10.197" v="119"/>
          <ac:spMkLst>
            <pc:docMk/>
            <pc:sldMk cId="98078833" sldId="364"/>
            <ac:spMk id="6" creationId="{6DF7EC32-A138-4047-97D2-CD0462596BC6}"/>
          </ac:spMkLst>
        </pc:spChg>
        <pc:spChg chg="mod">
          <ac:chgData name="Prof. Dr.Ir. Arif Djunaidy, M.Sc" userId="09574fc9-7f2a-46d4-a3fa-f039d963485c" providerId="ADAL" clId="{3A05FF42-151E-4343-8785-507F6AB28E18}" dt="2020-10-14T14:44:10.197" v="119"/>
          <ac:spMkLst>
            <pc:docMk/>
            <pc:sldMk cId="98078833" sldId="364"/>
            <ac:spMk id="8" creationId="{38826E62-3C67-4B93-AA2C-0639FDAE6AF4}"/>
          </ac:spMkLst>
        </pc:spChg>
        <pc:spChg chg="mod">
          <ac:chgData name="Prof. Dr.Ir. Arif Djunaidy, M.Sc" userId="09574fc9-7f2a-46d4-a3fa-f039d963485c" providerId="ADAL" clId="{3A05FF42-151E-4343-8785-507F6AB28E18}" dt="2020-10-14T14:44:10.197" v="119"/>
          <ac:spMkLst>
            <pc:docMk/>
            <pc:sldMk cId="98078833" sldId="364"/>
            <ac:spMk id="9" creationId="{BE57EEA4-003B-450B-9F91-7C71CF088AD1}"/>
          </ac:spMkLst>
        </pc:spChg>
        <pc:spChg chg="mod">
          <ac:chgData name="Prof. Dr.Ir. Arif Djunaidy, M.Sc" userId="09574fc9-7f2a-46d4-a3fa-f039d963485c" providerId="ADAL" clId="{3A05FF42-151E-4343-8785-507F6AB28E18}" dt="2020-10-14T14:44:10.197" v="119"/>
          <ac:spMkLst>
            <pc:docMk/>
            <pc:sldMk cId="98078833" sldId="364"/>
            <ac:spMk id="10" creationId="{DE86ADEA-04B0-40B7-8173-DE397238F37A}"/>
          </ac:spMkLst>
        </pc:spChg>
        <pc:grpChg chg="add mod">
          <ac:chgData name="Prof. Dr.Ir. Arif Djunaidy, M.Sc" userId="09574fc9-7f2a-46d4-a3fa-f039d963485c" providerId="ADAL" clId="{3A05FF42-151E-4343-8785-507F6AB28E18}" dt="2020-10-14T14:44:10.197" v="119"/>
          <ac:grpSpMkLst>
            <pc:docMk/>
            <pc:sldMk cId="98078833" sldId="364"/>
            <ac:grpSpMk id="5" creationId="{58A3E30B-A9A6-42FA-83AB-762110C477E4}"/>
          </ac:grpSpMkLst>
        </pc:grpChg>
        <pc:picChg chg="mod">
          <ac:chgData name="Prof. Dr.Ir. Arif Djunaidy, M.Sc" userId="09574fc9-7f2a-46d4-a3fa-f039d963485c" providerId="ADAL" clId="{3A05FF42-151E-4343-8785-507F6AB28E18}" dt="2020-10-14T14:44:10.197" v="119"/>
          <ac:picMkLst>
            <pc:docMk/>
            <pc:sldMk cId="98078833" sldId="364"/>
            <ac:picMk id="7" creationId="{5B4CA295-73DC-4B1C-A4C9-F4C1E8EE6BD7}"/>
          </ac:picMkLst>
        </pc:picChg>
      </pc:sldChg>
      <pc:sldChg chg="addSp modSp">
        <pc:chgData name="Prof. Dr.Ir. Arif Djunaidy, M.Sc" userId="09574fc9-7f2a-46d4-a3fa-f039d963485c" providerId="ADAL" clId="{3A05FF42-151E-4343-8785-507F6AB28E18}" dt="2020-10-14T14:44:12.027" v="120"/>
        <pc:sldMkLst>
          <pc:docMk/>
          <pc:sldMk cId="2112807238" sldId="365"/>
        </pc:sldMkLst>
        <pc:spChg chg="mod">
          <ac:chgData name="Prof. Dr.Ir. Arif Djunaidy, M.Sc" userId="09574fc9-7f2a-46d4-a3fa-f039d963485c" providerId="ADAL" clId="{3A05FF42-151E-4343-8785-507F6AB28E18}" dt="2020-10-14T14:44:12.027" v="120"/>
          <ac:spMkLst>
            <pc:docMk/>
            <pc:sldMk cId="2112807238" sldId="365"/>
            <ac:spMk id="7" creationId="{45048908-54F5-43D8-BB0D-6A302987CAD5}"/>
          </ac:spMkLst>
        </pc:spChg>
        <pc:spChg chg="mod">
          <ac:chgData name="Prof. Dr.Ir. Arif Djunaidy, M.Sc" userId="09574fc9-7f2a-46d4-a3fa-f039d963485c" providerId="ADAL" clId="{3A05FF42-151E-4343-8785-507F6AB28E18}" dt="2020-10-14T14:44:12.027" v="120"/>
          <ac:spMkLst>
            <pc:docMk/>
            <pc:sldMk cId="2112807238" sldId="365"/>
            <ac:spMk id="9" creationId="{30B6AEE9-8B3C-4F1F-BC08-4521220E3E6F}"/>
          </ac:spMkLst>
        </pc:spChg>
        <pc:spChg chg="mod">
          <ac:chgData name="Prof. Dr.Ir. Arif Djunaidy, M.Sc" userId="09574fc9-7f2a-46d4-a3fa-f039d963485c" providerId="ADAL" clId="{3A05FF42-151E-4343-8785-507F6AB28E18}" dt="2020-10-14T14:44:12.027" v="120"/>
          <ac:spMkLst>
            <pc:docMk/>
            <pc:sldMk cId="2112807238" sldId="365"/>
            <ac:spMk id="10" creationId="{6599D108-D290-40EF-B782-3E4749C37786}"/>
          </ac:spMkLst>
        </pc:spChg>
        <pc:spChg chg="mod">
          <ac:chgData name="Prof. Dr.Ir. Arif Djunaidy, M.Sc" userId="09574fc9-7f2a-46d4-a3fa-f039d963485c" providerId="ADAL" clId="{3A05FF42-151E-4343-8785-507F6AB28E18}" dt="2020-10-14T14:44:12.027" v="120"/>
          <ac:spMkLst>
            <pc:docMk/>
            <pc:sldMk cId="2112807238" sldId="365"/>
            <ac:spMk id="11" creationId="{EF352641-1F8E-4921-8522-14D71FCF0DC0}"/>
          </ac:spMkLst>
        </pc:spChg>
        <pc:grpChg chg="add mod">
          <ac:chgData name="Prof. Dr.Ir. Arif Djunaidy, M.Sc" userId="09574fc9-7f2a-46d4-a3fa-f039d963485c" providerId="ADAL" clId="{3A05FF42-151E-4343-8785-507F6AB28E18}" dt="2020-10-14T14:44:12.027" v="120"/>
          <ac:grpSpMkLst>
            <pc:docMk/>
            <pc:sldMk cId="2112807238" sldId="365"/>
            <ac:grpSpMk id="6" creationId="{A388DF13-75EE-4A25-8B36-5061B2D17A7B}"/>
          </ac:grpSpMkLst>
        </pc:grpChg>
        <pc:picChg chg="mod">
          <ac:chgData name="Prof. Dr.Ir. Arif Djunaidy, M.Sc" userId="09574fc9-7f2a-46d4-a3fa-f039d963485c" providerId="ADAL" clId="{3A05FF42-151E-4343-8785-507F6AB28E18}" dt="2020-10-14T14:44:12.027" v="120"/>
          <ac:picMkLst>
            <pc:docMk/>
            <pc:sldMk cId="2112807238" sldId="365"/>
            <ac:picMk id="8" creationId="{BE7631A0-6589-473A-B488-9E0613D00F3E}"/>
          </ac:picMkLst>
        </pc:picChg>
      </pc:sldChg>
      <pc:sldChg chg="addSp modSp">
        <pc:chgData name="Prof. Dr.Ir. Arif Djunaidy, M.Sc" userId="09574fc9-7f2a-46d4-a3fa-f039d963485c" providerId="ADAL" clId="{3A05FF42-151E-4343-8785-507F6AB28E18}" dt="2020-10-14T14:44:17.643" v="123" actId="1076"/>
        <pc:sldMkLst>
          <pc:docMk/>
          <pc:sldMk cId="3613560400" sldId="366"/>
        </pc:sldMkLst>
        <pc:spChg chg="mod">
          <ac:chgData name="Prof. Dr.Ir. Arif Djunaidy, M.Sc" userId="09574fc9-7f2a-46d4-a3fa-f039d963485c" providerId="ADAL" clId="{3A05FF42-151E-4343-8785-507F6AB28E18}" dt="2020-10-14T14:44:13.667" v="121"/>
          <ac:spMkLst>
            <pc:docMk/>
            <pc:sldMk cId="3613560400" sldId="366"/>
            <ac:spMk id="7" creationId="{E61E54C7-9084-44B6-9B24-AD36C19FD41B}"/>
          </ac:spMkLst>
        </pc:spChg>
        <pc:spChg chg="mod">
          <ac:chgData name="Prof. Dr.Ir. Arif Djunaidy, M.Sc" userId="09574fc9-7f2a-46d4-a3fa-f039d963485c" providerId="ADAL" clId="{3A05FF42-151E-4343-8785-507F6AB28E18}" dt="2020-10-14T14:44:13.667" v="121"/>
          <ac:spMkLst>
            <pc:docMk/>
            <pc:sldMk cId="3613560400" sldId="366"/>
            <ac:spMk id="9" creationId="{D4DB2EF7-1119-4608-817B-B9F3AD4F85EA}"/>
          </ac:spMkLst>
        </pc:spChg>
        <pc:spChg chg="mod">
          <ac:chgData name="Prof. Dr.Ir. Arif Djunaidy, M.Sc" userId="09574fc9-7f2a-46d4-a3fa-f039d963485c" providerId="ADAL" clId="{3A05FF42-151E-4343-8785-507F6AB28E18}" dt="2020-10-14T14:44:13.667" v="121"/>
          <ac:spMkLst>
            <pc:docMk/>
            <pc:sldMk cId="3613560400" sldId="366"/>
            <ac:spMk id="10" creationId="{B755201D-F135-44D8-92C7-18FA9602743E}"/>
          </ac:spMkLst>
        </pc:spChg>
        <pc:spChg chg="mod">
          <ac:chgData name="Prof. Dr.Ir. Arif Djunaidy, M.Sc" userId="09574fc9-7f2a-46d4-a3fa-f039d963485c" providerId="ADAL" clId="{3A05FF42-151E-4343-8785-507F6AB28E18}" dt="2020-10-14T14:44:13.667" v="121"/>
          <ac:spMkLst>
            <pc:docMk/>
            <pc:sldMk cId="3613560400" sldId="366"/>
            <ac:spMk id="11" creationId="{11EDD349-F494-490F-BB3B-92DF5473B4BC}"/>
          </ac:spMkLst>
        </pc:spChg>
        <pc:grpChg chg="add mod">
          <ac:chgData name="Prof. Dr.Ir. Arif Djunaidy, M.Sc" userId="09574fc9-7f2a-46d4-a3fa-f039d963485c" providerId="ADAL" clId="{3A05FF42-151E-4343-8785-507F6AB28E18}" dt="2020-10-14T14:44:13.667" v="121"/>
          <ac:grpSpMkLst>
            <pc:docMk/>
            <pc:sldMk cId="3613560400" sldId="366"/>
            <ac:grpSpMk id="6" creationId="{D5B6E147-D324-4488-A455-2ECFC222281C}"/>
          </ac:grpSpMkLst>
        </pc:grpChg>
        <pc:picChg chg="mod">
          <ac:chgData name="Prof. Dr.Ir. Arif Djunaidy, M.Sc" userId="09574fc9-7f2a-46d4-a3fa-f039d963485c" providerId="ADAL" clId="{3A05FF42-151E-4343-8785-507F6AB28E18}" dt="2020-10-14T14:44:13.667" v="121"/>
          <ac:picMkLst>
            <pc:docMk/>
            <pc:sldMk cId="3613560400" sldId="366"/>
            <ac:picMk id="8" creationId="{97A5D94B-ECCF-4541-A3EF-CF1BDC992ADB}"/>
          </ac:picMkLst>
        </pc:picChg>
        <pc:picChg chg="mod">
          <ac:chgData name="Prof. Dr.Ir. Arif Djunaidy, M.Sc" userId="09574fc9-7f2a-46d4-a3fa-f039d963485c" providerId="ADAL" clId="{3A05FF42-151E-4343-8785-507F6AB28E18}" dt="2020-10-14T14:44:17.643" v="123" actId="1076"/>
          <ac:picMkLst>
            <pc:docMk/>
            <pc:sldMk cId="3613560400" sldId="366"/>
            <ac:picMk id="63490" creationId="{B35BF22E-6A25-724B-9961-CFEDD3CD68CD}"/>
          </ac:picMkLst>
        </pc:picChg>
      </pc:sldChg>
      <pc:sldChg chg="addSp modSp">
        <pc:chgData name="Prof. Dr.Ir. Arif Djunaidy, M.Sc" userId="09574fc9-7f2a-46d4-a3fa-f039d963485c" providerId="ADAL" clId="{3A05FF42-151E-4343-8785-507F6AB28E18}" dt="2020-10-14T14:44:19.266" v="124"/>
        <pc:sldMkLst>
          <pc:docMk/>
          <pc:sldMk cId="1000335578" sldId="367"/>
        </pc:sldMkLst>
        <pc:spChg chg="mod">
          <ac:chgData name="Prof. Dr.Ir. Arif Djunaidy, M.Sc" userId="09574fc9-7f2a-46d4-a3fa-f039d963485c" providerId="ADAL" clId="{3A05FF42-151E-4343-8785-507F6AB28E18}" dt="2020-10-14T14:44:19.266" v="124"/>
          <ac:spMkLst>
            <pc:docMk/>
            <pc:sldMk cId="1000335578" sldId="367"/>
            <ac:spMk id="6" creationId="{DAD26730-91AF-4A6B-987B-A420F290CE2C}"/>
          </ac:spMkLst>
        </pc:spChg>
        <pc:spChg chg="mod">
          <ac:chgData name="Prof. Dr.Ir. Arif Djunaidy, M.Sc" userId="09574fc9-7f2a-46d4-a3fa-f039d963485c" providerId="ADAL" clId="{3A05FF42-151E-4343-8785-507F6AB28E18}" dt="2020-10-14T14:44:19.266" v="124"/>
          <ac:spMkLst>
            <pc:docMk/>
            <pc:sldMk cId="1000335578" sldId="367"/>
            <ac:spMk id="8" creationId="{17DB843D-9570-4C72-A410-7E849DB819D5}"/>
          </ac:spMkLst>
        </pc:spChg>
        <pc:spChg chg="mod">
          <ac:chgData name="Prof. Dr.Ir. Arif Djunaidy, M.Sc" userId="09574fc9-7f2a-46d4-a3fa-f039d963485c" providerId="ADAL" clId="{3A05FF42-151E-4343-8785-507F6AB28E18}" dt="2020-10-14T14:44:19.266" v="124"/>
          <ac:spMkLst>
            <pc:docMk/>
            <pc:sldMk cId="1000335578" sldId="367"/>
            <ac:spMk id="9" creationId="{F715A2DB-1663-4505-B482-F92303860C11}"/>
          </ac:spMkLst>
        </pc:spChg>
        <pc:spChg chg="mod">
          <ac:chgData name="Prof. Dr.Ir. Arif Djunaidy, M.Sc" userId="09574fc9-7f2a-46d4-a3fa-f039d963485c" providerId="ADAL" clId="{3A05FF42-151E-4343-8785-507F6AB28E18}" dt="2020-10-14T14:44:19.266" v="124"/>
          <ac:spMkLst>
            <pc:docMk/>
            <pc:sldMk cId="1000335578" sldId="367"/>
            <ac:spMk id="10" creationId="{DF23BDF9-F376-4A1C-B045-E52307A42AC2}"/>
          </ac:spMkLst>
        </pc:spChg>
        <pc:grpChg chg="add mod">
          <ac:chgData name="Prof. Dr.Ir. Arif Djunaidy, M.Sc" userId="09574fc9-7f2a-46d4-a3fa-f039d963485c" providerId="ADAL" clId="{3A05FF42-151E-4343-8785-507F6AB28E18}" dt="2020-10-14T14:44:19.266" v="124"/>
          <ac:grpSpMkLst>
            <pc:docMk/>
            <pc:sldMk cId="1000335578" sldId="367"/>
            <ac:grpSpMk id="5" creationId="{E49F4CE2-36D9-4DAF-881D-0F21B4C94593}"/>
          </ac:grpSpMkLst>
        </pc:grpChg>
        <pc:picChg chg="mod">
          <ac:chgData name="Prof. Dr.Ir. Arif Djunaidy, M.Sc" userId="09574fc9-7f2a-46d4-a3fa-f039d963485c" providerId="ADAL" clId="{3A05FF42-151E-4343-8785-507F6AB28E18}" dt="2020-10-14T14:44:19.266" v="124"/>
          <ac:picMkLst>
            <pc:docMk/>
            <pc:sldMk cId="1000335578" sldId="367"/>
            <ac:picMk id="7" creationId="{929911B9-C6CB-46E4-B6C7-F4C475027261}"/>
          </ac:picMkLst>
        </pc:picChg>
      </pc:sldChg>
      <pc:sldChg chg="addSp modSp">
        <pc:chgData name="Prof. Dr.Ir. Arif Djunaidy, M.Sc" userId="09574fc9-7f2a-46d4-a3fa-f039d963485c" providerId="ADAL" clId="{3A05FF42-151E-4343-8785-507F6AB28E18}" dt="2020-10-14T14:44:21.155" v="125"/>
        <pc:sldMkLst>
          <pc:docMk/>
          <pc:sldMk cId="1787458895" sldId="368"/>
        </pc:sldMkLst>
        <pc:spChg chg="mod">
          <ac:chgData name="Prof. Dr.Ir. Arif Djunaidy, M.Sc" userId="09574fc9-7f2a-46d4-a3fa-f039d963485c" providerId="ADAL" clId="{3A05FF42-151E-4343-8785-507F6AB28E18}" dt="2020-10-14T14:44:21.155" v="125"/>
          <ac:spMkLst>
            <pc:docMk/>
            <pc:sldMk cId="1787458895" sldId="368"/>
            <ac:spMk id="7" creationId="{0C5463EB-E60B-4706-924B-69DFACFEC612}"/>
          </ac:spMkLst>
        </pc:spChg>
        <pc:spChg chg="mod">
          <ac:chgData name="Prof. Dr.Ir. Arif Djunaidy, M.Sc" userId="09574fc9-7f2a-46d4-a3fa-f039d963485c" providerId="ADAL" clId="{3A05FF42-151E-4343-8785-507F6AB28E18}" dt="2020-10-14T14:44:21.155" v="125"/>
          <ac:spMkLst>
            <pc:docMk/>
            <pc:sldMk cId="1787458895" sldId="368"/>
            <ac:spMk id="9" creationId="{A58C4947-9053-4C58-8087-927FC28E447E}"/>
          </ac:spMkLst>
        </pc:spChg>
        <pc:spChg chg="mod">
          <ac:chgData name="Prof. Dr.Ir. Arif Djunaidy, M.Sc" userId="09574fc9-7f2a-46d4-a3fa-f039d963485c" providerId="ADAL" clId="{3A05FF42-151E-4343-8785-507F6AB28E18}" dt="2020-10-14T14:44:21.155" v="125"/>
          <ac:spMkLst>
            <pc:docMk/>
            <pc:sldMk cId="1787458895" sldId="368"/>
            <ac:spMk id="10" creationId="{AEEEED3E-C2BC-44BE-8129-A44D2A9D9AED}"/>
          </ac:spMkLst>
        </pc:spChg>
        <pc:spChg chg="mod">
          <ac:chgData name="Prof. Dr.Ir. Arif Djunaidy, M.Sc" userId="09574fc9-7f2a-46d4-a3fa-f039d963485c" providerId="ADAL" clId="{3A05FF42-151E-4343-8785-507F6AB28E18}" dt="2020-10-14T14:44:21.155" v="125"/>
          <ac:spMkLst>
            <pc:docMk/>
            <pc:sldMk cId="1787458895" sldId="368"/>
            <ac:spMk id="11" creationId="{A4BDAFC7-4B64-4555-8C92-F24CFD89F408}"/>
          </ac:spMkLst>
        </pc:spChg>
        <pc:grpChg chg="add mod">
          <ac:chgData name="Prof. Dr.Ir. Arif Djunaidy, M.Sc" userId="09574fc9-7f2a-46d4-a3fa-f039d963485c" providerId="ADAL" clId="{3A05FF42-151E-4343-8785-507F6AB28E18}" dt="2020-10-14T14:44:21.155" v="125"/>
          <ac:grpSpMkLst>
            <pc:docMk/>
            <pc:sldMk cId="1787458895" sldId="368"/>
            <ac:grpSpMk id="6" creationId="{E5E05ADB-D5BD-44BD-A0FC-319750358427}"/>
          </ac:grpSpMkLst>
        </pc:grpChg>
        <pc:picChg chg="mod">
          <ac:chgData name="Prof. Dr.Ir. Arif Djunaidy, M.Sc" userId="09574fc9-7f2a-46d4-a3fa-f039d963485c" providerId="ADAL" clId="{3A05FF42-151E-4343-8785-507F6AB28E18}" dt="2020-10-14T14:44:21.155" v="125"/>
          <ac:picMkLst>
            <pc:docMk/>
            <pc:sldMk cId="1787458895" sldId="368"/>
            <ac:picMk id="8" creationId="{325947C6-CF64-4FEE-8810-CF0F846B6486}"/>
          </ac:picMkLst>
        </pc:picChg>
      </pc:sldChg>
      <pc:sldChg chg="addSp modSp">
        <pc:chgData name="Prof. Dr.Ir. Arif Djunaidy, M.Sc" userId="09574fc9-7f2a-46d4-a3fa-f039d963485c" providerId="ADAL" clId="{3A05FF42-151E-4343-8785-507F6AB28E18}" dt="2020-10-14T14:44:24.545" v="126"/>
        <pc:sldMkLst>
          <pc:docMk/>
          <pc:sldMk cId="3380730101" sldId="369"/>
        </pc:sldMkLst>
        <pc:spChg chg="mod">
          <ac:chgData name="Prof. Dr.Ir. Arif Djunaidy, M.Sc" userId="09574fc9-7f2a-46d4-a3fa-f039d963485c" providerId="ADAL" clId="{3A05FF42-151E-4343-8785-507F6AB28E18}" dt="2020-10-14T14:44:24.545" v="126"/>
          <ac:spMkLst>
            <pc:docMk/>
            <pc:sldMk cId="3380730101" sldId="369"/>
            <ac:spMk id="8" creationId="{3CB8A134-6C79-4078-9F64-E81FA0F010EA}"/>
          </ac:spMkLst>
        </pc:spChg>
        <pc:spChg chg="mod">
          <ac:chgData name="Prof. Dr.Ir. Arif Djunaidy, M.Sc" userId="09574fc9-7f2a-46d4-a3fa-f039d963485c" providerId="ADAL" clId="{3A05FF42-151E-4343-8785-507F6AB28E18}" dt="2020-10-14T14:44:24.545" v="126"/>
          <ac:spMkLst>
            <pc:docMk/>
            <pc:sldMk cId="3380730101" sldId="369"/>
            <ac:spMk id="10" creationId="{7094E458-2512-4F37-BFFE-16E57877F89D}"/>
          </ac:spMkLst>
        </pc:spChg>
        <pc:spChg chg="mod">
          <ac:chgData name="Prof. Dr.Ir. Arif Djunaidy, M.Sc" userId="09574fc9-7f2a-46d4-a3fa-f039d963485c" providerId="ADAL" clId="{3A05FF42-151E-4343-8785-507F6AB28E18}" dt="2020-10-14T14:44:24.545" v="126"/>
          <ac:spMkLst>
            <pc:docMk/>
            <pc:sldMk cId="3380730101" sldId="369"/>
            <ac:spMk id="11" creationId="{15D25E5B-A862-480F-BB95-A07094BEBBAB}"/>
          </ac:spMkLst>
        </pc:spChg>
        <pc:spChg chg="mod">
          <ac:chgData name="Prof. Dr.Ir. Arif Djunaidy, M.Sc" userId="09574fc9-7f2a-46d4-a3fa-f039d963485c" providerId="ADAL" clId="{3A05FF42-151E-4343-8785-507F6AB28E18}" dt="2020-10-14T14:44:24.545" v="126"/>
          <ac:spMkLst>
            <pc:docMk/>
            <pc:sldMk cId="3380730101" sldId="369"/>
            <ac:spMk id="12" creationId="{28B4BF68-DE25-4469-8124-59B8AEF13382}"/>
          </ac:spMkLst>
        </pc:spChg>
        <pc:grpChg chg="add mod">
          <ac:chgData name="Prof. Dr.Ir. Arif Djunaidy, M.Sc" userId="09574fc9-7f2a-46d4-a3fa-f039d963485c" providerId="ADAL" clId="{3A05FF42-151E-4343-8785-507F6AB28E18}" dt="2020-10-14T14:44:24.545" v="126"/>
          <ac:grpSpMkLst>
            <pc:docMk/>
            <pc:sldMk cId="3380730101" sldId="369"/>
            <ac:grpSpMk id="7" creationId="{0AA02EB6-A6C7-41C3-A15B-A5E3705360DD}"/>
          </ac:grpSpMkLst>
        </pc:grpChg>
        <pc:picChg chg="mod">
          <ac:chgData name="Prof. Dr.Ir. Arif Djunaidy, M.Sc" userId="09574fc9-7f2a-46d4-a3fa-f039d963485c" providerId="ADAL" clId="{3A05FF42-151E-4343-8785-507F6AB28E18}" dt="2020-10-14T14:44:24.545" v="126"/>
          <ac:picMkLst>
            <pc:docMk/>
            <pc:sldMk cId="3380730101" sldId="369"/>
            <ac:picMk id="9" creationId="{E616C551-498A-47F3-9111-76AEFFBB0BD1}"/>
          </ac:picMkLst>
        </pc:picChg>
      </pc:sldChg>
      <pc:sldChg chg="addSp modSp">
        <pc:chgData name="Prof. Dr.Ir. Arif Djunaidy, M.Sc" userId="09574fc9-7f2a-46d4-a3fa-f039d963485c" providerId="ADAL" clId="{3A05FF42-151E-4343-8785-507F6AB28E18}" dt="2020-10-14T14:44:26.769" v="127"/>
        <pc:sldMkLst>
          <pc:docMk/>
          <pc:sldMk cId="2551546949" sldId="370"/>
        </pc:sldMkLst>
        <pc:spChg chg="mod">
          <ac:chgData name="Prof. Dr.Ir. Arif Djunaidy, M.Sc" userId="09574fc9-7f2a-46d4-a3fa-f039d963485c" providerId="ADAL" clId="{3A05FF42-151E-4343-8785-507F6AB28E18}" dt="2020-10-14T14:44:26.769" v="127"/>
          <ac:spMkLst>
            <pc:docMk/>
            <pc:sldMk cId="2551546949" sldId="370"/>
            <ac:spMk id="6" creationId="{80E1C40A-584B-4FA1-82AF-8DFC33087B50}"/>
          </ac:spMkLst>
        </pc:spChg>
        <pc:spChg chg="mod">
          <ac:chgData name="Prof. Dr.Ir. Arif Djunaidy, M.Sc" userId="09574fc9-7f2a-46d4-a3fa-f039d963485c" providerId="ADAL" clId="{3A05FF42-151E-4343-8785-507F6AB28E18}" dt="2020-10-14T14:44:26.769" v="127"/>
          <ac:spMkLst>
            <pc:docMk/>
            <pc:sldMk cId="2551546949" sldId="370"/>
            <ac:spMk id="8" creationId="{ABFFE91F-AF4A-41AF-AB28-288D9842B13D}"/>
          </ac:spMkLst>
        </pc:spChg>
        <pc:spChg chg="mod">
          <ac:chgData name="Prof. Dr.Ir. Arif Djunaidy, M.Sc" userId="09574fc9-7f2a-46d4-a3fa-f039d963485c" providerId="ADAL" clId="{3A05FF42-151E-4343-8785-507F6AB28E18}" dt="2020-10-14T14:44:26.769" v="127"/>
          <ac:spMkLst>
            <pc:docMk/>
            <pc:sldMk cId="2551546949" sldId="370"/>
            <ac:spMk id="9" creationId="{5AAD9C6E-A504-45E1-A528-E2FBE3CFDF1D}"/>
          </ac:spMkLst>
        </pc:spChg>
        <pc:spChg chg="mod">
          <ac:chgData name="Prof. Dr.Ir. Arif Djunaidy, M.Sc" userId="09574fc9-7f2a-46d4-a3fa-f039d963485c" providerId="ADAL" clId="{3A05FF42-151E-4343-8785-507F6AB28E18}" dt="2020-10-14T14:44:26.769" v="127"/>
          <ac:spMkLst>
            <pc:docMk/>
            <pc:sldMk cId="2551546949" sldId="370"/>
            <ac:spMk id="10" creationId="{A8EC24C0-527B-4E60-8E4F-9E8EF872AD13}"/>
          </ac:spMkLst>
        </pc:spChg>
        <pc:grpChg chg="add mod">
          <ac:chgData name="Prof. Dr.Ir. Arif Djunaidy, M.Sc" userId="09574fc9-7f2a-46d4-a3fa-f039d963485c" providerId="ADAL" clId="{3A05FF42-151E-4343-8785-507F6AB28E18}" dt="2020-10-14T14:44:26.769" v="127"/>
          <ac:grpSpMkLst>
            <pc:docMk/>
            <pc:sldMk cId="2551546949" sldId="370"/>
            <ac:grpSpMk id="5" creationId="{E1320C28-0EE5-4D79-A801-EA8F66A11A50}"/>
          </ac:grpSpMkLst>
        </pc:grpChg>
        <pc:picChg chg="mod">
          <ac:chgData name="Prof. Dr.Ir. Arif Djunaidy, M.Sc" userId="09574fc9-7f2a-46d4-a3fa-f039d963485c" providerId="ADAL" clId="{3A05FF42-151E-4343-8785-507F6AB28E18}" dt="2020-10-14T14:44:26.769" v="127"/>
          <ac:picMkLst>
            <pc:docMk/>
            <pc:sldMk cId="2551546949" sldId="370"/>
            <ac:picMk id="7" creationId="{FCAB4A16-A542-4F13-AC47-E8F4B8E59F34}"/>
          </ac:picMkLst>
        </pc:picChg>
      </pc:sldChg>
      <pc:sldChg chg="addSp modSp">
        <pc:chgData name="Prof. Dr.Ir. Arif Djunaidy, M.Sc" userId="09574fc9-7f2a-46d4-a3fa-f039d963485c" providerId="ADAL" clId="{3A05FF42-151E-4343-8785-507F6AB28E18}" dt="2020-10-14T14:44:28.655" v="128"/>
        <pc:sldMkLst>
          <pc:docMk/>
          <pc:sldMk cId="3732983509" sldId="371"/>
        </pc:sldMkLst>
        <pc:spChg chg="mod">
          <ac:chgData name="Prof. Dr.Ir. Arif Djunaidy, M.Sc" userId="09574fc9-7f2a-46d4-a3fa-f039d963485c" providerId="ADAL" clId="{3A05FF42-151E-4343-8785-507F6AB28E18}" dt="2020-10-14T14:44:28.655" v="128"/>
          <ac:spMkLst>
            <pc:docMk/>
            <pc:sldMk cId="3732983509" sldId="371"/>
            <ac:spMk id="8" creationId="{C56A6637-7A2B-4B3D-A29B-2AE2B45258A2}"/>
          </ac:spMkLst>
        </pc:spChg>
        <pc:spChg chg="mod">
          <ac:chgData name="Prof. Dr.Ir. Arif Djunaidy, M.Sc" userId="09574fc9-7f2a-46d4-a3fa-f039d963485c" providerId="ADAL" clId="{3A05FF42-151E-4343-8785-507F6AB28E18}" dt="2020-10-14T14:44:28.655" v="128"/>
          <ac:spMkLst>
            <pc:docMk/>
            <pc:sldMk cId="3732983509" sldId="371"/>
            <ac:spMk id="10" creationId="{ECA61CE9-2BDD-4F41-9B7F-A9630F98AD62}"/>
          </ac:spMkLst>
        </pc:spChg>
        <pc:spChg chg="mod">
          <ac:chgData name="Prof. Dr.Ir. Arif Djunaidy, M.Sc" userId="09574fc9-7f2a-46d4-a3fa-f039d963485c" providerId="ADAL" clId="{3A05FF42-151E-4343-8785-507F6AB28E18}" dt="2020-10-14T14:44:28.655" v="128"/>
          <ac:spMkLst>
            <pc:docMk/>
            <pc:sldMk cId="3732983509" sldId="371"/>
            <ac:spMk id="11" creationId="{A8E378FE-0F47-4A1D-B582-CDF9FC0EF149}"/>
          </ac:spMkLst>
        </pc:spChg>
        <pc:spChg chg="mod">
          <ac:chgData name="Prof. Dr.Ir. Arif Djunaidy, M.Sc" userId="09574fc9-7f2a-46d4-a3fa-f039d963485c" providerId="ADAL" clId="{3A05FF42-151E-4343-8785-507F6AB28E18}" dt="2020-10-14T14:44:28.655" v="128"/>
          <ac:spMkLst>
            <pc:docMk/>
            <pc:sldMk cId="3732983509" sldId="371"/>
            <ac:spMk id="12" creationId="{DD3265D1-5824-449A-A603-31E854FC457D}"/>
          </ac:spMkLst>
        </pc:spChg>
        <pc:grpChg chg="add mod">
          <ac:chgData name="Prof. Dr.Ir. Arif Djunaidy, M.Sc" userId="09574fc9-7f2a-46d4-a3fa-f039d963485c" providerId="ADAL" clId="{3A05FF42-151E-4343-8785-507F6AB28E18}" dt="2020-10-14T14:44:28.655" v="128"/>
          <ac:grpSpMkLst>
            <pc:docMk/>
            <pc:sldMk cId="3732983509" sldId="371"/>
            <ac:grpSpMk id="7" creationId="{C615E152-5860-408B-B1A8-2835A8953DDE}"/>
          </ac:grpSpMkLst>
        </pc:grpChg>
        <pc:picChg chg="mod">
          <ac:chgData name="Prof. Dr.Ir. Arif Djunaidy, M.Sc" userId="09574fc9-7f2a-46d4-a3fa-f039d963485c" providerId="ADAL" clId="{3A05FF42-151E-4343-8785-507F6AB28E18}" dt="2020-10-14T14:44:28.655" v="128"/>
          <ac:picMkLst>
            <pc:docMk/>
            <pc:sldMk cId="3732983509" sldId="371"/>
            <ac:picMk id="9" creationId="{C0235090-D332-48C3-B542-61D40D842AB3}"/>
          </ac:picMkLst>
        </pc:picChg>
      </pc:sldChg>
      <pc:sldChg chg="addSp delSp modSp">
        <pc:chgData name="Prof. Dr.Ir. Arif Djunaidy, M.Sc" userId="09574fc9-7f2a-46d4-a3fa-f039d963485c" providerId="ADAL" clId="{3A05FF42-151E-4343-8785-507F6AB28E18}" dt="2020-10-14T14:44:53.756" v="132" actId="1076"/>
        <pc:sldMkLst>
          <pc:docMk/>
          <pc:sldMk cId="2656250184" sldId="372"/>
        </pc:sldMkLst>
        <pc:spChg chg="mod">
          <ac:chgData name="Prof. Dr.Ir. Arif Djunaidy, M.Sc" userId="09574fc9-7f2a-46d4-a3fa-f039d963485c" providerId="ADAL" clId="{3A05FF42-151E-4343-8785-507F6AB28E18}" dt="2020-10-14T14:44:35.560" v="129"/>
          <ac:spMkLst>
            <pc:docMk/>
            <pc:sldMk cId="2656250184" sldId="372"/>
            <ac:spMk id="6" creationId="{943C851E-C752-4080-9B2E-2E000BC64809}"/>
          </ac:spMkLst>
        </pc:spChg>
        <pc:spChg chg="mod">
          <ac:chgData name="Prof. Dr.Ir. Arif Djunaidy, M.Sc" userId="09574fc9-7f2a-46d4-a3fa-f039d963485c" providerId="ADAL" clId="{3A05FF42-151E-4343-8785-507F6AB28E18}" dt="2020-10-14T14:44:35.560" v="129"/>
          <ac:spMkLst>
            <pc:docMk/>
            <pc:sldMk cId="2656250184" sldId="372"/>
            <ac:spMk id="8" creationId="{7448A8B7-FF60-4984-8092-E01314F8B0C0}"/>
          </ac:spMkLst>
        </pc:spChg>
        <pc:spChg chg="mod">
          <ac:chgData name="Prof. Dr.Ir. Arif Djunaidy, M.Sc" userId="09574fc9-7f2a-46d4-a3fa-f039d963485c" providerId="ADAL" clId="{3A05FF42-151E-4343-8785-507F6AB28E18}" dt="2020-10-14T14:44:35.560" v="129"/>
          <ac:spMkLst>
            <pc:docMk/>
            <pc:sldMk cId="2656250184" sldId="372"/>
            <ac:spMk id="9" creationId="{2DA183D7-F7A4-4610-A98A-DCD9411DB569}"/>
          </ac:spMkLst>
        </pc:spChg>
        <pc:spChg chg="mod">
          <ac:chgData name="Prof. Dr.Ir. Arif Djunaidy, M.Sc" userId="09574fc9-7f2a-46d4-a3fa-f039d963485c" providerId="ADAL" clId="{3A05FF42-151E-4343-8785-507F6AB28E18}" dt="2020-10-14T14:44:35.560" v="129"/>
          <ac:spMkLst>
            <pc:docMk/>
            <pc:sldMk cId="2656250184" sldId="372"/>
            <ac:spMk id="10" creationId="{62EF6223-381B-41C1-B75D-63509B97F6B1}"/>
          </ac:spMkLst>
        </pc:spChg>
        <pc:spChg chg="mod">
          <ac:chgData name="Prof. Dr.Ir. Arif Djunaidy, M.Sc" userId="09574fc9-7f2a-46d4-a3fa-f039d963485c" providerId="ADAL" clId="{3A05FF42-151E-4343-8785-507F6AB28E18}" dt="2020-10-14T14:44:50.814" v="131"/>
          <ac:spMkLst>
            <pc:docMk/>
            <pc:sldMk cId="2656250184" sldId="372"/>
            <ac:spMk id="12" creationId="{7E0F2AC9-D1B9-41EB-B858-8BCDAA9F917B}"/>
          </ac:spMkLst>
        </pc:spChg>
        <pc:spChg chg="mod">
          <ac:chgData name="Prof. Dr.Ir. Arif Djunaidy, M.Sc" userId="09574fc9-7f2a-46d4-a3fa-f039d963485c" providerId="ADAL" clId="{3A05FF42-151E-4343-8785-507F6AB28E18}" dt="2020-10-14T14:44:50.814" v="131"/>
          <ac:spMkLst>
            <pc:docMk/>
            <pc:sldMk cId="2656250184" sldId="372"/>
            <ac:spMk id="14" creationId="{52E89F40-A31F-4272-8F50-9106A1EBF981}"/>
          </ac:spMkLst>
        </pc:spChg>
        <pc:spChg chg="mod">
          <ac:chgData name="Prof. Dr.Ir. Arif Djunaidy, M.Sc" userId="09574fc9-7f2a-46d4-a3fa-f039d963485c" providerId="ADAL" clId="{3A05FF42-151E-4343-8785-507F6AB28E18}" dt="2020-10-14T14:44:50.814" v="131"/>
          <ac:spMkLst>
            <pc:docMk/>
            <pc:sldMk cId="2656250184" sldId="372"/>
            <ac:spMk id="15" creationId="{53C46B1D-CC5C-40DE-99FD-8656D0AFFCC5}"/>
          </ac:spMkLst>
        </pc:spChg>
        <pc:spChg chg="mod">
          <ac:chgData name="Prof. Dr.Ir. Arif Djunaidy, M.Sc" userId="09574fc9-7f2a-46d4-a3fa-f039d963485c" providerId="ADAL" clId="{3A05FF42-151E-4343-8785-507F6AB28E18}" dt="2020-10-14T14:44:50.814" v="131"/>
          <ac:spMkLst>
            <pc:docMk/>
            <pc:sldMk cId="2656250184" sldId="372"/>
            <ac:spMk id="16" creationId="{E8B10E90-B308-4D78-9F40-8B928795FF89}"/>
          </ac:spMkLst>
        </pc:spChg>
        <pc:spChg chg="mod">
          <ac:chgData name="Prof. Dr.Ir. Arif Djunaidy, M.Sc" userId="09574fc9-7f2a-46d4-a3fa-f039d963485c" providerId="ADAL" clId="{3A05FF42-151E-4343-8785-507F6AB28E18}" dt="2020-10-14T14:44:53.756" v="132" actId="1076"/>
          <ac:spMkLst>
            <pc:docMk/>
            <pc:sldMk cId="2656250184" sldId="372"/>
            <ac:spMk id="75778" creationId="{5741A9D3-A966-BE4C-B8AD-13D1C5FA2547}"/>
          </ac:spMkLst>
        </pc:spChg>
        <pc:grpChg chg="add del mod">
          <ac:chgData name="Prof. Dr.Ir. Arif Djunaidy, M.Sc" userId="09574fc9-7f2a-46d4-a3fa-f039d963485c" providerId="ADAL" clId="{3A05FF42-151E-4343-8785-507F6AB28E18}" dt="2020-10-14T14:44:37.049" v="130"/>
          <ac:grpSpMkLst>
            <pc:docMk/>
            <pc:sldMk cId="2656250184" sldId="372"/>
            <ac:grpSpMk id="5" creationId="{81516795-2EBE-4286-B778-B153005100F8}"/>
          </ac:grpSpMkLst>
        </pc:grpChg>
        <pc:grpChg chg="add mod">
          <ac:chgData name="Prof. Dr.Ir. Arif Djunaidy, M.Sc" userId="09574fc9-7f2a-46d4-a3fa-f039d963485c" providerId="ADAL" clId="{3A05FF42-151E-4343-8785-507F6AB28E18}" dt="2020-10-14T14:44:50.814" v="131"/>
          <ac:grpSpMkLst>
            <pc:docMk/>
            <pc:sldMk cId="2656250184" sldId="372"/>
            <ac:grpSpMk id="11" creationId="{92F77DD6-530C-4A7A-834C-F0897D4CD0F4}"/>
          </ac:grpSpMkLst>
        </pc:grpChg>
        <pc:picChg chg="mod">
          <ac:chgData name="Prof. Dr.Ir. Arif Djunaidy, M.Sc" userId="09574fc9-7f2a-46d4-a3fa-f039d963485c" providerId="ADAL" clId="{3A05FF42-151E-4343-8785-507F6AB28E18}" dt="2020-10-14T14:44:35.560" v="129"/>
          <ac:picMkLst>
            <pc:docMk/>
            <pc:sldMk cId="2656250184" sldId="372"/>
            <ac:picMk id="7" creationId="{0D3B1136-51DF-4A58-9680-853F3BB56D05}"/>
          </ac:picMkLst>
        </pc:picChg>
        <pc:picChg chg="mod">
          <ac:chgData name="Prof. Dr.Ir. Arif Djunaidy, M.Sc" userId="09574fc9-7f2a-46d4-a3fa-f039d963485c" providerId="ADAL" clId="{3A05FF42-151E-4343-8785-507F6AB28E18}" dt="2020-10-14T14:44:50.814" v="131"/>
          <ac:picMkLst>
            <pc:docMk/>
            <pc:sldMk cId="2656250184" sldId="372"/>
            <ac:picMk id="13" creationId="{7E72ED39-A257-4A6F-90D1-8B49F4715BB0}"/>
          </ac:picMkLst>
        </pc:picChg>
      </pc:sldChg>
      <pc:sldChg chg="addSp modSp">
        <pc:chgData name="Prof. Dr.Ir. Arif Djunaidy, M.Sc" userId="09574fc9-7f2a-46d4-a3fa-f039d963485c" providerId="ADAL" clId="{3A05FF42-151E-4343-8785-507F6AB28E18}" dt="2020-10-14T14:44:56.847" v="133"/>
        <pc:sldMkLst>
          <pc:docMk/>
          <pc:sldMk cId="2269351805" sldId="373"/>
        </pc:sldMkLst>
        <pc:spChg chg="mod">
          <ac:chgData name="Prof. Dr.Ir. Arif Djunaidy, M.Sc" userId="09574fc9-7f2a-46d4-a3fa-f039d963485c" providerId="ADAL" clId="{3A05FF42-151E-4343-8785-507F6AB28E18}" dt="2020-10-14T14:44:56.847" v="133"/>
          <ac:spMkLst>
            <pc:docMk/>
            <pc:sldMk cId="2269351805" sldId="373"/>
            <ac:spMk id="6" creationId="{BED7301D-F847-44C5-8578-B7D55901742F}"/>
          </ac:spMkLst>
        </pc:spChg>
        <pc:spChg chg="mod">
          <ac:chgData name="Prof. Dr.Ir. Arif Djunaidy, M.Sc" userId="09574fc9-7f2a-46d4-a3fa-f039d963485c" providerId="ADAL" clId="{3A05FF42-151E-4343-8785-507F6AB28E18}" dt="2020-10-14T14:44:56.847" v="133"/>
          <ac:spMkLst>
            <pc:docMk/>
            <pc:sldMk cId="2269351805" sldId="373"/>
            <ac:spMk id="8" creationId="{3DFCEFF3-4F63-4F3B-9AEE-82EFDFCF727F}"/>
          </ac:spMkLst>
        </pc:spChg>
        <pc:spChg chg="mod">
          <ac:chgData name="Prof. Dr.Ir. Arif Djunaidy, M.Sc" userId="09574fc9-7f2a-46d4-a3fa-f039d963485c" providerId="ADAL" clId="{3A05FF42-151E-4343-8785-507F6AB28E18}" dt="2020-10-14T14:44:56.847" v="133"/>
          <ac:spMkLst>
            <pc:docMk/>
            <pc:sldMk cId="2269351805" sldId="373"/>
            <ac:spMk id="9" creationId="{0897D065-AA90-45EB-B851-EEE849A51769}"/>
          </ac:spMkLst>
        </pc:spChg>
        <pc:spChg chg="mod">
          <ac:chgData name="Prof. Dr.Ir. Arif Djunaidy, M.Sc" userId="09574fc9-7f2a-46d4-a3fa-f039d963485c" providerId="ADAL" clId="{3A05FF42-151E-4343-8785-507F6AB28E18}" dt="2020-10-14T14:44:56.847" v="133"/>
          <ac:spMkLst>
            <pc:docMk/>
            <pc:sldMk cId="2269351805" sldId="373"/>
            <ac:spMk id="10" creationId="{D71AF465-CAD6-4D8B-ADA6-D83051D34D1C}"/>
          </ac:spMkLst>
        </pc:spChg>
        <pc:grpChg chg="add mod">
          <ac:chgData name="Prof. Dr.Ir. Arif Djunaidy, M.Sc" userId="09574fc9-7f2a-46d4-a3fa-f039d963485c" providerId="ADAL" clId="{3A05FF42-151E-4343-8785-507F6AB28E18}" dt="2020-10-14T14:44:56.847" v="133"/>
          <ac:grpSpMkLst>
            <pc:docMk/>
            <pc:sldMk cId="2269351805" sldId="373"/>
            <ac:grpSpMk id="5" creationId="{D4033798-E093-49BC-AF53-E54A14D7B3AE}"/>
          </ac:grpSpMkLst>
        </pc:grpChg>
        <pc:picChg chg="mod">
          <ac:chgData name="Prof. Dr.Ir. Arif Djunaidy, M.Sc" userId="09574fc9-7f2a-46d4-a3fa-f039d963485c" providerId="ADAL" clId="{3A05FF42-151E-4343-8785-507F6AB28E18}" dt="2020-10-14T14:44:56.847" v="133"/>
          <ac:picMkLst>
            <pc:docMk/>
            <pc:sldMk cId="2269351805" sldId="373"/>
            <ac:picMk id="7" creationId="{DAFA879A-6895-476A-BB25-5EEC06C740ED}"/>
          </ac:picMkLst>
        </pc:picChg>
      </pc:sldChg>
      <pc:sldChg chg="addSp modSp">
        <pc:chgData name="Prof. Dr.Ir. Arif Djunaidy, M.Sc" userId="09574fc9-7f2a-46d4-a3fa-f039d963485c" providerId="ADAL" clId="{3A05FF42-151E-4343-8785-507F6AB28E18}" dt="2020-10-14T14:45:00.506" v="134"/>
        <pc:sldMkLst>
          <pc:docMk/>
          <pc:sldMk cId="2966714833" sldId="374"/>
        </pc:sldMkLst>
        <pc:spChg chg="mod">
          <ac:chgData name="Prof. Dr.Ir. Arif Djunaidy, M.Sc" userId="09574fc9-7f2a-46d4-a3fa-f039d963485c" providerId="ADAL" clId="{3A05FF42-151E-4343-8785-507F6AB28E18}" dt="2020-10-14T14:45:00.506" v="134"/>
          <ac:spMkLst>
            <pc:docMk/>
            <pc:sldMk cId="2966714833" sldId="374"/>
            <ac:spMk id="7" creationId="{DC5DBA5F-A5BD-44CA-A537-2A7659771B20}"/>
          </ac:spMkLst>
        </pc:spChg>
        <pc:spChg chg="mod">
          <ac:chgData name="Prof. Dr.Ir. Arif Djunaidy, M.Sc" userId="09574fc9-7f2a-46d4-a3fa-f039d963485c" providerId="ADAL" clId="{3A05FF42-151E-4343-8785-507F6AB28E18}" dt="2020-10-14T14:45:00.506" v="134"/>
          <ac:spMkLst>
            <pc:docMk/>
            <pc:sldMk cId="2966714833" sldId="374"/>
            <ac:spMk id="9" creationId="{856FBC30-44F1-4544-8FCD-014EACF1DAD7}"/>
          </ac:spMkLst>
        </pc:spChg>
        <pc:spChg chg="mod">
          <ac:chgData name="Prof. Dr.Ir. Arif Djunaidy, M.Sc" userId="09574fc9-7f2a-46d4-a3fa-f039d963485c" providerId="ADAL" clId="{3A05FF42-151E-4343-8785-507F6AB28E18}" dt="2020-10-14T14:45:00.506" v="134"/>
          <ac:spMkLst>
            <pc:docMk/>
            <pc:sldMk cId="2966714833" sldId="374"/>
            <ac:spMk id="10" creationId="{67CC6F75-409B-40D8-947E-3AA01284644A}"/>
          </ac:spMkLst>
        </pc:spChg>
        <pc:spChg chg="mod">
          <ac:chgData name="Prof. Dr.Ir. Arif Djunaidy, M.Sc" userId="09574fc9-7f2a-46d4-a3fa-f039d963485c" providerId="ADAL" clId="{3A05FF42-151E-4343-8785-507F6AB28E18}" dt="2020-10-14T14:45:00.506" v="134"/>
          <ac:spMkLst>
            <pc:docMk/>
            <pc:sldMk cId="2966714833" sldId="374"/>
            <ac:spMk id="11" creationId="{200D8325-C3F5-4E93-BD54-82852A2EE24A}"/>
          </ac:spMkLst>
        </pc:spChg>
        <pc:grpChg chg="add mod">
          <ac:chgData name="Prof. Dr.Ir. Arif Djunaidy, M.Sc" userId="09574fc9-7f2a-46d4-a3fa-f039d963485c" providerId="ADAL" clId="{3A05FF42-151E-4343-8785-507F6AB28E18}" dt="2020-10-14T14:45:00.506" v="134"/>
          <ac:grpSpMkLst>
            <pc:docMk/>
            <pc:sldMk cId="2966714833" sldId="374"/>
            <ac:grpSpMk id="6" creationId="{7C61A81C-C52A-4CF4-96B3-53C6E05E395B}"/>
          </ac:grpSpMkLst>
        </pc:grpChg>
        <pc:picChg chg="mod">
          <ac:chgData name="Prof. Dr.Ir. Arif Djunaidy, M.Sc" userId="09574fc9-7f2a-46d4-a3fa-f039d963485c" providerId="ADAL" clId="{3A05FF42-151E-4343-8785-507F6AB28E18}" dt="2020-10-14T14:45:00.506" v="134"/>
          <ac:picMkLst>
            <pc:docMk/>
            <pc:sldMk cId="2966714833" sldId="374"/>
            <ac:picMk id="8" creationId="{4E6DB0C6-8032-4970-81F3-19C162C33FA4}"/>
          </ac:picMkLst>
        </pc:picChg>
      </pc:sldChg>
      <pc:sldChg chg="addSp delSp modSp mod">
        <pc:chgData name="Prof. Dr.Ir. Arif Djunaidy, M.Sc" userId="09574fc9-7f2a-46d4-a3fa-f039d963485c" providerId="ADAL" clId="{3A05FF42-151E-4343-8785-507F6AB28E18}" dt="2020-10-14T14:45:27.839" v="142" actId="14100"/>
        <pc:sldMkLst>
          <pc:docMk/>
          <pc:sldMk cId="206832961" sldId="375"/>
        </pc:sldMkLst>
        <pc:spChg chg="mod">
          <ac:chgData name="Prof. Dr.Ir. Arif Djunaidy, M.Sc" userId="09574fc9-7f2a-46d4-a3fa-f039d963485c" providerId="ADAL" clId="{3A05FF42-151E-4343-8785-507F6AB28E18}" dt="2020-10-14T14:45:05.206" v="135"/>
          <ac:spMkLst>
            <pc:docMk/>
            <pc:sldMk cId="206832961" sldId="375"/>
            <ac:spMk id="6" creationId="{A8A436DF-D58E-45DD-9ACB-DCDB1213624D}"/>
          </ac:spMkLst>
        </pc:spChg>
        <pc:spChg chg="mod">
          <ac:chgData name="Prof. Dr.Ir. Arif Djunaidy, M.Sc" userId="09574fc9-7f2a-46d4-a3fa-f039d963485c" providerId="ADAL" clId="{3A05FF42-151E-4343-8785-507F6AB28E18}" dt="2020-10-14T14:45:05.206" v="135"/>
          <ac:spMkLst>
            <pc:docMk/>
            <pc:sldMk cId="206832961" sldId="375"/>
            <ac:spMk id="8" creationId="{A0BA435C-9C7C-4713-9F41-B700FC868FC9}"/>
          </ac:spMkLst>
        </pc:spChg>
        <pc:spChg chg="mod">
          <ac:chgData name="Prof. Dr.Ir. Arif Djunaidy, M.Sc" userId="09574fc9-7f2a-46d4-a3fa-f039d963485c" providerId="ADAL" clId="{3A05FF42-151E-4343-8785-507F6AB28E18}" dt="2020-10-14T14:45:05.206" v="135"/>
          <ac:spMkLst>
            <pc:docMk/>
            <pc:sldMk cId="206832961" sldId="375"/>
            <ac:spMk id="9" creationId="{C4404175-EC20-469A-9D7D-650CB50FACE5}"/>
          </ac:spMkLst>
        </pc:spChg>
        <pc:spChg chg="mod">
          <ac:chgData name="Prof. Dr.Ir. Arif Djunaidy, M.Sc" userId="09574fc9-7f2a-46d4-a3fa-f039d963485c" providerId="ADAL" clId="{3A05FF42-151E-4343-8785-507F6AB28E18}" dt="2020-10-14T14:45:05.206" v="135"/>
          <ac:spMkLst>
            <pc:docMk/>
            <pc:sldMk cId="206832961" sldId="375"/>
            <ac:spMk id="10" creationId="{85174693-EC46-439C-91E6-C9D90462258D}"/>
          </ac:spMkLst>
        </pc:spChg>
        <pc:spChg chg="mod">
          <ac:chgData name="Prof. Dr.Ir. Arif Djunaidy, M.Sc" userId="09574fc9-7f2a-46d4-a3fa-f039d963485c" providerId="ADAL" clId="{3A05FF42-151E-4343-8785-507F6AB28E18}" dt="2020-10-14T14:45:19.764" v="139" actId="1076"/>
          <ac:spMkLst>
            <pc:docMk/>
            <pc:sldMk cId="206832961" sldId="375"/>
            <ac:spMk id="81921" creationId="{1D2CD17C-F7ED-7A42-A5AA-DC2A13CFCC1A}"/>
          </ac:spMkLst>
        </pc:spChg>
        <pc:grpChg chg="add mod">
          <ac:chgData name="Prof. Dr.Ir. Arif Djunaidy, M.Sc" userId="09574fc9-7f2a-46d4-a3fa-f039d963485c" providerId="ADAL" clId="{3A05FF42-151E-4343-8785-507F6AB28E18}" dt="2020-10-14T14:45:05.206" v="135"/>
          <ac:grpSpMkLst>
            <pc:docMk/>
            <pc:sldMk cId="206832961" sldId="375"/>
            <ac:grpSpMk id="5" creationId="{4F0D2B95-AA0F-46A1-BF89-33078E0504F0}"/>
          </ac:grpSpMkLst>
        </pc:grpChg>
        <pc:picChg chg="add mod">
          <ac:chgData name="Prof. Dr.Ir. Arif Djunaidy, M.Sc" userId="09574fc9-7f2a-46d4-a3fa-f039d963485c" providerId="ADAL" clId="{3A05FF42-151E-4343-8785-507F6AB28E18}" dt="2020-10-14T14:45:27.839" v="142" actId="14100"/>
          <ac:picMkLst>
            <pc:docMk/>
            <pc:sldMk cId="206832961" sldId="375"/>
            <ac:picMk id="3" creationId="{2469B3D1-1886-4CF3-B44A-56D655CE524F}"/>
          </ac:picMkLst>
        </pc:picChg>
        <pc:picChg chg="mod">
          <ac:chgData name="Prof. Dr.Ir. Arif Djunaidy, M.Sc" userId="09574fc9-7f2a-46d4-a3fa-f039d963485c" providerId="ADAL" clId="{3A05FF42-151E-4343-8785-507F6AB28E18}" dt="2020-10-14T14:45:05.206" v="135"/>
          <ac:picMkLst>
            <pc:docMk/>
            <pc:sldMk cId="206832961" sldId="375"/>
            <ac:picMk id="7" creationId="{C2A362FF-45DD-4530-A703-38F6697A4DDD}"/>
          </ac:picMkLst>
        </pc:picChg>
        <pc:picChg chg="del">
          <ac:chgData name="Prof. Dr.Ir. Arif Djunaidy, M.Sc" userId="09574fc9-7f2a-46d4-a3fa-f039d963485c" providerId="ADAL" clId="{3A05FF42-151E-4343-8785-507F6AB28E18}" dt="2020-10-14T14:25:19.615" v="9" actId="478"/>
          <ac:picMkLst>
            <pc:docMk/>
            <pc:sldMk cId="206832961" sldId="375"/>
            <ac:picMk id="81922" creationId="{8B726F65-9723-D246-894D-B071A1F31E38}"/>
          </ac:picMkLst>
        </pc:picChg>
      </pc:sldChg>
      <pc:sldChg chg="addSp modSp">
        <pc:chgData name="Prof. Dr.Ir. Arif Djunaidy, M.Sc" userId="09574fc9-7f2a-46d4-a3fa-f039d963485c" providerId="ADAL" clId="{3A05FF42-151E-4343-8785-507F6AB28E18}" dt="2020-10-14T14:45:31.340" v="143"/>
        <pc:sldMkLst>
          <pc:docMk/>
          <pc:sldMk cId="2019722050" sldId="376"/>
        </pc:sldMkLst>
        <pc:spChg chg="mod">
          <ac:chgData name="Prof. Dr.Ir. Arif Djunaidy, M.Sc" userId="09574fc9-7f2a-46d4-a3fa-f039d963485c" providerId="ADAL" clId="{3A05FF42-151E-4343-8785-507F6AB28E18}" dt="2020-10-14T14:45:31.340" v="143"/>
          <ac:spMkLst>
            <pc:docMk/>
            <pc:sldMk cId="2019722050" sldId="376"/>
            <ac:spMk id="6" creationId="{29D7EF41-491F-40EF-8E67-2E359D23C865}"/>
          </ac:spMkLst>
        </pc:spChg>
        <pc:spChg chg="mod">
          <ac:chgData name="Prof. Dr.Ir. Arif Djunaidy, M.Sc" userId="09574fc9-7f2a-46d4-a3fa-f039d963485c" providerId="ADAL" clId="{3A05FF42-151E-4343-8785-507F6AB28E18}" dt="2020-10-14T14:45:31.340" v="143"/>
          <ac:spMkLst>
            <pc:docMk/>
            <pc:sldMk cId="2019722050" sldId="376"/>
            <ac:spMk id="8" creationId="{13653C78-69D3-4A96-A141-8BE2E7EF64B3}"/>
          </ac:spMkLst>
        </pc:spChg>
        <pc:spChg chg="mod">
          <ac:chgData name="Prof. Dr.Ir. Arif Djunaidy, M.Sc" userId="09574fc9-7f2a-46d4-a3fa-f039d963485c" providerId="ADAL" clId="{3A05FF42-151E-4343-8785-507F6AB28E18}" dt="2020-10-14T14:45:31.340" v="143"/>
          <ac:spMkLst>
            <pc:docMk/>
            <pc:sldMk cId="2019722050" sldId="376"/>
            <ac:spMk id="9" creationId="{888AF4F5-4C71-4C6A-AC9A-EF8FA029F5DE}"/>
          </ac:spMkLst>
        </pc:spChg>
        <pc:spChg chg="mod">
          <ac:chgData name="Prof. Dr.Ir. Arif Djunaidy, M.Sc" userId="09574fc9-7f2a-46d4-a3fa-f039d963485c" providerId="ADAL" clId="{3A05FF42-151E-4343-8785-507F6AB28E18}" dt="2020-10-14T14:45:31.340" v="143"/>
          <ac:spMkLst>
            <pc:docMk/>
            <pc:sldMk cId="2019722050" sldId="376"/>
            <ac:spMk id="10" creationId="{17BD2DBC-30E5-4E19-B034-6011D22B18E3}"/>
          </ac:spMkLst>
        </pc:spChg>
        <pc:grpChg chg="add mod">
          <ac:chgData name="Prof. Dr.Ir. Arif Djunaidy, M.Sc" userId="09574fc9-7f2a-46d4-a3fa-f039d963485c" providerId="ADAL" clId="{3A05FF42-151E-4343-8785-507F6AB28E18}" dt="2020-10-14T14:45:31.340" v="143"/>
          <ac:grpSpMkLst>
            <pc:docMk/>
            <pc:sldMk cId="2019722050" sldId="376"/>
            <ac:grpSpMk id="5" creationId="{DDC50ABD-5E70-4B15-996B-0E52CE1A9155}"/>
          </ac:grpSpMkLst>
        </pc:grpChg>
        <pc:picChg chg="mod">
          <ac:chgData name="Prof. Dr.Ir. Arif Djunaidy, M.Sc" userId="09574fc9-7f2a-46d4-a3fa-f039d963485c" providerId="ADAL" clId="{3A05FF42-151E-4343-8785-507F6AB28E18}" dt="2020-10-14T14:45:31.340" v="143"/>
          <ac:picMkLst>
            <pc:docMk/>
            <pc:sldMk cId="2019722050" sldId="376"/>
            <ac:picMk id="7" creationId="{5A995497-8E17-48E1-9A3C-A11FC02C943E}"/>
          </ac:picMkLst>
        </pc:picChg>
      </pc:sldChg>
      <pc:sldChg chg="addSp delSp modSp mod">
        <pc:chgData name="Prof. Dr.Ir. Arif Djunaidy, M.Sc" userId="09574fc9-7f2a-46d4-a3fa-f039d963485c" providerId="ADAL" clId="{3A05FF42-151E-4343-8785-507F6AB28E18}" dt="2020-10-14T14:45:41.590" v="148" actId="14100"/>
        <pc:sldMkLst>
          <pc:docMk/>
          <pc:sldMk cId="2582579552" sldId="377"/>
        </pc:sldMkLst>
        <pc:spChg chg="mod">
          <ac:chgData name="Prof. Dr.Ir. Arif Djunaidy, M.Sc" userId="09574fc9-7f2a-46d4-a3fa-f039d963485c" providerId="ADAL" clId="{3A05FF42-151E-4343-8785-507F6AB28E18}" dt="2020-10-14T14:45:34.642" v="144"/>
          <ac:spMkLst>
            <pc:docMk/>
            <pc:sldMk cId="2582579552" sldId="377"/>
            <ac:spMk id="6" creationId="{7919F03D-0E0A-4502-AD98-D88CE296141D}"/>
          </ac:spMkLst>
        </pc:spChg>
        <pc:spChg chg="mod">
          <ac:chgData name="Prof. Dr.Ir. Arif Djunaidy, M.Sc" userId="09574fc9-7f2a-46d4-a3fa-f039d963485c" providerId="ADAL" clId="{3A05FF42-151E-4343-8785-507F6AB28E18}" dt="2020-10-14T14:45:34.642" v="144"/>
          <ac:spMkLst>
            <pc:docMk/>
            <pc:sldMk cId="2582579552" sldId="377"/>
            <ac:spMk id="8" creationId="{66776DF3-7F13-409F-B9D7-5A34632ACDEA}"/>
          </ac:spMkLst>
        </pc:spChg>
        <pc:spChg chg="mod">
          <ac:chgData name="Prof. Dr.Ir. Arif Djunaidy, M.Sc" userId="09574fc9-7f2a-46d4-a3fa-f039d963485c" providerId="ADAL" clId="{3A05FF42-151E-4343-8785-507F6AB28E18}" dt="2020-10-14T14:45:34.642" v="144"/>
          <ac:spMkLst>
            <pc:docMk/>
            <pc:sldMk cId="2582579552" sldId="377"/>
            <ac:spMk id="9" creationId="{5F1837F3-BC4D-46BE-A67E-E80B2C84D2C1}"/>
          </ac:spMkLst>
        </pc:spChg>
        <pc:spChg chg="mod">
          <ac:chgData name="Prof. Dr.Ir. Arif Djunaidy, M.Sc" userId="09574fc9-7f2a-46d4-a3fa-f039d963485c" providerId="ADAL" clId="{3A05FF42-151E-4343-8785-507F6AB28E18}" dt="2020-10-14T14:45:34.642" v="144"/>
          <ac:spMkLst>
            <pc:docMk/>
            <pc:sldMk cId="2582579552" sldId="377"/>
            <ac:spMk id="10" creationId="{09C3EEE0-015A-4AB1-998A-25AF3249828A}"/>
          </ac:spMkLst>
        </pc:spChg>
        <pc:spChg chg="mod">
          <ac:chgData name="Prof. Dr.Ir. Arif Djunaidy, M.Sc" userId="09574fc9-7f2a-46d4-a3fa-f039d963485c" providerId="ADAL" clId="{3A05FF42-151E-4343-8785-507F6AB28E18}" dt="2020-10-14T14:26:37.780" v="17" actId="14100"/>
          <ac:spMkLst>
            <pc:docMk/>
            <pc:sldMk cId="2582579552" sldId="377"/>
            <ac:spMk id="84993" creationId="{9A23EEB6-4939-4443-AEE1-01AE63942D77}"/>
          </ac:spMkLst>
        </pc:spChg>
        <pc:grpChg chg="add mod">
          <ac:chgData name="Prof. Dr.Ir. Arif Djunaidy, M.Sc" userId="09574fc9-7f2a-46d4-a3fa-f039d963485c" providerId="ADAL" clId="{3A05FF42-151E-4343-8785-507F6AB28E18}" dt="2020-10-14T14:45:34.642" v="144"/>
          <ac:grpSpMkLst>
            <pc:docMk/>
            <pc:sldMk cId="2582579552" sldId="377"/>
            <ac:grpSpMk id="5" creationId="{3D1016EA-3EA8-4948-B66D-424EF72F9690}"/>
          </ac:grpSpMkLst>
        </pc:grpChg>
        <pc:picChg chg="add mod">
          <ac:chgData name="Prof. Dr.Ir. Arif Djunaidy, M.Sc" userId="09574fc9-7f2a-46d4-a3fa-f039d963485c" providerId="ADAL" clId="{3A05FF42-151E-4343-8785-507F6AB28E18}" dt="2020-10-14T14:45:41.590" v="148" actId="14100"/>
          <ac:picMkLst>
            <pc:docMk/>
            <pc:sldMk cId="2582579552" sldId="377"/>
            <ac:picMk id="3" creationId="{B480E1B8-7A44-4E1E-907F-75D97BDFC2AB}"/>
          </ac:picMkLst>
        </pc:picChg>
        <pc:picChg chg="mod">
          <ac:chgData name="Prof. Dr.Ir. Arif Djunaidy, M.Sc" userId="09574fc9-7f2a-46d4-a3fa-f039d963485c" providerId="ADAL" clId="{3A05FF42-151E-4343-8785-507F6AB28E18}" dt="2020-10-14T14:45:34.642" v="144"/>
          <ac:picMkLst>
            <pc:docMk/>
            <pc:sldMk cId="2582579552" sldId="377"/>
            <ac:picMk id="7" creationId="{59E7B9AE-7924-452C-9C27-D22ACC1577FD}"/>
          </ac:picMkLst>
        </pc:picChg>
        <pc:picChg chg="del">
          <ac:chgData name="Prof. Dr.Ir. Arif Djunaidy, M.Sc" userId="09574fc9-7f2a-46d4-a3fa-f039d963485c" providerId="ADAL" clId="{3A05FF42-151E-4343-8785-507F6AB28E18}" dt="2020-10-14T14:26:30.445" v="15" actId="478"/>
          <ac:picMkLst>
            <pc:docMk/>
            <pc:sldMk cId="2582579552" sldId="377"/>
            <ac:picMk id="84994" creationId="{806D8DAB-99FB-004C-A4A5-DACB6549DA84}"/>
          </ac:picMkLst>
        </pc:picChg>
      </pc:sldChg>
      <pc:sldChg chg="addSp modSp">
        <pc:chgData name="Prof. Dr.Ir. Arif Djunaidy, M.Sc" userId="09574fc9-7f2a-46d4-a3fa-f039d963485c" providerId="ADAL" clId="{3A05FF42-151E-4343-8785-507F6AB28E18}" dt="2020-10-14T14:45:46.755" v="149"/>
        <pc:sldMkLst>
          <pc:docMk/>
          <pc:sldMk cId="1963009476" sldId="380"/>
        </pc:sldMkLst>
        <pc:spChg chg="mod">
          <ac:chgData name="Prof. Dr.Ir. Arif Djunaidy, M.Sc" userId="09574fc9-7f2a-46d4-a3fa-f039d963485c" providerId="ADAL" clId="{3A05FF42-151E-4343-8785-507F6AB28E18}" dt="2020-10-14T14:45:46.755" v="149"/>
          <ac:spMkLst>
            <pc:docMk/>
            <pc:sldMk cId="1963009476" sldId="380"/>
            <ac:spMk id="7" creationId="{5FC1896F-56D6-4A97-B2CA-DB968AFE76A0}"/>
          </ac:spMkLst>
        </pc:spChg>
        <pc:spChg chg="mod">
          <ac:chgData name="Prof. Dr.Ir. Arif Djunaidy, M.Sc" userId="09574fc9-7f2a-46d4-a3fa-f039d963485c" providerId="ADAL" clId="{3A05FF42-151E-4343-8785-507F6AB28E18}" dt="2020-10-14T14:45:46.755" v="149"/>
          <ac:spMkLst>
            <pc:docMk/>
            <pc:sldMk cId="1963009476" sldId="380"/>
            <ac:spMk id="9" creationId="{AAF4506A-9FF0-43AE-B8A3-65DBE25A4BCE}"/>
          </ac:spMkLst>
        </pc:spChg>
        <pc:spChg chg="mod">
          <ac:chgData name="Prof. Dr.Ir. Arif Djunaidy, M.Sc" userId="09574fc9-7f2a-46d4-a3fa-f039d963485c" providerId="ADAL" clId="{3A05FF42-151E-4343-8785-507F6AB28E18}" dt="2020-10-14T14:45:46.755" v="149"/>
          <ac:spMkLst>
            <pc:docMk/>
            <pc:sldMk cId="1963009476" sldId="380"/>
            <ac:spMk id="10" creationId="{F4D40A52-3CA5-4CA9-9827-55CA295A085F}"/>
          </ac:spMkLst>
        </pc:spChg>
        <pc:spChg chg="mod">
          <ac:chgData name="Prof. Dr.Ir. Arif Djunaidy, M.Sc" userId="09574fc9-7f2a-46d4-a3fa-f039d963485c" providerId="ADAL" clId="{3A05FF42-151E-4343-8785-507F6AB28E18}" dt="2020-10-14T14:45:46.755" v="149"/>
          <ac:spMkLst>
            <pc:docMk/>
            <pc:sldMk cId="1963009476" sldId="380"/>
            <ac:spMk id="11" creationId="{B4CCEBEB-B536-45E4-B3FE-87194F4C8088}"/>
          </ac:spMkLst>
        </pc:spChg>
        <pc:grpChg chg="add mod">
          <ac:chgData name="Prof. Dr.Ir. Arif Djunaidy, M.Sc" userId="09574fc9-7f2a-46d4-a3fa-f039d963485c" providerId="ADAL" clId="{3A05FF42-151E-4343-8785-507F6AB28E18}" dt="2020-10-14T14:45:46.755" v="149"/>
          <ac:grpSpMkLst>
            <pc:docMk/>
            <pc:sldMk cId="1963009476" sldId="380"/>
            <ac:grpSpMk id="6" creationId="{20165FF5-07F4-4B50-B27D-692FF32616B0}"/>
          </ac:grpSpMkLst>
        </pc:grpChg>
        <pc:picChg chg="mod">
          <ac:chgData name="Prof. Dr.Ir. Arif Djunaidy, M.Sc" userId="09574fc9-7f2a-46d4-a3fa-f039d963485c" providerId="ADAL" clId="{3A05FF42-151E-4343-8785-507F6AB28E18}" dt="2020-10-14T14:45:46.755" v="149"/>
          <ac:picMkLst>
            <pc:docMk/>
            <pc:sldMk cId="1963009476" sldId="380"/>
            <ac:picMk id="8" creationId="{081D9A19-6167-4AB5-AF78-C1B208D69683}"/>
          </ac:picMkLst>
        </pc:picChg>
      </pc:sldChg>
      <pc:sldChg chg="addSp modSp">
        <pc:chgData name="Prof. Dr.Ir. Arif Djunaidy, M.Sc" userId="09574fc9-7f2a-46d4-a3fa-f039d963485c" providerId="ADAL" clId="{3A05FF42-151E-4343-8785-507F6AB28E18}" dt="2020-10-14T14:45:49.983" v="150"/>
        <pc:sldMkLst>
          <pc:docMk/>
          <pc:sldMk cId="4193825583" sldId="381"/>
        </pc:sldMkLst>
        <pc:spChg chg="mod">
          <ac:chgData name="Prof. Dr.Ir. Arif Djunaidy, M.Sc" userId="09574fc9-7f2a-46d4-a3fa-f039d963485c" providerId="ADAL" clId="{3A05FF42-151E-4343-8785-507F6AB28E18}" dt="2020-10-14T14:45:49.983" v="150"/>
          <ac:spMkLst>
            <pc:docMk/>
            <pc:sldMk cId="4193825583" sldId="381"/>
            <ac:spMk id="6" creationId="{46A6DA2D-D98E-4946-8B88-B028DD67745E}"/>
          </ac:spMkLst>
        </pc:spChg>
        <pc:spChg chg="mod">
          <ac:chgData name="Prof. Dr.Ir. Arif Djunaidy, M.Sc" userId="09574fc9-7f2a-46d4-a3fa-f039d963485c" providerId="ADAL" clId="{3A05FF42-151E-4343-8785-507F6AB28E18}" dt="2020-10-14T14:45:49.983" v="150"/>
          <ac:spMkLst>
            <pc:docMk/>
            <pc:sldMk cId="4193825583" sldId="381"/>
            <ac:spMk id="8" creationId="{568BDD67-7B64-425A-8315-6FA3B2774B3B}"/>
          </ac:spMkLst>
        </pc:spChg>
        <pc:spChg chg="mod">
          <ac:chgData name="Prof. Dr.Ir. Arif Djunaidy, M.Sc" userId="09574fc9-7f2a-46d4-a3fa-f039d963485c" providerId="ADAL" clId="{3A05FF42-151E-4343-8785-507F6AB28E18}" dt="2020-10-14T14:45:49.983" v="150"/>
          <ac:spMkLst>
            <pc:docMk/>
            <pc:sldMk cId="4193825583" sldId="381"/>
            <ac:spMk id="9" creationId="{BF63B67B-CD62-4344-9CD3-AE605677C5BC}"/>
          </ac:spMkLst>
        </pc:spChg>
        <pc:spChg chg="mod">
          <ac:chgData name="Prof. Dr.Ir. Arif Djunaidy, M.Sc" userId="09574fc9-7f2a-46d4-a3fa-f039d963485c" providerId="ADAL" clId="{3A05FF42-151E-4343-8785-507F6AB28E18}" dt="2020-10-14T14:45:49.983" v="150"/>
          <ac:spMkLst>
            <pc:docMk/>
            <pc:sldMk cId="4193825583" sldId="381"/>
            <ac:spMk id="10" creationId="{4D8CF9BC-12A2-46C5-82DA-4251AF1E2A96}"/>
          </ac:spMkLst>
        </pc:spChg>
        <pc:grpChg chg="add mod">
          <ac:chgData name="Prof. Dr.Ir. Arif Djunaidy, M.Sc" userId="09574fc9-7f2a-46d4-a3fa-f039d963485c" providerId="ADAL" clId="{3A05FF42-151E-4343-8785-507F6AB28E18}" dt="2020-10-14T14:45:49.983" v="150"/>
          <ac:grpSpMkLst>
            <pc:docMk/>
            <pc:sldMk cId="4193825583" sldId="381"/>
            <ac:grpSpMk id="5" creationId="{90A61DB1-DAF9-42CA-AE5D-E6874FE35EE0}"/>
          </ac:grpSpMkLst>
        </pc:grpChg>
        <pc:picChg chg="mod">
          <ac:chgData name="Prof. Dr.Ir. Arif Djunaidy, M.Sc" userId="09574fc9-7f2a-46d4-a3fa-f039d963485c" providerId="ADAL" clId="{3A05FF42-151E-4343-8785-507F6AB28E18}" dt="2020-10-14T14:45:49.983" v="150"/>
          <ac:picMkLst>
            <pc:docMk/>
            <pc:sldMk cId="4193825583" sldId="381"/>
            <ac:picMk id="7" creationId="{0ED7F2AD-94F0-4B04-80AE-92DF4C248672}"/>
          </ac:picMkLst>
        </pc:picChg>
      </pc:sldChg>
      <pc:sldChg chg="addSp modSp">
        <pc:chgData name="Prof. Dr.Ir. Arif Djunaidy, M.Sc" userId="09574fc9-7f2a-46d4-a3fa-f039d963485c" providerId="ADAL" clId="{3A05FF42-151E-4343-8785-507F6AB28E18}" dt="2020-10-14T14:45:53.699" v="151"/>
        <pc:sldMkLst>
          <pc:docMk/>
          <pc:sldMk cId="2746135247" sldId="382"/>
        </pc:sldMkLst>
        <pc:spChg chg="mod">
          <ac:chgData name="Prof. Dr.Ir. Arif Djunaidy, M.Sc" userId="09574fc9-7f2a-46d4-a3fa-f039d963485c" providerId="ADAL" clId="{3A05FF42-151E-4343-8785-507F6AB28E18}" dt="2020-10-14T14:45:53.699" v="151"/>
          <ac:spMkLst>
            <pc:docMk/>
            <pc:sldMk cId="2746135247" sldId="382"/>
            <ac:spMk id="6" creationId="{6BA0E3AE-7D2E-473B-BEB9-3B891C87590E}"/>
          </ac:spMkLst>
        </pc:spChg>
        <pc:spChg chg="mod">
          <ac:chgData name="Prof. Dr.Ir. Arif Djunaidy, M.Sc" userId="09574fc9-7f2a-46d4-a3fa-f039d963485c" providerId="ADAL" clId="{3A05FF42-151E-4343-8785-507F6AB28E18}" dt="2020-10-14T14:45:53.699" v="151"/>
          <ac:spMkLst>
            <pc:docMk/>
            <pc:sldMk cId="2746135247" sldId="382"/>
            <ac:spMk id="8" creationId="{AC6766A3-C3CE-4C47-9D44-C0B4B551C949}"/>
          </ac:spMkLst>
        </pc:spChg>
        <pc:spChg chg="mod">
          <ac:chgData name="Prof. Dr.Ir. Arif Djunaidy, M.Sc" userId="09574fc9-7f2a-46d4-a3fa-f039d963485c" providerId="ADAL" clId="{3A05FF42-151E-4343-8785-507F6AB28E18}" dt="2020-10-14T14:45:53.699" v="151"/>
          <ac:spMkLst>
            <pc:docMk/>
            <pc:sldMk cId="2746135247" sldId="382"/>
            <ac:spMk id="9" creationId="{AE922698-C4E8-429D-9DC8-F599F6D18668}"/>
          </ac:spMkLst>
        </pc:spChg>
        <pc:spChg chg="mod">
          <ac:chgData name="Prof. Dr.Ir. Arif Djunaidy, M.Sc" userId="09574fc9-7f2a-46d4-a3fa-f039d963485c" providerId="ADAL" clId="{3A05FF42-151E-4343-8785-507F6AB28E18}" dt="2020-10-14T14:45:53.699" v="151"/>
          <ac:spMkLst>
            <pc:docMk/>
            <pc:sldMk cId="2746135247" sldId="382"/>
            <ac:spMk id="10" creationId="{D3AC20C7-309E-43CB-94DE-A59EFB584A9F}"/>
          </ac:spMkLst>
        </pc:spChg>
        <pc:grpChg chg="add mod">
          <ac:chgData name="Prof. Dr.Ir. Arif Djunaidy, M.Sc" userId="09574fc9-7f2a-46d4-a3fa-f039d963485c" providerId="ADAL" clId="{3A05FF42-151E-4343-8785-507F6AB28E18}" dt="2020-10-14T14:45:53.699" v="151"/>
          <ac:grpSpMkLst>
            <pc:docMk/>
            <pc:sldMk cId="2746135247" sldId="382"/>
            <ac:grpSpMk id="5" creationId="{2D82EC8D-B928-4EAC-ACCC-306062C18ABD}"/>
          </ac:grpSpMkLst>
        </pc:grpChg>
        <pc:picChg chg="mod">
          <ac:chgData name="Prof. Dr.Ir. Arif Djunaidy, M.Sc" userId="09574fc9-7f2a-46d4-a3fa-f039d963485c" providerId="ADAL" clId="{3A05FF42-151E-4343-8785-507F6AB28E18}" dt="2020-10-14T14:45:53.699" v="151"/>
          <ac:picMkLst>
            <pc:docMk/>
            <pc:sldMk cId="2746135247" sldId="382"/>
            <ac:picMk id="7" creationId="{6DECA0FA-2309-4522-B727-4C7E55D58A94}"/>
          </ac:picMkLst>
        </pc:picChg>
      </pc:sldChg>
      <pc:sldChg chg="addSp modSp">
        <pc:chgData name="Prof. Dr.Ir. Arif Djunaidy, M.Sc" userId="09574fc9-7f2a-46d4-a3fa-f039d963485c" providerId="ADAL" clId="{3A05FF42-151E-4343-8785-507F6AB28E18}" dt="2020-10-14T14:45:56.010" v="152"/>
        <pc:sldMkLst>
          <pc:docMk/>
          <pc:sldMk cId="3858570893" sldId="383"/>
        </pc:sldMkLst>
        <pc:spChg chg="mod">
          <ac:chgData name="Prof. Dr.Ir. Arif Djunaidy, M.Sc" userId="09574fc9-7f2a-46d4-a3fa-f039d963485c" providerId="ADAL" clId="{3A05FF42-151E-4343-8785-507F6AB28E18}" dt="2020-10-14T14:45:56.010" v="152"/>
          <ac:spMkLst>
            <pc:docMk/>
            <pc:sldMk cId="3858570893" sldId="383"/>
            <ac:spMk id="8" creationId="{BDF3E2A2-23C6-44BE-94E5-EF1D430BF7C1}"/>
          </ac:spMkLst>
        </pc:spChg>
        <pc:spChg chg="mod">
          <ac:chgData name="Prof. Dr.Ir. Arif Djunaidy, M.Sc" userId="09574fc9-7f2a-46d4-a3fa-f039d963485c" providerId="ADAL" clId="{3A05FF42-151E-4343-8785-507F6AB28E18}" dt="2020-10-14T14:45:56.010" v="152"/>
          <ac:spMkLst>
            <pc:docMk/>
            <pc:sldMk cId="3858570893" sldId="383"/>
            <ac:spMk id="10" creationId="{6FAC6104-57F4-4017-82DA-D42365E54D02}"/>
          </ac:spMkLst>
        </pc:spChg>
        <pc:spChg chg="mod">
          <ac:chgData name="Prof. Dr.Ir. Arif Djunaidy, M.Sc" userId="09574fc9-7f2a-46d4-a3fa-f039d963485c" providerId="ADAL" clId="{3A05FF42-151E-4343-8785-507F6AB28E18}" dt="2020-10-14T14:45:56.010" v="152"/>
          <ac:spMkLst>
            <pc:docMk/>
            <pc:sldMk cId="3858570893" sldId="383"/>
            <ac:spMk id="11" creationId="{390516F1-5068-4D18-ADD9-0A3F88E28D63}"/>
          </ac:spMkLst>
        </pc:spChg>
        <pc:spChg chg="mod">
          <ac:chgData name="Prof. Dr.Ir. Arif Djunaidy, M.Sc" userId="09574fc9-7f2a-46d4-a3fa-f039d963485c" providerId="ADAL" clId="{3A05FF42-151E-4343-8785-507F6AB28E18}" dt="2020-10-14T14:45:56.010" v="152"/>
          <ac:spMkLst>
            <pc:docMk/>
            <pc:sldMk cId="3858570893" sldId="383"/>
            <ac:spMk id="12" creationId="{2DE651C4-4E23-4BC2-BB50-D32DC3D835E9}"/>
          </ac:spMkLst>
        </pc:spChg>
        <pc:grpChg chg="add mod">
          <ac:chgData name="Prof. Dr.Ir. Arif Djunaidy, M.Sc" userId="09574fc9-7f2a-46d4-a3fa-f039d963485c" providerId="ADAL" clId="{3A05FF42-151E-4343-8785-507F6AB28E18}" dt="2020-10-14T14:45:56.010" v="152"/>
          <ac:grpSpMkLst>
            <pc:docMk/>
            <pc:sldMk cId="3858570893" sldId="383"/>
            <ac:grpSpMk id="7" creationId="{E187122F-FF85-4AC9-A11E-58A1F0ADA35D}"/>
          </ac:grpSpMkLst>
        </pc:grpChg>
        <pc:picChg chg="mod">
          <ac:chgData name="Prof. Dr.Ir. Arif Djunaidy, M.Sc" userId="09574fc9-7f2a-46d4-a3fa-f039d963485c" providerId="ADAL" clId="{3A05FF42-151E-4343-8785-507F6AB28E18}" dt="2020-10-14T14:45:56.010" v="152"/>
          <ac:picMkLst>
            <pc:docMk/>
            <pc:sldMk cId="3858570893" sldId="383"/>
            <ac:picMk id="9" creationId="{71A00D93-F56D-4701-999C-51A94957DC6E}"/>
          </ac:picMkLst>
        </pc:picChg>
      </pc:sldChg>
      <pc:sldChg chg="addSp modSp">
        <pc:chgData name="Prof. Dr.Ir. Arif Djunaidy, M.Sc" userId="09574fc9-7f2a-46d4-a3fa-f039d963485c" providerId="ADAL" clId="{3A05FF42-151E-4343-8785-507F6AB28E18}" dt="2020-10-14T14:45:58.442" v="153"/>
        <pc:sldMkLst>
          <pc:docMk/>
          <pc:sldMk cId="2452013357" sldId="384"/>
        </pc:sldMkLst>
        <pc:spChg chg="mod">
          <ac:chgData name="Prof. Dr.Ir. Arif Djunaidy, M.Sc" userId="09574fc9-7f2a-46d4-a3fa-f039d963485c" providerId="ADAL" clId="{3A05FF42-151E-4343-8785-507F6AB28E18}" dt="2020-10-14T14:45:58.442" v="153"/>
          <ac:spMkLst>
            <pc:docMk/>
            <pc:sldMk cId="2452013357" sldId="384"/>
            <ac:spMk id="6" creationId="{694A843C-5B21-42AD-ACA3-53DF6000ECE3}"/>
          </ac:spMkLst>
        </pc:spChg>
        <pc:spChg chg="mod">
          <ac:chgData name="Prof. Dr.Ir. Arif Djunaidy, M.Sc" userId="09574fc9-7f2a-46d4-a3fa-f039d963485c" providerId="ADAL" clId="{3A05FF42-151E-4343-8785-507F6AB28E18}" dt="2020-10-14T14:45:58.442" v="153"/>
          <ac:spMkLst>
            <pc:docMk/>
            <pc:sldMk cId="2452013357" sldId="384"/>
            <ac:spMk id="8" creationId="{6D9077BE-CD5F-4CD0-9940-25E17DEEE9AA}"/>
          </ac:spMkLst>
        </pc:spChg>
        <pc:spChg chg="mod">
          <ac:chgData name="Prof. Dr.Ir. Arif Djunaidy, M.Sc" userId="09574fc9-7f2a-46d4-a3fa-f039d963485c" providerId="ADAL" clId="{3A05FF42-151E-4343-8785-507F6AB28E18}" dt="2020-10-14T14:45:58.442" v="153"/>
          <ac:spMkLst>
            <pc:docMk/>
            <pc:sldMk cId="2452013357" sldId="384"/>
            <ac:spMk id="9" creationId="{B4CFD729-17AF-4CE9-8EBC-4A20199F66B9}"/>
          </ac:spMkLst>
        </pc:spChg>
        <pc:spChg chg="mod">
          <ac:chgData name="Prof. Dr.Ir. Arif Djunaidy, M.Sc" userId="09574fc9-7f2a-46d4-a3fa-f039d963485c" providerId="ADAL" clId="{3A05FF42-151E-4343-8785-507F6AB28E18}" dt="2020-10-14T14:45:58.442" v="153"/>
          <ac:spMkLst>
            <pc:docMk/>
            <pc:sldMk cId="2452013357" sldId="384"/>
            <ac:spMk id="10" creationId="{C69A4A35-6756-4527-8B10-0C16FE05EDE7}"/>
          </ac:spMkLst>
        </pc:spChg>
        <pc:grpChg chg="add mod">
          <ac:chgData name="Prof. Dr.Ir. Arif Djunaidy, M.Sc" userId="09574fc9-7f2a-46d4-a3fa-f039d963485c" providerId="ADAL" clId="{3A05FF42-151E-4343-8785-507F6AB28E18}" dt="2020-10-14T14:45:58.442" v="153"/>
          <ac:grpSpMkLst>
            <pc:docMk/>
            <pc:sldMk cId="2452013357" sldId="384"/>
            <ac:grpSpMk id="5" creationId="{5869AEB2-DEE7-4AC9-9698-9BE05E04CF74}"/>
          </ac:grpSpMkLst>
        </pc:grpChg>
        <pc:picChg chg="mod">
          <ac:chgData name="Prof. Dr.Ir. Arif Djunaidy, M.Sc" userId="09574fc9-7f2a-46d4-a3fa-f039d963485c" providerId="ADAL" clId="{3A05FF42-151E-4343-8785-507F6AB28E18}" dt="2020-10-14T14:45:58.442" v="153"/>
          <ac:picMkLst>
            <pc:docMk/>
            <pc:sldMk cId="2452013357" sldId="384"/>
            <ac:picMk id="7" creationId="{30F1E99C-C0C5-4196-8269-7F885259E47C}"/>
          </ac:picMkLst>
        </pc:picChg>
      </pc:sldChg>
      <pc:sldChg chg="addSp modSp">
        <pc:chgData name="Prof. Dr.Ir. Arif Djunaidy, M.Sc" userId="09574fc9-7f2a-46d4-a3fa-f039d963485c" providerId="ADAL" clId="{3A05FF42-151E-4343-8785-507F6AB28E18}" dt="2020-10-14T14:46:00.569" v="154"/>
        <pc:sldMkLst>
          <pc:docMk/>
          <pc:sldMk cId="726834458" sldId="385"/>
        </pc:sldMkLst>
        <pc:spChg chg="mod">
          <ac:chgData name="Prof. Dr.Ir. Arif Djunaidy, M.Sc" userId="09574fc9-7f2a-46d4-a3fa-f039d963485c" providerId="ADAL" clId="{3A05FF42-151E-4343-8785-507F6AB28E18}" dt="2020-10-14T14:46:00.569" v="154"/>
          <ac:spMkLst>
            <pc:docMk/>
            <pc:sldMk cId="726834458" sldId="385"/>
            <ac:spMk id="8" creationId="{4C85FF89-0B92-4697-ADFB-8FB026D64C69}"/>
          </ac:spMkLst>
        </pc:spChg>
        <pc:spChg chg="mod">
          <ac:chgData name="Prof. Dr.Ir. Arif Djunaidy, M.Sc" userId="09574fc9-7f2a-46d4-a3fa-f039d963485c" providerId="ADAL" clId="{3A05FF42-151E-4343-8785-507F6AB28E18}" dt="2020-10-14T14:46:00.569" v="154"/>
          <ac:spMkLst>
            <pc:docMk/>
            <pc:sldMk cId="726834458" sldId="385"/>
            <ac:spMk id="10" creationId="{049905AC-123B-46A5-B387-39E6305898E3}"/>
          </ac:spMkLst>
        </pc:spChg>
        <pc:spChg chg="mod">
          <ac:chgData name="Prof. Dr.Ir. Arif Djunaidy, M.Sc" userId="09574fc9-7f2a-46d4-a3fa-f039d963485c" providerId="ADAL" clId="{3A05FF42-151E-4343-8785-507F6AB28E18}" dt="2020-10-14T14:46:00.569" v="154"/>
          <ac:spMkLst>
            <pc:docMk/>
            <pc:sldMk cId="726834458" sldId="385"/>
            <ac:spMk id="11" creationId="{ECA5249F-8880-4836-8CFE-236079A8A6D4}"/>
          </ac:spMkLst>
        </pc:spChg>
        <pc:spChg chg="mod">
          <ac:chgData name="Prof. Dr.Ir. Arif Djunaidy, M.Sc" userId="09574fc9-7f2a-46d4-a3fa-f039d963485c" providerId="ADAL" clId="{3A05FF42-151E-4343-8785-507F6AB28E18}" dt="2020-10-14T14:46:00.569" v="154"/>
          <ac:spMkLst>
            <pc:docMk/>
            <pc:sldMk cId="726834458" sldId="385"/>
            <ac:spMk id="12" creationId="{F345AB79-9215-4980-950B-4CD513CA5487}"/>
          </ac:spMkLst>
        </pc:spChg>
        <pc:grpChg chg="add mod">
          <ac:chgData name="Prof. Dr.Ir. Arif Djunaidy, M.Sc" userId="09574fc9-7f2a-46d4-a3fa-f039d963485c" providerId="ADAL" clId="{3A05FF42-151E-4343-8785-507F6AB28E18}" dt="2020-10-14T14:46:00.569" v="154"/>
          <ac:grpSpMkLst>
            <pc:docMk/>
            <pc:sldMk cId="726834458" sldId="385"/>
            <ac:grpSpMk id="7" creationId="{FCABC78F-A442-4170-89A2-030CC1C4F642}"/>
          </ac:grpSpMkLst>
        </pc:grpChg>
        <pc:picChg chg="mod">
          <ac:chgData name="Prof. Dr.Ir. Arif Djunaidy, M.Sc" userId="09574fc9-7f2a-46d4-a3fa-f039d963485c" providerId="ADAL" clId="{3A05FF42-151E-4343-8785-507F6AB28E18}" dt="2020-10-14T14:46:00.569" v="154"/>
          <ac:picMkLst>
            <pc:docMk/>
            <pc:sldMk cId="726834458" sldId="385"/>
            <ac:picMk id="9" creationId="{8E8D2DC8-5EF4-4C98-9350-12CCEFFC6127}"/>
          </ac:picMkLst>
        </pc:picChg>
      </pc:sldChg>
      <pc:sldChg chg="addSp modSp">
        <pc:chgData name="Prof. Dr.Ir. Arif Djunaidy, M.Sc" userId="09574fc9-7f2a-46d4-a3fa-f039d963485c" providerId="ADAL" clId="{3A05FF42-151E-4343-8785-507F6AB28E18}" dt="2020-10-14T14:46:02.636" v="155"/>
        <pc:sldMkLst>
          <pc:docMk/>
          <pc:sldMk cId="3213176775" sldId="386"/>
        </pc:sldMkLst>
        <pc:spChg chg="mod">
          <ac:chgData name="Prof. Dr.Ir. Arif Djunaidy, M.Sc" userId="09574fc9-7f2a-46d4-a3fa-f039d963485c" providerId="ADAL" clId="{3A05FF42-151E-4343-8785-507F6AB28E18}" dt="2020-10-14T14:46:02.636" v="155"/>
          <ac:spMkLst>
            <pc:docMk/>
            <pc:sldMk cId="3213176775" sldId="386"/>
            <ac:spMk id="6" creationId="{A6313A68-676F-4522-A895-A1E5515016C4}"/>
          </ac:spMkLst>
        </pc:spChg>
        <pc:spChg chg="mod">
          <ac:chgData name="Prof. Dr.Ir. Arif Djunaidy, M.Sc" userId="09574fc9-7f2a-46d4-a3fa-f039d963485c" providerId="ADAL" clId="{3A05FF42-151E-4343-8785-507F6AB28E18}" dt="2020-10-14T14:46:02.636" v="155"/>
          <ac:spMkLst>
            <pc:docMk/>
            <pc:sldMk cId="3213176775" sldId="386"/>
            <ac:spMk id="8" creationId="{04CACCD9-DB47-4288-A631-165F6E450667}"/>
          </ac:spMkLst>
        </pc:spChg>
        <pc:spChg chg="mod">
          <ac:chgData name="Prof. Dr.Ir. Arif Djunaidy, M.Sc" userId="09574fc9-7f2a-46d4-a3fa-f039d963485c" providerId="ADAL" clId="{3A05FF42-151E-4343-8785-507F6AB28E18}" dt="2020-10-14T14:46:02.636" v="155"/>
          <ac:spMkLst>
            <pc:docMk/>
            <pc:sldMk cId="3213176775" sldId="386"/>
            <ac:spMk id="9" creationId="{21298726-6EBC-4BDF-90D6-38DE4B1B5DC5}"/>
          </ac:spMkLst>
        </pc:spChg>
        <pc:spChg chg="mod">
          <ac:chgData name="Prof. Dr.Ir. Arif Djunaidy, M.Sc" userId="09574fc9-7f2a-46d4-a3fa-f039d963485c" providerId="ADAL" clId="{3A05FF42-151E-4343-8785-507F6AB28E18}" dt="2020-10-14T14:46:02.636" v="155"/>
          <ac:spMkLst>
            <pc:docMk/>
            <pc:sldMk cId="3213176775" sldId="386"/>
            <ac:spMk id="10" creationId="{58EA3C89-51A0-4095-BDFE-7DAE2AA16AE4}"/>
          </ac:spMkLst>
        </pc:spChg>
        <pc:grpChg chg="add mod">
          <ac:chgData name="Prof. Dr.Ir. Arif Djunaidy, M.Sc" userId="09574fc9-7f2a-46d4-a3fa-f039d963485c" providerId="ADAL" clId="{3A05FF42-151E-4343-8785-507F6AB28E18}" dt="2020-10-14T14:46:02.636" v="155"/>
          <ac:grpSpMkLst>
            <pc:docMk/>
            <pc:sldMk cId="3213176775" sldId="386"/>
            <ac:grpSpMk id="5" creationId="{4ADCC52E-0CF7-49EA-B038-C7CC2A77CEB9}"/>
          </ac:grpSpMkLst>
        </pc:grpChg>
        <pc:picChg chg="mod">
          <ac:chgData name="Prof. Dr.Ir. Arif Djunaidy, M.Sc" userId="09574fc9-7f2a-46d4-a3fa-f039d963485c" providerId="ADAL" clId="{3A05FF42-151E-4343-8785-507F6AB28E18}" dt="2020-10-14T14:46:02.636" v="155"/>
          <ac:picMkLst>
            <pc:docMk/>
            <pc:sldMk cId="3213176775" sldId="386"/>
            <ac:picMk id="7" creationId="{FFD87742-DD5B-47D7-8784-7CD0E9C6DBCE}"/>
          </ac:picMkLst>
        </pc:picChg>
      </pc:sldChg>
      <pc:sldChg chg="addSp modSp">
        <pc:chgData name="Prof. Dr.Ir. Arif Djunaidy, M.Sc" userId="09574fc9-7f2a-46d4-a3fa-f039d963485c" providerId="ADAL" clId="{3A05FF42-151E-4343-8785-507F6AB28E18}" dt="2020-10-14T14:46:05.625" v="156"/>
        <pc:sldMkLst>
          <pc:docMk/>
          <pc:sldMk cId="3688162748" sldId="387"/>
        </pc:sldMkLst>
        <pc:spChg chg="mod">
          <ac:chgData name="Prof. Dr.Ir. Arif Djunaidy, M.Sc" userId="09574fc9-7f2a-46d4-a3fa-f039d963485c" providerId="ADAL" clId="{3A05FF42-151E-4343-8785-507F6AB28E18}" dt="2020-10-14T14:46:05.625" v="156"/>
          <ac:spMkLst>
            <pc:docMk/>
            <pc:sldMk cId="3688162748" sldId="387"/>
            <ac:spMk id="6" creationId="{DAB094C1-C815-4E6F-ADA3-DD5CF67C3848}"/>
          </ac:spMkLst>
        </pc:spChg>
        <pc:spChg chg="mod">
          <ac:chgData name="Prof. Dr.Ir. Arif Djunaidy, M.Sc" userId="09574fc9-7f2a-46d4-a3fa-f039d963485c" providerId="ADAL" clId="{3A05FF42-151E-4343-8785-507F6AB28E18}" dt="2020-10-14T14:46:05.625" v="156"/>
          <ac:spMkLst>
            <pc:docMk/>
            <pc:sldMk cId="3688162748" sldId="387"/>
            <ac:spMk id="8" creationId="{77E9171A-C2F4-40F6-88C0-5BF0B63FE6CB}"/>
          </ac:spMkLst>
        </pc:spChg>
        <pc:spChg chg="mod">
          <ac:chgData name="Prof. Dr.Ir. Arif Djunaidy, M.Sc" userId="09574fc9-7f2a-46d4-a3fa-f039d963485c" providerId="ADAL" clId="{3A05FF42-151E-4343-8785-507F6AB28E18}" dt="2020-10-14T14:46:05.625" v="156"/>
          <ac:spMkLst>
            <pc:docMk/>
            <pc:sldMk cId="3688162748" sldId="387"/>
            <ac:spMk id="9" creationId="{378ABDAF-E188-4B26-A07B-930F63EFFF2B}"/>
          </ac:spMkLst>
        </pc:spChg>
        <pc:spChg chg="mod">
          <ac:chgData name="Prof. Dr.Ir. Arif Djunaidy, M.Sc" userId="09574fc9-7f2a-46d4-a3fa-f039d963485c" providerId="ADAL" clId="{3A05FF42-151E-4343-8785-507F6AB28E18}" dt="2020-10-14T14:46:05.625" v="156"/>
          <ac:spMkLst>
            <pc:docMk/>
            <pc:sldMk cId="3688162748" sldId="387"/>
            <ac:spMk id="10" creationId="{F7EC545B-E37B-401A-AA76-0E8724890017}"/>
          </ac:spMkLst>
        </pc:spChg>
        <pc:grpChg chg="add mod">
          <ac:chgData name="Prof. Dr.Ir. Arif Djunaidy, M.Sc" userId="09574fc9-7f2a-46d4-a3fa-f039d963485c" providerId="ADAL" clId="{3A05FF42-151E-4343-8785-507F6AB28E18}" dt="2020-10-14T14:46:05.625" v="156"/>
          <ac:grpSpMkLst>
            <pc:docMk/>
            <pc:sldMk cId="3688162748" sldId="387"/>
            <ac:grpSpMk id="5" creationId="{22BF6BD9-1569-4AB6-9275-3ACCCAE75A0A}"/>
          </ac:grpSpMkLst>
        </pc:grpChg>
        <pc:picChg chg="mod">
          <ac:chgData name="Prof. Dr.Ir. Arif Djunaidy, M.Sc" userId="09574fc9-7f2a-46d4-a3fa-f039d963485c" providerId="ADAL" clId="{3A05FF42-151E-4343-8785-507F6AB28E18}" dt="2020-10-14T14:46:05.625" v="156"/>
          <ac:picMkLst>
            <pc:docMk/>
            <pc:sldMk cId="3688162748" sldId="387"/>
            <ac:picMk id="7" creationId="{D203812C-E090-45DC-9943-73839F2005D4}"/>
          </ac:picMkLst>
        </pc:picChg>
      </pc:sldChg>
      <pc:sldChg chg="addSp modSp mod">
        <pc:chgData name="Prof. Dr.Ir. Arif Djunaidy, M.Sc" userId="09574fc9-7f2a-46d4-a3fa-f039d963485c" providerId="ADAL" clId="{3A05FF42-151E-4343-8785-507F6AB28E18}" dt="2020-10-14T14:46:58.107" v="164" actId="1076"/>
        <pc:sldMkLst>
          <pc:docMk/>
          <pc:sldMk cId="3697244838" sldId="388"/>
        </pc:sldMkLst>
        <pc:spChg chg="mod">
          <ac:chgData name="Prof. Dr.Ir. Arif Djunaidy, M.Sc" userId="09574fc9-7f2a-46d4-a3fa-f039d963485c" providerId="ADAL" clId="{3A05FF42-151E-4343-8785-507F6AB28E18}" dt="2020-10-14T14:46:41.657" v="160"/>
          <ac:spMkLst>
            <pc:docMk/>
            <pc:sldMk cId="3697244838" sldId="388"/>
            <ac:spMk id="11" creationId="{F0F5C771-0ABA-4F66-B481-0EAB2BEC9A15}"/>
          </ac:spMkLst>
        </pc:spChg>
        <pc:spChg chg="mod">
          <ac:chgData name="Prof. Dr.Ir. Arif Djunaidy, M.Sc" userId="09574fc9-7f2a-46d4-a3fa-f039d963485c" providerId="ADAL" clId="{3A05FF42-151E-4343-8785-507F6AB28E18}" dt="2020-10-14T14:46:41.657" v="160"/>
          <ac:spMkLst>
            <pc:docMk/>
            <pc:sldMk cId="3697244838" sldId="388"/>
            <ac:spMk id="13" creationId="{3A252D1B-DD6B-4894-AE4B-F8597232DAC7}"/>
          </ac:spMkLst>
        </pc:spChg>
        <pc:spChg chg="mod">
          <ac:chgData name="Prof. Dr.Ir. Arif Djunaidy, M.Sc" userId="09574fc9-7f2a-46d4-a3fa-f039d963485c" providerId="ADAL" clId="{3A05FF42-151E-4343-8785-507F6AB28E18}" dt="2020-10-14T14:46:41.657" v="160"/>
          <ac:spMkLst>
            <pc:docMk/>
            <pc:sldMk cId="3697244838" sldId="388"/>
            <ac:spMk id="14" creationId="{BEA6C616-F7C4-4A51-88D8-78C2A228023A}"/>
          </ac:spMkLst>
        </pc:spChg>
        <pc:spChg chg="mod">
          <ac:chgData name="Prof. Dr.Ir. Arif Djunaidy, M.Sc" userId="09574fc9-7f2a-46d4-a3fa-f039d963485c" providerId="ADAL" clId="{3A05FF42-151E-4343-8785-507F6AB28E18}" dt="2020-10-14T14:46:41.657" v="160"/>
          <ac:spMkLst>
            <pc:docMk/>
            <pc:sldMk cId="3697244838" sldId="388"/>
            <ac:spMk id="15" creationId="{D4D50FEA-05B0-4D16-B544-A78761091E0D}"/>
          </ac:spMkLst>
        </pc:spChg>
        <pc:spChg chg="mod">
          <ac:chgData name="Prof. Dr.Ir. Arif Djunaidy, M.Sc" userId="09574fc9-7f2a-46d4-a3fa-f039d963485c" providerId="ADAL" clId="{3A05FF42-151E-4343-8785-507F6AB28E18}" dt="2020-10-14T14:46:50.437" v="162" actId="1076"/>
          <ac:spMkLst>
            <pc:docMk/>
            <pc:sldMk cId="3697244838" sldId="388"/>
            <ac:spMk id="96257" creationId="{6BADBB46-8F01-9347-A473-EA375F1AEAFC}"/>
          </ac:spMkLst>
        </pc:spChg>
        <pc:spChg chg="mod">
          <ac:chgData name="Prof. Dr.Ir. Arif Djunaidy, M.Sc" userId="09574fc9-7f2a-46d4-a3fa-f039d963485c" providerId="ADAL" clId="{3A05FF42-151E-4343-8785-507F6AB28E18}" dt="2020-10-14T14:46:58.107" v="164" actId="1076"/>
          <ac:spMkLst>
            <pc:docMk/>
            <pc:sldMk cId="3697244838" sldId="388"/>
            <ac:spMk id="96259" creationId="{17B93D83-6EB0-EF44-A3B0-ED549143F8F2}"/>
          </ac:spMkLst>
        </pc:spChg>
        <pc:grpChg chg="add mod">
          <ac:chgData name="Prof. Dr.Ir. Arif Djunaidy, M.Sc" userId="09574fc9-7f2a-46d4-a3fa-f039d963485c" providerId="ADAL" clId="{3A05FF42-151E-4343-8785-507F6AB28E18}" dt="2020-10-14T14:46:41.657" v="160"/>
          <ac:grpSpMkLst>
            <pc:docMk/>
            <pc:sldMk cId="3697244838" sldId="388"/>
            <ac:grpSpMk id="10" creationId="{95CAA378-302F-41E8-86DF-0005B53F64B9}"/>
          </ac:grpSpMkLst>
        </pc:grpChg>
        <pc:picChg chg="mod">
          <ac:chgData name="Prof. Dr.Ir. Arif Djunaidy, M.Sc" userId="09574fc9-7f2a-46d4-a3fa-f039d963485c" providerId="ADAL" clId="{3A05FF42-151E-4343-8785-507F6AB28E18}" dt="2020-10-14T14:46:41.657" v="160"/>
          <ac:picMkLst>
            <pc:docMk/>
            <pc:sldMk cId="3697244838" sldId="388"/>
            <ac:picMk id="12" creationId="{BCF8B9E9-535B-4F14-B407-9B7CA32D8387}"/>
          </ac:picMkLst>
        </pc:picChg>
        <pc:picChg chg="mod">
          <ac:chgData name="Prof. Dr.Ir. Arif Djunaidy, M.Sc" userId="09574fc9-7f2a-46d4-a3fa-f039d963485c" providerId="ADAL" clId="{3A05FF42-151E-4343-8785-507F6AB28E18}" dt="2020-10-14T14:46:54.258" v="163" actId="1076"/>
          <ac:picMkLst>
            <pc:docMk/>
            <pc:sldMk cId="3697244838" sldId="388"/>
            <ac:picMk id="89092" creationId="{A33FB07F-11F0-854D-BE3F-204808E0A2AE}"/>
          </ac:picMkLst>
        </pc:picChg>
      </pc:sldChg>
      <pc:sldChg chg="addSp modSp">
        <pc:chgData name="Prof. Dr.Ir. Arif Djunaidy, M.Sc" userId="09574fc9-7f2a-46d4-a3fa-f039d963485c" providerId="ADAL" clId="{3A05FF42-151E-4343-8785-507F6AB28E18}" dt="2020-10-14T14:47:06.027" v="165"/>
        <pc:sldMkLst>
          <pc:docMk/>
          <pc:sldMk cId="3809780375" sldId="389"/>
        </pc:sldMkLst>
        <pc:spChg chg="mod">
          <ac:chgData name="Prof. Dr.Ir. Arif Djunaidy, M.Sc" userId="09574fc9-7f2a-46d4-a3fa-f039d963485c" providerId="ADAL" clId="{3A05FF42-151E-4343-8785-507F6AB28E18}" dt="2020-10-14T14:47:06.027" v="165"/>
          <ac:spMkLst>
            <pc:docMk/>
            <pc:sldMk cId="3809780375" sldId="389"/>
            <ac:spMk id="7" creationId="{0960367D-F598-48FD-831C-2DC359C565D9}"/>
          </ac:spMkLst>
        </pc:spChg>
        <pc:spChg chg="mod">
          <ac:chgData name="Prof. Dr.Ir. Arif Djunaidy, M.Sc" userId="09574fc9-7f2a-46d4-a3fa-f039d963485c" providerId="ADAL" clId="{3A05FF42-151E-4343-8785-507F6AB28E18}" dt="2020-10-14T14:47:06.027" v="165"/>
          <ac:spMkLst>
            <pc:docMk/>
            <pc:sldMk cId="3809780375" sldId="389"/>
            <ac:spMk id="9" creationId="{C69DBFB6-D55F-4E36-BA67-098FCF7AB3A3}"/>
          </ac:spMkLst>
        </pc:spChg>
        <pc:spChg chg="mod">
          <ac:chgData name="Prof. Dr.Ir. Arif Djunaidy, M.Sc" userId="09574fc9-7f2a-46d4-a3fa-f039d963485c" providerId="ADAL" clId="{3A05FF42-151E-4343-8785-507F6AB28E18}" dt="2020-10-14T14:47:06.027" v="165"/>
          <ac:spMkLst>
            <pc:docMk/>
            <pc:sldMk cId="3809780375" sldId="389"/>
            <ac:spMk id="10" creationId="{12336BC0-8E15-4EC8-9331-49F22119D58B}"/>
          </ac:spMkLst>
        </pc:spChg>
        <pc:spChg chg="mod">
          <ac:chgData name="Prof. Dr.Ir. Arif Djunaidy, M.Sc" userId="09574fc9-7f2a-46d4-a3fa-f039d963485c" providerId="ADAL" clId="{3A05FF42-151E-4343-8785-507F6AB28E18}" dt="2020-10-14T14:47:06.027" v="165"/>
          <ac:spMkLst>
            <pc:docMk/>
            <pc:sldMk cId="3809780375" sldId="389"/>
            <ac:spMk id="11" creationId="{6F1E6E56-B5EA-47D6-B006-39BE2ACCCD3A}"/>
          </ac:spMkLst>
        </pc:spChg>
        <pc:grpChg chg="add mod">
          <ac:chgData name="Prof. Dr.Ir. Arif Djunaidy, M.Sc" userId="09574fc9-7f2a-46d4-a3fa-f039d963485c" providerId="ADAL" clId="{3A05FF42-151E-4343-8785-507F6AB28E18}" dt="2020-10-14T14:47:06.027" v="165"/>
          <ac:grpSpMkLst>
            <pc:docMk/>
            <pc:sldMk cId="3809780375" sldId="389"/>
            <ac:grpSpMk id="5" creationId="{31A17C35-8496-4FC8-9A8F-FA8502EC1129}"/>
          </ac:grpSpMkLst>
        </pc:grpChg>
        <pc:picChg chg="mod">
          <ac:chgData name="Prof. Dr.Ir. Arif Djunaidy, M.Sc" userId="09574fc9-7f2a-46d4-a3fa-f039d963485c" providerId="ADAL" clId="{3A05FF42-151E-4343-8785-507F6AB28E18}" dt="2020-10-14T14:47:06.027" v="165"/>
          <ac:picMkLst>
            <pc:docMk/>
            <pc:sldMk cId="3809780375" sldId="389"/>
            <ac:picMk id="8" creationId="{A60160F8-8C0C-46EE-86E1-78E1FC57C2FF}"/>
          </ac:picMkLst>
        </pc:picChg>
      </pc:sldChg>
      <pc:sldChg chg="addSp modSp">
        <pc:chgData name="Prof. Dr.Ir. Arif Djunaidy, M.Sc" userId="09574fc9-7f2a-46d4-a3fa-f039d963485c" providerId="ADAL" clId="{3A05FF42-151E-4343-8785-507F6AB28E18}" dt="2020-10-14T14:47:26.431" v="167" actId="1076"/>
        <pc:sldMkLst>
          <pc:docMk/>
          <pc:sldMk cId="2505005625" sldId="390"/>
        </pc:sldMkLst>
        <pc:spChg chg="mod">
          <ac:chgData name="Prof. Dr.Ir. Arif Djunaidy, M.Sc" userId="09574fc9-7f2a-46d4-a3fa-f039d963485c" providerId="ADAL" clId="{3A05FF42-151E-4343-8785-507F6AB28E18}" dt="2020-10-14T14:47:07.899" v="166"/>
          <ac:spMkLst>
            <pc:docMk/>
            <pc:sldMk cId="2505005625" sldId="390"/>
            <ac:spMk id="6" creationId="{D5C51E99-24F8-41EE-9193-75863EA46E00}"/>
          </ac:spMkLst>
        </pc:spChg>
        <pc:spChg chg="mod">
          <ac:chgData name="Prof. Dr.Ir. Arif Djunaidy, M.Sc" userId="09574fc9-7f2a-46d4-a3fa-f039d963485c" providerId="ADAL" clId="{3A05FF42-151E-4343-8785-507F6AB28E18}" dt="2020-10-14T14:47:26.431" v="167" actId="1076"/>
          <ac:spMkLst>
            <pc:docMk/>
            <pc:sldMk cId="2505005625" sldId="390"/>
            <ac:spMk id="7" creationId="{2A1EE271-C7EB-174E-B511-27DE2504777C}"/>
          </ac:spMkLst>
        </pc:spChg>
        <pc:spChg chg="mod">
          <ac:chgData name="Prof. Dr.Ir. Arif Djunaidy, M.Sc" userId="09574fc9-7f2a-46d4-a3fa-f039d963485c" providerId="ADAL" clId="{3A05FF42-151E-4343-8785-507F6AB28E18}" dt="2020-10-14T14:47:07.899" v="166"/>
          <ac:spMkLst>
            <pc:docMk/>
            <pc:sldMk cId="2505005625" sldId="390"/>
            <ac:spMk id="9" creationId="{CB605846-EA06-4D8B-8443-F9419C9DFF96}"/>
          </ac:spMkLst>
        </pc:spChg>
        <pc:spChg chg="mod">
          <ac:chgData name="Prof. Dr.Ir. Arif Djunaidy, M.Sc" userId="09574fc9-7f2a-46d4-a3fa-f039d963485c" providerId="ADAL" clId="{3A05FF42-151E-4343-8785-507F6AB28E18}" dt="2020-10-14T14:47:07.899" v="166"/>
          <ac:spMkLst>
            <pc:docMk/>
            <pc:sldMk cId="2505005625" sldId="390"/>
            <ac:spMk id="10" creationId="{796C5AE4-12B5-46B2-A1CA-D040117E94F9}"/>
          </ac:spMkLst>
        </pc:spChg>
        <pc:spChg chg="mod">
          <ac:chgData name="Prof. Dr.Ir. Arif Djunaidy, M.Sc" userId="09574fc9-7f2a-46d4-a3fa-f039d963485c" providerId="ADAL" clId="{3A05FF42-151E-4343-8785-507F6AB28E18}" dt="2020-10-14T14:47:07.899" v="166"/>
          <ac:spMkLst>
            <pc:docMk/>
            <pc:sldMk cId="2505005625" sldId="390"/>
            <ac:spMk id="11" creationId="{A7D45FFD-E503-44E0-8B5D-578FB7C652B2}"/>
          </ac:spMkLst>
        </pc:spChg>
        <pc:grpChg chg="add mod">
          <ac:chgData name="Prof. Dr.Ir. Arif Djunaidy, M.Sc" userId="09574fc9-7f2a-46d4-a3fa-f039d963485c" providerId="ADAL" clId="{3A05FF42-151E-4343-8785-507F6AB28E18}" dt="2020-10-14T14:47:07.899" v="166"/>
          <ac:grpSpMkLst>
            <pc:docMk/>
            <pc:sldMk cId="2505005625" sldId="390"/>
            <ac:grpSpMk id="5" creationId="{EBDEE4CB-DA31-462C-9C9F-3E21F6CF0492}"/>
          </ac:grpSpMkLst>
        </pc:grpChg>
        <pc:picChg chg="mod">
          <ac:chgData name="Prof. Dr.Ir. Arif Djunaidy, M.Sc" userId="09574fc9-7f2a-46d4-a3fa-f039d963485c" providerId="ADAL" clId="{3A05FF42-151E-4343-8785-507F6AB28E18}" dt="2020-10-14T14:47:07.899" v="166"/>
          <ac:picMkLst>
            <pc:docMk/>
            <pc:sldMk cId="2505005625" sldId="390"/>
            <ac:picMk id="8" creationId="{6FB2A86F-0C4B-4809-ADAD-E496BC2EE608}"/>
          </ac:picMkLst>
        </pc:picChg>
      </pc:sldChg>
      <pc:sldChg chg="addSp modSp mod">
        <pc:chgData name="Prof. Dr.Ir. Arif Djunaidy, M.Sc" userId="09574fc9-7f2a-46d4-a3fa-f039d963485c" providerId="ADAL" clId="{3A05FF42-151E-4343-8785-507F6AB28E18}" dt="2020-10-14T14:46:33.755" v="159" actId="1076"/>
        <pc:sldMkLst>
          <pc:docMk/>
          <pc:sldMk cId="3914235282" sldId="391"/>
        </pc:sldMkLst>
        <pc:spChg chg="mod">
          <ac:chgData name="Prof. Dr.Ir. Arif Djunaidy, M.Sc" userId="09574fc9-7f2a-46d4-a3fa-f039d963485c" providerId="ADAL" clId="{3A05FF42-151E-4343-8785-507F6AB28E18}" dt="2020-10-14T14:46:08.414" v="157"/>
          <ac:spMkLst>
            <pc:docMk/>
            <pc:sldMk cId="3914235282" sldId="391"/>
            <ac:spMk id="6" creationId="{4FD7DFB2-5080-43B3-A9DD-A2275DBEF0D7}"/>
          </ac:spMkLst>
        </pc:spChg>
        <pc:spChg chg="mod">
          <ac:chgData name="Prof. Dr.Ir. Arif Djunaidy, M.Sc" userId="09574fc9-7f2a-46d4-a3fa-f039d963485c" providerId="ADAL" clId="{3A05FF42-151E-4343-8785-507F6AB28E18}" dt="2020-10-14T14:46:08.414" v="157"/>
          <ac:spMkLst>
            <pc:docMk/>
            <pc:sldMk cId="3914235282" sldId="391"/>
            <ac:spMk id="8" creationId="{EC890F17-D20B-4197-8669-BB129FB616F3}"/>
          </ac:spMkLst>
        </pc:spChg>
        <pc:spChg chg="mod">
          <ac:chgData name="Prof. Dr.Ir. Arif Djunaidy, M.Sc" userId="09574fc9-7f2a-46d4-a3fa-f039d963485c" providerId="ADAL" clId="{3A05FF42-151E-4343-8785-507F6AB28E18}" dt="2020-10-14T14:46:08.414" v="157"/>
          <ac:spMkLst>
            <pc:docMk/>
            <pc:sldMk cId="3914235282" sldId="391"/>
            <ac:spMk id="9" creationId="{411B61DA-3234-4933-A695-CA5F8D0325C3}"/>
          </ac:spMkLst>
        </pc:spChg>
        <pc:spChg chg="mod">
          <ac:chgData name="Prof. Dr.Ir. Arif Djunaidy, M.Sc" userId="09574fc9-7f2a-46d4-a3fa-f039d963485c" providerId="ADAL" clId="{3A05FF42-151E-4343-8785-507F6AB28E18}" dt="2020-10-14T14:46:08.414" v="157"/>
          <ac:spMkLst>
            <pc:docMk/>
            <pc:sldMk cId="3914235282" sldId="391"/>
            <ac:spMk id="10" creationId="{4396BEE8-F98A-45C9-8D6B-BE619458F574}"/>
          </ac:spMkLst>
        </pc:spChg>
        <pc:grpChg chg="add mod">
          <ac:chgData name="Prof. Dr.Ir. Arif Djunaidy, M.Sc" userId="09574fc9-7f2a-46d4-a3fa-f039d963485c" providerId="ADAL" clId="{3A05FF42-151E-4343-8785-507F6AB28E18}" dt="2020-10-14T14:46:08.414" v="157"/>
          <ac:grpSpMkLst>
            <pc:docMk/>
            <pc:sldMk cId="3914235282" sldId="391"/>
            <ac:grpSpMk id="5" creationId="{B9E5703C-A1C4-4F0A-9DF8-CBE15F5B4784}"/>
          </ac:grpSpMkLst>
        </pc:grpChg>
        <pc:graphicFrameChg chg="mod">
          <ac:chgData name="Prof. Dr.Ir. Arif Djunaidy, M.Sc" userId="09574fc9-7f2a-46d4-a3fa-f039d963485c" providerId="ADAL" clId="{3A05FF42-151E-4343-8785-507F6AB28E18}" dt="2020-10-14T14:46:33.755" v="159" actId="1076"/>
          <ac:graphicFrameMkLst>
            <pc:docMk/>
            <pc:sldMk cId="3914235282" sldId="391"/>
            <ac:graphicFrameMk id="884809" creationId="{63E7C802-4F71-9748-B445-802F274D6F19}"/>
          </ac:graphicFrameMkLst>
        </pc:graphicFrameChg>
        <pc:picChg chg="mod">
          <ac:chgData name="Prof. Dr.Ir. Arif Djunaidy, M.Sc" userId="09574fc9-7f2a-46d4-a3fa-f039d963485c" providerId="ADAL" clId="{3A05FF42-151E-4343-8785-507F6AB28E18}" dt="2020-10-14T14:46:08.414" v="157"/>
          <ac:picMkLst>
            <pc:docMk/>
            <pc:sldMk cId="3914235282" sldId="391"/>
            <ac:picMk id="7" creationId="{EE214C18-DB1F-43CF-B107-0DB3A92AB2DF}"/>
          </ac:picMkLst>
        </pc:picChg>
      </pc:sldChg>
      <pc:sldChg chg="del">
        <pc:chgData name="Prof. Dr.Ir. Arif Djunaidy, M.Sc" userId="09574fc9-7f2a-46d4-a3fa-f039d963485c" providerId="ADAL" clId="{3A05FF42-151E-4343-8785-507F6AB28E18}" dt="2020-10-14T14:46:15.098" v="158" actId="47"/>
        <pc:sldMkLst>
          <pc:docMk/>
          <pc:sldMk cId="3464250341" sldId="393"/>
        </pc:sldMkLst>
      </pc:sldChg>
      <pc:sldChg chg="addSp delSp modSp add mod">
        <pc:chgData name="Prof. Dr.Ir. Arif Djunaidy, M.Sc" userId="09574fc9-7f2a-46d4-a3fa-f039d963485c" providerId="ADAL" clId="{3A05FF42-151E-4343-8785-507F6AB28E18}" dt="2020-10-14T14:59:53.813" v="343" actId="20577"/>
        <pc:sldMkLst>
          <pc:docMk/>
          <pc:sldMk cId="2249457462" sldId="440"/>
        </pc:sldMkLst>
        <pc:spChg chg="mod">
          <ac:chgData name="Prof. Dr.Ir. Arif Djunaidy, M.Sc" userId="09574fc9-7f2a-46d4-a3fa-f039d963485c" providerId="ADAL" clId="{3A05FF42-151E-4343-8785-507F6AB28E18}" dt="2020-10-14T14:49:57.320" v="171"/>
          <ac:spMkLst>
            <pc:docMk/>
            <pc:sldMk cId="2249457462" sldId="440"/>
            <ac:spMk id="12" creationId="{7146CE57-7BDC-4678-89A9-7D8A85062009}"/>
          </ac:spMkLst>
        </pc:spChg>
        <pc:spChg chg="mod">
          <ac:chgData name="Prof. Dr.Ir. Arif Djunaidy, M.Sc" userId="09574fc9-7f2a-46d4-a3fa-f039d963485c" providerId="ADAL" clId="{3A05FF42-151E-4343-8785-507F6AB28E18}" dt="2020-10-14T14:49:57.320" v="171"/>
          <ac:spMkLst>
            <pc:docMk/>
            <pc:sldMk cId="2249457462" sldId="440"/>
            <ac:spMk id="14" creationId="{307DE1EF-E064-4235-9C65-41BE8B77A542}"/>
          </ac:spMkLst>
        </pc:spChg>
        <pc:spChg chg="mod">
          <ac:chgData name="Prof. Dr.Ir. Arif Djunaidy, M.Sc" userId="09574fc9-7f2a-46d4-a3fa-f039d963485c" providerId="ADAL" clId="{3A05FF42-151E-4343-8785-507F6AB28E18}" dt="2020-10-14T14:49:57.320" v="171"/>
          <ac:spMkLst>
            <pc:docMk/>
            <pc:sldMk cId="2249457462" sldId="440"/>
            <ac:spMk id="15" creationId="{7EA31D13-A74C-4BB7-B234-EB8E3C0C98D8}"/>
          </ac:spMkLst>
        </pc:spChg>
        <pc:spChg chg="mod">
          <ac:chgData name="Prof. Dr.Ir. Arif Djunaidy, M.Sc" userId="09574fc9-7f2a-46d4-a3fa-f039d963485c" providerId="ADAL" clId="{3A05FF42-151E-4343-8785-507F6AB28E18}" dt="2020-10-14T14:49:57.320" v="171"/>
          <ac:spMkLst>
            <pc:docMk/>
            <pc:sldMk cId="2249457462" sldId="440"/>
            <ac:spMk id="16" creationId="{F832B3A7-710D-48D6-B482-F95FAC86ED6E}"/>
          </ac:spMkLst>
        </pc:spChg>
        <pc:spChg chg="mod">
          <ac:chgData name="Prof. Dr.Ir. Arif Djunaidy, M.Sc" userId="09574fc9-7f2a-46d4-a3fa-f039d963485c" providerId="ADAL" clId="{3A05FF42-151E-4343-8785-507F6AB28E18}" dt="2020-10-14T14:59:53.813" v="343" actId="20577"/>
          <ac:spMkLst>
            <pc:docMk/>
            <pc:sldMk cId="2249457462" sldId="440"/>
            <ac:spMk id="217091" creationId="{00000000-0000-0000-0000-000000000000}"/>
          </ac:spMkLst>
        </pc:spChg>
        <pc:grpChg chg="add mod">
          <ac:chgData name="Prof. Dr.Ir. Arif Djunaidy, M.Sc" userId="09574fc9-7f2a-46d4-a3fa-f039d963485c" providerId="ADAL" clId="{3A05FF42-151E-4343-8785-507F6AB28E18}" dt="2020-10-14T14:49:57.320" v="171"/>
          <ac:grpSpMkLst>
            <pc:docMk/>
            <pc:sldMk cId="2249457462" sldId="440"/>
            <ac:grpSpMk id="10" creationId="{178E8A86-4250-46DB-B324-B8B549047D1A}"/>
          </ac:grpSpMkLst>
        </pc:grpChg>
        <pc:grpChg chg="del">
          <ac:chgData name="Prof. Dr.Ir. Arif Djunaidy, M.Sc" userId="09574fc9-7f2a-46d4-a3fa-f039d963485c" providerId="ADAL" clId="{3A05FF42-151E-4343-8785-507F6AB28E18}" dt="2020-10-14T14:49:56.412" v="170" actId="478"/>
          <ac:grpSpMkLst>
            <pc:docMk/>
            <pc:sldMk cId="2249457462" sldId="440"/>
            <ac:grpSpMk id="11" creationId="{F7191CD8-F0CE-403D-A1B2-E17C56B1EE66}"/>
          </ac:grpSpMkLst>
        </pc:grpChg>
        <pc:picChg chg="mod">
          <ac:chgData name="Prof. Dr.Ir. Arif Djunaidy, M.Sc" userId="09574fc9-7f2a-46d4-a3fa-f039d963485c" providerId="ADAL" clId="{3A05FF42-151E-4343-8785-507F6AB28E18}" dt="2020-10-14T14:49:57.320" v="171"/>
          <ac:picMkLst>
            <pc:docMk/>
            <pc:sldMk cId="2249457462" sldId="440"/>
            <ac:picMk id="13" creationId="{02444FC1-FF55-44B3-A539-9B554824BF7C}"/>
          </ac:picMkLst>
        </pc:picChg>
      </pc:sldChg>
    </pc:docChg>
  </pc:docChgLst>
  <pc:docChgLst>
    <pc:chgData name="Prof. Dr.Ir. Arif Djunaidy, M.Sc" userId="09574fc9-7f2a-46d4-a3fa-f039d963485c" providerId="ADAL" clId="{04C2D7E8-FEBD-4A6D-B454-8D359736A6A8}"/>
    <pc:docChg chg="undo custSel addSld delSld modSld">
      <pc:chgData name="Prof. Dr.Ir. Arif Djunaidy, M.Sc" userId="09574fc9-7f2a-46d4-a3fa-f039d963485c" providerId="ADAL" clId="{04C2D7E8-FEBD-4A6D-B454-8D359736A6A8}" dt="2020-10-25T10:13:11.216" v="2071" actId="14100"/>
      <pc:docMkLst>
        <pc:docMk/>
      </pc:docMkLst>
      <pc:sldChg chg="del">
        <pc:chgData name="Prof. Dr.Ir. Arif Djunaidy, M.Sc" userId="09574fc9-7f2a-46d4-a3fa-f039d963485c" providerId="ADAL" clId="{04C2D7E8-FEBD-4A6D-B454-8D359736A6A8}" dt="2020-10-15T02:57:09.245" v="35" actId="47"/>
        <pc:sldMkLst>
          <pc:docMk/>
          <pc:sldMk cId="4238566724" sldId="256"/>
        </pc:sldMkLst>
      </pc:sldChg>
      <pc:sldChg chg="modSp mod">
        <pc:chgData name="Prof. Dr.Ir. Arif Djunaidy, M.Sc" userId="09574fc9-7f2a-46d4-a3fa-f039d963485c" providerId="ADAL" clId="{04C2D7E8-FEBD-4A6D-B454-8D359736A6A8}" dt="2020-10-15T02:59:26.846" v="71" actId="20577"/>
        <pc:sldMkLst>
          <pc:docMk/>
          <pc:sldMk cId="0" sldId="305"/>
        </pc:sldMkLst>
        <pc:spChg chg="mod">
          <ac:chgData name="Prof. Dr.Ir. Arif Djunaidy, M.Sc" userId="09574fc9-7f2a-46d4-a3fa-f039d963485c" providerId="ADAL" clId="{04C2D7E8-FEBD-4A6D-B454-8D359736A6A8}" dt="2020-10-15T02:59:26.846" v="71" actId="20577"/>
          <ac:spMkLst>
            <pc:docMk/>
            <pc:sldMk cId="0" sldId="305"/>
            <ac:spMk id="63489" creationId="{302A1CB4-AD42-0344-9E20-CF8CDC224C40}"/>
          </ac:spMkLst>
        </pc:spChg>
      </pc:sldChg>
      <pc:sldChg chg="modSp mod">
        <pc:chgData name="Prof. Dr.Ir. Arif Djunaidy, M.Sc" userId="09574fc9-7f2a-46d4-a3fa-f039d963485c" providerId="ADAL" clId="{04C2D7E8-FEBD-4A6D-B454-8D359736A6A8}" dt="2020-10-15T02:59:10.154" v="65"/>
        <pc:sldMkLst>
          <pc:docMk/>
          <pc:sldMk cId="0" sldId="308"/>
        </pc:sldMkLst>
        <pc:spChg chg="mod">
          <ac:chgData name="Prof. Dr.Ir. Arif Djunaidy, M.Sc" userId="09574fc9-7f2a-46d4-a3fa-f039d963485c" providerId="ADAL" clId="{04C2D7E8-FEBD-4A6D-B454-8D359736A6A8}" dt="2020-10-15T02:57:25.134" v="44" actId="20577"/>
          <ac:spMkLst>
            <pc:docMk/>
            <pc:sldMk cId="0" sldId="308"/>
            <ac:spMk id="16387" creationId="{065C6DC6-1BDE-B34F-B364-B3156CF366B5}"/>
          </ac:spMkLst>
        </pc:spChg>
        <pc:spChg chg="mod">
          <ac:chgData name="Prof. Dr.Ir. Arif Djunaidy, M.Sc" userId="09574fc9-7f2a-46d4-a3fa-f039d963485c" providerId="ADAL" clId="{04C2D7E8-FEBD-4A6D-B454-8D359736A6A8}" dt="2020-10-15T02:59:10.154" v="65"/>
          <ac:spMkLst>
            <pc:docMk/>
            <pc:sldMk cId="0" sldId="308"/>
            <ac:spMk id="16390" creationId="{76284147-317D-2A40-8542-C7B66A771980}"/>
          </ac:spMkLst>
        </pc:spChg>
      </pc:sldChg>
      <pc:sldChg chg="modSp">
        <pc:chgData name="Prof. Dr.Ir. Arif Djunaidy, M.Sc" userId="09574fc9-7f2a-46d4-a3fa-f039d963485c" providerId="ADAL" clId="{04C2D7E8-FEBD-4A6D-B454-8D359736A6A8}" dt="2020-10-15T02:59:10.154" v="65"/>
        <pc:sldMkLst>
          <pc:docMk/>
          <pc:sldMk cId="2070234742" sldId="339"/>
        </pc:sldMkLst>
        <pc:spChg chg="mod">
          <ac:chgData name="Prof. Dr.Ir. Arif Djunaidy, M.Sc" userId="09574fc9-7f2a-46d4-a3fa-f039d963485c" providerId="ADAL" clId="{04C2D7E8-FEBD-4A6D-B454-8D359736A6A8}" dt="2020-10-15T02:59:10.154" v="65"/>
          <ac:spMkLst>
            <pc:docMk/>
            <pc:sldMk cId="2070234742" sldId="339"/>
            <ac:spMk id="16" creationId="{16E438D7-9AB9-4365-8FA3-4E2CB6E68D80}"/>
          </ac:spMkLst>
        </pc:spChg>
      </pc:sldChg>
      <pc:sldChg chg="modSp">
        <pc:chgData name="Prof. Dr.Ir. Arif Djunaidy, M.Sc" userId="09574fc9-7f2a-46d4-a3fa-f039d963485c" providerId="ADAL" clId="{04C2D7E8-FEBD-4A6D-B454-8D359736A6A8}" dt="2020-10-15T02:59:10.154" v="65"/>
        <pc:sldMkLst>
          <pc:docMk/>
          <pc:sldMk cId="3889491749" sldId="340"/>
        </pc:sldMkLst>
        <pc:spChg chg="mod">
          <ac:chgData name="Prof. Dr.Ir. Arif Djunaidy, M.Sc" userId="09574fc9-7f2a-46d4-a3fa-f039d963485c" providerId="ADAL" clId="{04C2D7E8-FEBD-4A6D-B454-8D359736A6A8}" dt="2020-10-15T02:59:10.154" v="65"/>
          <ac:spMkLst>
            <pc:docMk/>
            <pc:sldMk cId="3889491749" sldId="340"/>
            <ac:spMk id="16" creationId="{205758DB-3E43-4671-BFE9-7A0CBA7B5A73}"/>
          </ac:spMkLst>
        </pc:spChg>
      </pc:sldChg>
      <pc:sldChg chg="modSp">
        <pc:chgData name="Prof. Dr.Ir. Arif Djunaidy, M.Sc" userId="09574fc9-7f2a-46d4-a3fa-f039d963485c" providerId="ADAL" clId="{04C2D7E8-FEBD-4A6D-B454-8D359736A6A8}" dt="2020-10-15T02:59:10.154" v="65"/>
        <pc:sldMkLst>
          <pc:docMk/>
          <pc:sldMk cId="4192043069" sldId="341"/>
        </pc:sldMkLst>
        <pc:spChg chg="mod">
          <ac:chgData name="Prof. Dr.Ir. Arif Djunaidy, M.Sc" userId="09574fc9-7f2a-46d4-a3fa-f039d963485c" providerId="ADAL" clId="{04C2D7E8-FEBD-4A6D-B454-8D359736A6A8}" dt="2020-10-15T02:59:10.154" v="65"/>
          <ac:spMkLst>
            <pc:docMk/>
            <pc:sldMk cId="4192043069" sldId="341"/>
            <ac:spMk id="16" creationId="{A7C6B53C-3C51-46DD-A767-45EB4C817B09}"/>
          </ac:spMkLst>
        </pc:spChg>
      </pc:sldChg>
      <pc:sldChg chg="modSp">
        <pc:chgData name="Prof. Dr.Ir. Arif Djunaidy, M.Sc" userId="09574fc9-7f2a-46d4-a3fa-f039d963485c" providerId="ADAL" clId="{04C2D7E8-FEBD-4A6D-B454-8D359736A6A8}" dt="2020-10-15T02:59:10.154" v="65"/>
        <pc:sldMkLst>
          <pc:docMk/>
          <pc:sldMk cId="1282902569" sldId="342"/>
        </pc:sldMkLst>
        <pc:spChg chg="mod">
          <ac:chgData name="Prof. Dr.Ir. Arif Djunaidy, M.Sc" userId="09574fc9-7f2a-46d4-a3fa-f039d963485c" providerId="ADAL" clId="{04C2D7E8-FEBD-4A6D-B454-8D359736A6A8}" dt="2020-10-15T02:59:10.154" v="65"/>
          <ac:spMkLst>
            <pc:docMk/>
            <pc:sldMk cId="1282902569" sldId="342"/>
            <ac:spMk id="16" creationId="{6DACA660-0534-495E-9770-BAC3569CB198}"/>
          </ac:spMkLst>
        </pc:spChg>
      </pc:sldChg>
      <pc:sldChg chg="modSp">
        <pc:chgData name="Prof. Dr.Ir. Arif Djunaidy, M.Sc" userId="09574fc9-7f2a-46d4-a3fa-f039d963485c" providerId="ADAL" clId="{04C2D7E8-FEBD-4A6D-B454-8D359736A6A8}" dt="2020-10-15T02:59:10.154" v="65"/>
        <pc:sldMkLst>
          <pc:docMk/>
          <pc:sldMk cId="630218641" sldId="343"/>
        </pc:sldMkLst>
        <pc:spChg chg="mod">
          <ac:chgData name="Prof. Dr.Ir. Arif Djunaidy, M.Sc" userId="09574fc9-7f2a-46d4-a3fa-f039d963485c" providerId="ADAL" clId="{04C2D7E8-FEBD-4A6D-B454-8D359736A6A8}" dt="2020-10-15T02:59:10.154" v="65"/>
          <ac:spMkLst>
            <pc:docMk/>
            <pc:sldMk cId="630218641" sldId="343"/>
            <ac:spMk id="16" creationId="{906C679E-9237-4AB9-9954-776B492F421B}"/>
          </ac:spMkLst>
        </pc:spChg>
      </pc:sldChg>
      <pc:sldChg chg="modSp">
        <pc:chgData name="Prof. Dr.Ir. Arif Djunaidy, M.Sc" userId="09574fc9-7f2a-46d4-a3fa-f039d963485c" providerId="ADAL" clId="{04C2D7E8-FEBD-4A6D-B454-8D359736A6A8}" dt="2020-10-15T02:59:10.154" v="65"/>
        <pc:sldMkLst>
          <pc:docMk/>
          <pc:sldMk cId="3855646872" sldId="344"/>
        </pc:sldMkLst>
        <pc:spChg chg="mod">
          <ac:chgData name="Prof. Dr.Ir. Arif Djunaidy, M.Sc" userId="09574fc9-7f2a-46d4-a3fa-f039d963485c" providerId="ADAL" clId="{04C2D7E8-FEBD-4A6D-B454-8D359736A6A8}" dt="2020-10-15T02:59:10.154" v="65"/>
          <ac:spMkLst>
            <pc:docMk/>
            <pc:sldMk cId="3855646872" sldId="344"/>
            <ac:spMk id="10" creationId="{425BB70F-DA7A-4F5C-A08C-63355B5F618C}"/>
          </ac:spMkLst>
        </pc:spChg>
      </pc:sldChg>
      <pc:sldChg chg="addSp delSp modSp mod">
        <pc:chgData name="Prof. Dr.Ir. Arif Djunaidy, M.Sc" userId="09574fc9-7f2a-46d4-a3fa-f039d963485c" providerId="ADAL" clId="{04C2D7E8-FEBD-4A6D-B454-8D359736A6A8}" dt="2020-10-19T15:06:39.220" v="2040" actId="22"/>
        <pc:sldMkLst>
          <pc:docMk/>
          <pc:sldMk cId="980223549" sldId="345"/>
        </pc:sldMkLst>
        <pc:spChg chg="mod">
          <ac:chgData name="Prof. Dr.Ir. Arif Djunaidy, M.Sc" userId="09574fc9-7f2a-46d4-a3fa-f039d963485c" providerId="ADAL" clId="{04C2D7E8-FEBD-4A6D-B454-8D359736A6A8}" dt="2020-10-15T02:59:10.154" v="65"/>
          <ac:spMkLst>
            <pc:docMk/>
            <pc:sldMk cId="980223549" sldId="345"/>
            <ac:spMk id="11" creationId="{713BC8E6-31FC-47E6-9CFB-8FF2D4D11C76}"/>
          </ac:spMkLst>
        </pc:spChg>
        <pc:spChg chg="del">
          <ac:chgData name="Prof. Dr.Ir. Arif Djunaidy, M.Sc" userId="09574fc9-7f2a-46d4-a3fa-f039d963485c" providerId="ADAL" clId="{04C2D7E8-FEBD-4A6D-B454-8D359736A6A8}" dt="2020-10-19T15:05:23.708" v="2034" actId="478"/>
          <ac:spMkLst>
            <pc:docMk/>
            <pc:sldMk cId="980223549" sldId="345"/>
            <ac:spMk id="30724" creationId="{30DD3091-0BAF-484B-9D29-7EAD1FC8DFE7}"/>
          </ac:spMkLst>
        </pc:spChg>
        <pc:picChg chg="add del mod">
          <ac:chgData name="Prof. Dr.Ir. Arif Djunaidy, M.Sc" userId="09574fc9-7f2a-46d4-a3fa-f039d963485c" providerId="ADAL" clId="{04C2D7E8-FEBD-4A6D-B454-8D359736A6A8}" dt="2020-10-19T15:06:32.797" v="2039" actId="478"/>
          <ac:picMkLst>
            <pc:docMk/>
            <pc:sldMk cId="980223549" sldId="345"/>
            <ac:picMk id="3" creationId="{47D8DA9E-D1E1-41F1-90A4-20EB1A77B1AB}"/>
          </ac:picMkLst>
        </pc:picChg>
        <pc:picChg chg="add">
          <ac:chgData name="Prof. Dr.Ir. Arif Djunaidy, M.Sc" userId="09574fc9-7f2a-46d4-a3fa-f039d963485c" providerId="ADAL" clId="{04C2D7E8-FEBD-4A6D-B454-8D359736A6A8}" dt="2020-10-19T15:06:39.220" v="2040" actId="22"/>
          <ac:picMkLst>
            <pc:docMk/>
            <pc:sldMk cId="980223549" sldId="345"/>
            <ac:picMk id="12" creationId="{5595EB60-4DE0-4A49-A290-461625F49248}"/>
          </ac:picMkLst>
        </pc:picChg>
        <pc:picChg chg="del">
          <ac:chgData name="Prof. Dr.Ir. Arif Djunaidy, M.Sc" userId="09574fc9-7f2a-46d4-a3fa-f039d963485c" providerId="ADAL" clId="{04C2D7E8-FEBD-4A6D-B454-8D359736A6A8}" dt="2020-10-19T15:06:09.160" v="2035" actId="478"/>
          <ac:picMkLst>
            <pc:docMk/>
            <pc:sldMk cId="980223549" sldId="345"/>
            <ac:picMk id="30722" creationId="{FFEDE361-3A7E-A741-9080-E131F48DE7DE}"/>
          </ac:picMkLst>
        </pc:picChg>
      </pc:sldChg>
      <pc:sldChg chg="modSp">
        <pc:chgData name="Prof. Dr.Ir. Arif Djunaidy, M.Sc" userId="09574fc9-7f2a-46d4-a3fa-f039d963485c" providerId="ADAL" clId="{04C2D7E8-FEBD-4A6D-B454-8D359736A6A8}" dt="2020-10-15T02:59:10.154" v="65"/>
        <pc:sldMkLst>
          <pc:docMk/>
          <pc:sldMk cId="1631745083" sldId="346"/>
        </pc:sldMkLst>
        <pc:spChg chg="mod">
          <ac:chgData name="Prof. Dr.Ir. Arif Djunaidy, M.Sc" userId="09574fc9-7f2a-46d4-a3fa-f039d963485c" providerId="ADAL" clId="{04C2D7E8-FEBD-4A6D-B454-8D359736A6A8}" dt="2020-10-15T02:59:10.154" v="65"/>
          <ac:spMkLst>
            <pc:docMk/>
            <pc:sldMk cId="1631745083" sldId="346"/>
            <ac:spMk id="10" creationId="{9F1A5EE4-390A-4058-BAAE-5E3CBD5AF8D4}"/>
          </ac:spMkLst>
        </pc:spChg>
      </pc:sldChg>
      <pc:sldChg chg="modSp">
        <pc:chgData name="Prof. Dr.Ir. Arif Djunaidy, M.Sc" userId="09574fc9-7f2a-46d4-a3fa-f039d963485c" providerId="ADAL" clId="{04C2D7E8-FEBD-4A6D-B454-8D359736A6A8}" dt="2020-10-15T02:59:10.154" v="65"/>
        <pc:sldMkLst>
          <pc:docMk/>
          <pc:sldMk cId="959642115" sldId="347"/>
        </pc:sldMkLst>
        <pc:spChg chg="mod">
          <ac:chgData name="Prof. Dr.Ir. Arif Djunaidy, M.Sc" userId="09574fc9-7f2a-46d4-a3fa-f039d963485c" providerId="ADAL" clId="{04C2D7E8-FEBD-4A6D-B454-8D359736A6A8}" dt="2020-10-15T02:59:10.154" v="65"/>
          <ac:spMkLst>
            <pc:docMk/>
            <pc:sldMk cId="959642115" sldId="347"/>
            <ac:spMk id="10" creationId="{89495096-A700-49BD-B39E-4A13BCAE8680}"/>
          </ac:spMkLst>
        </pc:spChg>
      </pc:sldChg>
      <pc:sldChg chg="modSp">
        <pc:chgData name="Prof. Dr.Ir. Arif Djunaidy, M.Sc" userId="09574fc9-7f2a-46d4-a3fa-f039d963485c" providerId="ADAL" clId="{04C2D7E8-FEBD-4A6D-B454-8D359736A6A8}" dt="2020-10-15T02:59:10.154" v="65"/>
        <pc:sldMkLst>
          <pc:docMk/>
          <pc:sldMk cId="2270874471" sldId="348"/>
        </pc:sldMkLst>
        <pc:spChg chg="mod">
          <ac:chgData name="Prof. Dr.Ir. Arif Djunaidy, M.Sc" userId="09574fc9-7f2a-46d4-a3fa-f039d963485c" providerId="ADAL" clId="{04C2D7E8-FEBD-4A6D-B454-8D359736A6A8}" dt="2020-10-15T02:59:10.154" v="65"/>
          <ac:spMkLst>
            <pc:docMk/>
            <pc:sldMk cId="2270874471" sldId="348"/>
            <ac:spMk id="10" creationId="{F5B6358E-E991-414C-A176-94C6A854BFE5}"/>
          </ac:spMkLst>
        </pc:spChg>
      </pc:sldChg>
      <pc:sldChg chg="modSp">
        <pc:chgData name="Prof. Dr.Ir. Arif Djunaidy, M.Sc" userId="09574fc9-7f2a-46d4-a3fa-f039d963485c" providerId="ADAL" clId="{04C2D7E8-FEBD-4A6D-B454-8D359736A6A8}" dt="2020-10-15T02:59:10.154" v="65"/>
        <pc:sldMkLst>
          <pc:docMk/>
          <pc:sldMk cId="949832669" sldId="349"/>
        </pc:sldMkLst>
        <pc:spChg chg="mod">
          <ac:chgData name="Prof. Dr.Ir. Arif Djunaidy, M.Sc" userId="09574fc9-7f2a-46d4-a3fa-f039d963485c" providerId="ADAL" clId="{04C2D7E8-FEBD-4A6D-B454-8D359736A6A8}" dt="2020-10-15T02:59:10.154" v="65"/>
          <ac:spMkLst>
            <pc:docMk/>
            <pc:sldMk cId="949832669" sldId="349"/>
            <ac:spMk id="10" creationId="{A3BF37D1-1CCF-440F-A60E-1ED6A13423A1}"/>
          </ac:spMkLst>
        </pc:spChg>
      </pc:sldChg>
      <pc:sldChg chg="modSp">
        <pc:chgData name="Prof. Dr.Ir. Arif Djunaidy, M.Sc" userId="09574fc9-7f2a-46d4-a3fa-f039d963485c" providerId="ADAL" clId="{04C2D7E8-FEBD-4A6D-B454-8D359736A6A8}" dt="2020-10-15T02:59:10.154" v="65"/>
        <pc:sldMkLst>
          <pc:docMk/>
          <pc:sldMk cId="1328618599" sldId="350"/>
        </pc:sldMkLst>
        <pc:spChg chg="mod">
          <ac:chgData name="Prof. Dr.Ir. Arif Djunaidy, M.Sc" userId="09574fc9-7f2a-46d4-a3fa-f039d963485c" providerId="ADAL" clId="{04C2D7E8-FEBD-4A6D-B454-8D359736A6A8}" dt="2020-10-15T02:59:10.154" v="65"/>
          <ac:spMkLst>
            <pc:docMk/>
            <pc:sldMk cId="1328618599" sldId="350"/>
            <ac:spMk id="10" creationId="{EAC1359A-04A9-4476-B505-1DAAA6117B92}"/>
          </ac:spMkLst>
        </pc:spChg>
      </pc:sldChg>
      <pc:sldChg chg="modSp">
        <pc:chgData name="Prof. Dr.Ir. Arif Djunaidy, M.Sc" userId="09574fc9-7f2a-46d4-a3fa-f039d963485c" providerId="ADAL" clId="{04C2D7E8-FEBD-4A6D-B454-8D359736A6A8}" dt="2020-10-15T02:59:10.154" v="65"/>
        <pc:sldMkLst>
          <pc:docMk/>
          <pc:sldMk cId="2861377722" sldId="351"/>
        </pc:sldMkLst>
        <pc:spChg chg="mod">
          <ac:chgData name="Prof. Dr.Ir. Arif Djunaidy, M.Sc" userId="09574fc9-7f2a-46d4-a3fa-f039d963485c" providerId="ADAL" clId="{04C2D7E8-FEBD-4A6D-B454-8D359736A6A8}" dt="2020-10-15T02:59:10.154" v="65"/>
          <ac:spMkLst>
            <pc:docMk/>
            <pc:sldMk cId="2861377722" sldId="351"/>
            <ac:spMk id="10" creationId="{A5CD213C-0AB0-429A-B859-64D26D6E4081}"/>
          </ac:spMkLst>
        </pc:spChg>
      </pc:sldChg>
      <pc:sldChg chg="modSp mod">
        <pc:chgData name="Prof. Dr.Ir. Arif Djunaidy, M.Sc" userId="09574fc9-7f2a-46d4-a3fa-f039d963485c" providerId="ADAL" clId="{04C2D7E8-FEBD-4A6D-B454-8D359736A6A8}" dt="2020-10-19T15:08:59.078" v="2043" actId="1036"/>
        <pc:sldMkLst>
          <pc:docMk/>
          <pc:sldMk cId="2257866375" sldId="352"/>
        </pc:sldMkLst>
        <pc:spChg chg="mod">
          <ac:chgData name="Prof. Dr.Ir. Arif Djunaidy, M.Sc" userId="09574fc9-7f2a-46d4-a3fa-f039d963485c" providerId="ADAL" clId="{04C2D7E8-FEBD-4A6D-B454-8D359736A6A8}" dt="2020-10-15T02:59:10.154" v="65"/>
          <ac:spMkLst>
            <pc:docMk/>
            <pc:sldMk cId="2257866375" sldId="352"/>
            <ac:spMk id="11" creationId="{1FD1D048-3587-4195-B783-E46922D88D23}"/>
          </ac:spMkLst>
        </pc:spChg>
        <pc:picChg chg="mod">
          <ac:chgData name="Prof. Dr.Ir. Arif Djunaidy, M.Sc" userId="09574fc9-7f2a-46d4-a3fa-f039d963485c" providerId="ADAL" clId="{04C2D7E8-FEBD-4A6D-B454-8D359736A6A8}" dt="2020-10-19T15:08:59.078" v="2043" actId="1036"/>
          <ac:picMkLst>
            <pc:docMk/>
            <pc:sldMk cId="2257866375" sldId="352"/>
            <ac:picMk id="3" creationId="{FF91CF49-229D-410C-AC4E-F6DE89244652}"/>
          </ac:picMkLst>
        </pc:picChg>
      </pc:sldChg>
      <pc:sldChg chg="modSp">
        <pc:chgData name="Prof. Dr.Ir. Arif Djunaidy, M.Sc" userId="09574fc9-7f2a-46d4-a3fa-f039d963485c" providerId="ADAL" clId="{04C2D7E8-FEBD-4A6D-B454-8D359736A6A8}" dt="2020-10-15T02:59:10.154" v="65"/>
        <pc:sldMkLst>
          <pc:docMk/>
          <pc:sldMk cId="520765422" sldId="353"/>
        </pc:sldMkLst>
        <pc:spChg chg="mod">
          <ac:chgData name="Prof. Dr.Ir. Arif Djunaidy, M.Sc" userId="09574fc9-7f2a-46d4-a3fa-f039d963485c" providerId="ADAL" clId="{04C2D7E8-FEBD-4A6D-B454-8D359736A6A8}" dt="2020-10-15T02:59:10.154" v="65"/>
          <ac:spMkLst>
            <pc:docMk/>
            <pc:sldMk cId="520765422" sldId="353"/>
            <ac:spMk id="10" creationId="{CFC8E5D9-3261-4863-AD3F-6DA41C2619D9}"/>
          </ac:spMkLst>
        </pc:spChg>
      </pc:sldChg>
      <pc:sldChg chg="modSp">
        <pc:chgData name="Prof. Dr.Ir. Arif Djunaidy, M.Sc" userId="09574fc9-7f2a-46d4-a3fa-f039d963485c" providerId="ADAL" clId="{04C2D7E8-FEBD-4A6D-B454-8D359736A6A8}" dt="2020-10-15T02:59:10.154" v="65"/>
        <pc:sldMkLst>
          <pc:docMk/>
          <pc:sldMk cId="857745984" sldId="354"/>
        </pc:sldMkLst>
        <pc:spChg chg="mod">
          <ac:chgData name="Prof. Dr.Ir. Arif Djunaidy, M.Sc" userId="09574fc9-7f2a-46d4-a3fa-f039d963485c" providerId="ADAL" clId="{04C2D7E8-FEBD-4A6D-B454-8D359736A6A8}" dt="2020-10-15T02:59:10.154" v="65"/>
          <ac:spMkLst>
            <pc:docMk/>
            <pc:sldMk cId="857745984" sldId="354"/>
            <ac:spMk id="10" creationId="{347992C6-D63B-49C8-9E22-E8EB12429669}"/>
          </ac:spMkLst>
        </pc:spChg>
      </pc:sldChg>
      <pc:sldChg chg="addSp delSp modSp mod">
        <pc:chgData name="Prof. Dr.Ir. Arif Djunaidy, M.Sc" userId="09574fc9-7f2a-46d4-a3fa-f039d963485c" providerId="ADAL" clId="{04C2D7E8-FEBD-4A6D-B454-8D359736A6A8}" dt="2020-10-19T15:10:32.500" v="2047" actId="1076"/>
        <pc:sldMkLst>
          <pc:docMk/>
          <pc:sldMk cId="2053426584" sldId="355"/>
        </pc:sldMkLst>
        <pc:spChg chg="mod">
          <ac:chgData name="Prof. Dr.Ir. Arif Djunaidy, M.Sc" userId="09574fc9-7f2a-46d4-a3fa-f039d963485c" providerId="ADAL" clId="{04C2D7E8-FEBD-4A6D-B454-8D359736A6A8}" dt="2020-10-15T02:59:10.154" v="65"/>
          <ac:spMkLst>
            <pc:docMk/>
            <pc:sldMk cId="2053426584" sldId="355"/>
            <ac:spMk id="11" creationId="{423F5C14-1993-493E-84BA-95247B36DF12}"/>
          </ac:spMkLst>
        </pc:spChg>
        <pc:picChg chg="add mod">
          <ac:chgData name="Prof. Dr.Ir. Arif Djunaidy, M.Sc" userId="09574fc9-7f2a-46d4-a3fa-f039d963485c" providerId="ADAL" clId="{04C2D7E8-FEBD-4A6D-B454-8D359736A6A8}" dt="2020-10-19T15:10:32.500" v="2047" actId="1076"/>
          <ac:picMkLst>
            <pc:docMk/>
            <pc:sldMk cId="2053426584" sldId="355"/>
            <ac:picMk id="3" creationId="{24D8EF08-A8E9-4104-A6E0-CF4786F94541}"/>
          </ac:picMkLst>
        </pc:picChg>
        <pc:picChg chg="del mod">
          <ac:chgData name="Prof. Dr.Ir. Arif Djunaidy, M.Sc" userId="09574fc9-7f2a-46d4-a3fa-f039d963485c" providerId="ADAL" clId="{04C2D7E8-FEBD-4A6D-B454-8D359736A6A8}" dt="2020-10-19T15:10:28.246" v="2045" actId="478"/>
          <ac:picMkLst>
            <pc:docMk/>
            <pc:sldMk cId="2053426584" sldId="355"/>
            <ac:picMk id="44034" creationId="{1BA79F20-70E8-504F-B120-1C14AEEA38C0}"/>
          </ac:picMkLst>
        </pc:picChg>
      </pc:sldChg>
      <pc:sldChg chg="addSp delSp modSp mod">
        <pc:chgData name="Prof. Dr.Ir. Arif Djunaidy, M.Sc" userId="09574fc9-7f2a-46d4-a3fa-f039d963485c" providerId="ADAL" clId="{04C2D7E8-FEBD-4A6D-B454-8D359736A6A8}" dt="2020-10-19T15:12:12.649" v="2053" actId="1036"/>
        <pc:sldMkLst>
          <pc:docMk/>
          <pc:sldMk cId="549356490" sldId="356"/>
        </pc:sldMkLst>
        <pc:spChg chg="mod">
          <ac:chgData name="Prof. Dr.Ir. Arif Djunaidy, M.Sc" userId="09574fc9-7f2a-46d4-a3fa-f039d963485c" providerId="ADAL" clId="{04C2D7E8-FEBD-4A6D-B454-8D359736A6A8}" dt="2020-10-15T02:59:10.154" v="65"/>
          <ac:spMkLst>
            <pc:docMk/>
            <pc:sldMk cId="549356490" sldId="356"/>
            <ac:spMk id="12" creationId="{D3FC15E5-8F89-42F0-8E74-FB4D513B397F}"/>
          </ac:spMkLst>
        </pc:spChg>
        <pc:picChg chg="add mod">
          <ac:chgData name="Prof. Dr.Ir. Arif Djunaidy, M.Sc" userId="09574fc9-7f2a-46d4-a3fa-f039d963485c" providerId="ADAL" clId="{04C2D7E8-FEBD-4A6D-B454-8D359736A6A8}" dt="2020-10-19T15:12:12.649" v="2053" actId="1036"/>
          <ac:picMkLst>
            <pc:docMk/>
            <pc:sldMk cId="549356490" sldId="356"/>
            <ac:picMk id="3" creationId="{70E87E59-1F96-40E0-9318-27F39B6DEE16}"/>
          </ac:picMkLst>
        </pc:picChg>
        <pc:picChg chg="del">
          <ac:chgData name="Prof. Dr.Ir. Arif Djunaidy, M.Sc" userId="09574fc9-7f2a-46d4-a3fa-f039d963485c" providerId="ADAL" clId="{04C2D7E8-FEBD-4A6D-B454-8D359736A6A8}" dt="2020-10-19T15:11:34.595" v="2048" actId="478"/>
          <ac:picMkLst>
            <pc:docMk/>
            <pc:sldMk cId="549356490" sldId="356"/>
            <ac:picMk id="46083" creationId="{4D516FE8-3242-5044-8A03-A45C4E6C7685}"/>
          </ac:picMkLst>
        </pc:picChg>
      </pc:sldChg>
      <pc:sldChg chg="modSp">
        <pc:chgData name="Prof. Dr.Ir. Arif Djunaidy, M.Sc" userId="09574fc9-7f2a-46d4-a3fa-f039d963485c" providerId="ADAL" clId="{04C2D7E8-FEBD-4A6D-B454-8D359736A6A8}" dt="2020-10-15T02:59:10.154" v="65"/>
        <pc:sldMkLst>
          <pc:docMk/>
          <pc:sldMk cId="3127866250" sldId="357"/>
        </pc:sldMkLst>
        <pc:spChg chg="mod">
          <ac:chgData name="Prof. Dr.Ir. Arif Djunaidy, M.Sc" userId="09574fc9-7f2a-46d4-a3fa-f039d963485c" providerId="ADAL" clId="{04C2D7E8-FEBD-4A6D-B454-8D359736A6A8}" dt="2020-10-15T02:59:10.154" v="65"/>
          <ac:spMkLst>
            <pc:docMk/>
            <pc:sldMk cId="3127866250" sldId="357"/>
            <ac:spMk id="10" creationId="{BFBEAEF9-6E72-4503-A49D-B6D9909B6039}"/>
          </ac:spMkLst>
        </pc:spChg>
      </pc:sldChg>
      <pc:sldChg chg="modSp">
        <pc:chgData name="Prof. Dr.Ir. Arif Djunaidy, M.Sc" userId="09574fc9-7f2a-46d4-a3fa-f039d963485c" providerId="ADAL" clId="{04C2D7E8-FEBD-4A6D-B454-8D359736A6A8}" dt="2020-10-15T02:59:10.154" v="65"/>
        <pc:sldMkLst>
          <pc:docMk/>
          <pc:sldMk cId="422600004" sldId="358"/>
        </pc:sldMkLst>
        <pc:spChg chg="mod">
          <ac:chgData name="Prof. Dr.Ir. Arif Djunaidy, M.Sc" userId="09574fc9-7f2a-46d4-a3fa-f039d963485c" providerId="ADAL" clId="{04C2D7E8-FEBD-4A6D-B454-8D359736A6A8}" dt="2020-10-15T02:59:10.154" v="65"/>
          <ac:spMkLst>
            <pc:docMk/>
            <pc:sldMk cId="422600004" sldId="358"/>
            <ac:spMk id="10" creationId="{4025981E-F733-4546-8E09-6A3E5DCF275D}"/>
          </ac:spMkLst>
        </pc:spChg>
      </pc:sldChg>
      <pc:sldChg chg="modSp">
        <pc:chgData name="Prof. Dr.Ir. Arif Djunaidy, M.Sc" userId="09574fc9-7f2a-46d4-a3fa-f039d963485c" providerId="ADAL" clId="{04C2D7E8-FEBD-4A6D-B454-8D359736A6A8}" dt="2020-10-15T02:59:10.154" v="65"/>
        <pc:sldMkLst>
          <pc:docMk/>
          <pc:sldMk cId="3610682886" sldId="359"/>
        </pc:sldMkLst>
        <pc:spChg chg="mod">
          <ac:chgData name="Prof. Dr.Ir. Arif Djunaidy, M.Sc" userId="09574fc9-7f2a-46d4-a3fa-f039d963485c" providerId="ADAL" clId="{04C2D7E8-FEBD-4A6D-B454-8D359736A6A8}" dt="2020-10-15T02:59:10.154" v="65"/>
          <ac:spMkLst>
            <pc:docMk/>
            <pc:sldMk cId="3610682886" sldId="359"/>
            <ac:spMk id="10" creationId="{3BADE758-59EE-40C0-828A-074F2A1936F0}"/>
          </ac:spMkLst>
        </pc:spChg>
      </pc:sldChg>
      <pc:sldChg chg="addSp delSp modSp mod">
        <pc:chgData name="Prof. Dr.Ir. Arif Djunaidy, M.Sc" userId="09574fc9-7f2a-46d4-a3fa-f039d963485c" providerId="ADAL" clId="{04C2D7E8-FEBD-4A6D-B454-8D359736A6A8}" dt="2020-10-19T15:14:14.737" v="2057" actId="1036"/>
        <pc:sldMkLst>
          <pc:docMk/>
          <pc:sldMk cId="2862029751" sldId="360"/>
        </pc:sldMkLst>
        <pc:spChg chg="mod">
          <ac:chgData name="Prof. Dr.Ir. Arif Djunaidy, M.Sc" userId="09574fc9-7f2a-46d4-a3fa-f039d963485c" providerId="ADAL" clId="{04C2D7E8-FEBD-4A6D-B454-8D359736A6A8}" dt="2020-10-15T02:59:10.154" v="65"/>
          <ac:spMkLst>
            <pc:docMk/>
            <pc:sldMk cId="2862029751" sldId="360"/>
            <ac:spMk id="12" creationId="{DBD5CC8D-6BB1-41BC-8F8D-ECCB6B350471}"/>
          </ac:spMkLst>
        </pc:spChg>
        <pc:picChg chg="add mod">
          <ac:chgData name="Prof. Dr.Ir. Arif Djunaidy, M.Sc" userId="09574fc9-7f2a-46d4-a3fa-f039d963485c" providerId="ADAL" clId="{04C2D7E8-FEBD-4A6D-B454-8D359736A6A8}" dt="2020-10-19T15:14:14.737" v="2057" actId="1036"/>
          <ac:picMkLst>
            <pc:docMk/>
            <pc:sldMk cId="2862029751" sldId="360"/>
            <ac:picMk id="3" creationId="{C2E67530-997E-4CD1-8476-8F025F8103D9}"/>
          </ac:picMkLst>
        </pc:picChg>
        <pc:picChg chg="del">
          <ac:chgData name="Prof. Dr.Ir. Arif Djunaidy, M.Sc" userId="09574fc9-7f2a-46d4-a3fa-f039d963485c" providerId="ADAL" clId="{04C2D7E8-FEBD-4A6D-B454-8D359736A6A8}" dt="2020-10-19T15:13:15.650" v="2054" actId="478"/>
          <ac:picMkLst>
            <pc:docMk/>
            <pc:sldMk cId="2862029751" sldId="360"/>
            <ac:picMk id="51202" creationId="{1856C88E-0E80-3641-A120-D22CA38A81AB}"/>
          </ac:picMkLst>
        </pc:picChg>
      </pc:sldChg>
      <pc:sldChg chg="modSp">
        <pc:chgData name="Prof. Dr.Ir. Arif Djunaidy, M.Sc" userId="09574fc9-7f2a-46d4-a3fa-f039d963485c" providerId="ADAL" clId="{04C2D7E8-FEBD-4A6D-B454-8D359736A6A8}" dt="2020-10-15T02:59:10.154" v="65"/>
        <pc:sldMkLst>
          <pc:docMk/>
          <pc:sldMk cId="3754953718" sldId="361"/>
        </pc:sldMkLst>
        <pc:spChg chg="mod">
          <ac:chgData name="Prof. Dr.Ir. Arif Djunaidy, M.Sc" userId="09574fc9-7f2a-46d4-a3fa-f039d963485c" providerId="ADAL" clId="{04C2D7E8-FEBD-4A6D-B454-8D359736A6A8}" dt="2020-10-15T02:59:10.154" v="65"/>
          <ac:spMkLst>
            <pc:docMk/>
            <pc:sldMk cId="3754953718" sldId="361"/>
            <ac:spMk id="10" creationId="{177FE47A-7CFE-4A25-97BA-1CB84BCADE2E}"/>
          </ac:spMkLst>
        </pc:spChg>
      </pc:sldChg>
      <pc:sldChg chg="modSp">
        <pc:chgData name="Prof. Dr.Ir. Arif Djunaidy, M.Sc" userId="09574fc9-7f2a-46d4-a3fa-f039d963485c" providerId="ADAL" clId="{04C2D7E8-FEBD-4A6D-B454-8D359736A6A8}" dt="2020-10-15T02:59:10.154" v="65"/>
        <pc:sldMkLst>
          <pc:docMk/>
          <pc:sldMk cId="484440130" sldId="362"/>
        </pc:sldMkLst>
        <pc:spChg chg="mod">
          <ac:chgData name="Prof. Dr.Ir. Arif Djunaidy, M.Sc" userId="09574fc9-7f2a-46d4-a3fa-f039d963485c" providerId="ADAL" clId="{04C2D7E8-FEBD-4A6D-B454-8D359736A6A8}" dt="2020-10-15T02:59:10.154" v="65"/>
          <ac:spMkLst>
            <pc:docMk/>
            <pc:sldMk cId="484440130" sldId="362"/>
            <ac:spMk id="10" creationId="{3B7B2447-0DA5-4CE2-A8A9-BEDB98AD3A38}"/>
          </ac:spMkLst>
        </pc:spChg>
      </pc:sldChg>
      <pc:sldChg chg="modSp">
        <pc:chgData name="Prof. Dr.Ir. Arif Djunaidy, M.Sc" userId="09574fc9-7f2a-46d4-a3fa-f039d963485c" providerId="ADAL" clId="{04C2D7E8-FEBD-4A6D-B454-8D359736A6A8}" dt="2020-10-15T02:59:10.154" v="65"/>
        <pc:sldMkLst>
          <pc:docMk/>
          <pc:sldMk cId="3423899222" sldId="363"/>
        </pc:sldMkLst>
        <pc:spChg chg="mod">
          <ac:chgData name="Prof. Dr.Ir. Arif Djunaidy, M.Sc" userId="09574fc9-7f2a-46d4-a3fa-f039d963485c" providerId="ADAL" clId="{04C2D7E8-FEBD-4A6D-B454-8D359736A6A8}" dt="2020-10-15T02:59:10.154" v="65"/>
          <ac:spMkLst>
            <pc:docMk/>
            <pc:sldMk cId="3423899222" sldId="363"/>
            <ac:spMk id="10" creationId="{02F50DF8-F253-49B8-BB7A-EE6B45A2F2FC}"/>
          </ac:spMkLst>
        </pc:spChg>
      </pc:sldChg>
      <pc:sldChg chg="modSp">
        <pc:chgData name="Prof. Dr.Ir. Arif Djunaidy, M.Sc" userId="09574fc9-7f2a-46d4-a3fa-f039d963485c" providerId="ADAL" clId="{04C2D7E8-FEBD-4A6D-B454-8D359736A6A8}" dt="2020-10-15T02:59:10.154" v="65"/>
        <pc:sldMkLst>
          <pc:docMk/>
          <pc:sldMk cId="98078833" sldId="364"/>
        </pc:sldMkLst>
        <pc:spChg chg="mod">
          <ac:chgData name="Prof. Dr.Ir. Arif Djunaidy, M.Sc" userId="09574fc9-7f2a-46d4-a3fa-f039d963485c" providerId="ADAL" clId="{04C2D7E8-FEBD-4A6D-B454-8D359736A6A8}" dt="2020-10-15T02:59:10.154" v="65"/>
          <ac:spMkLst>
            <pc:docMk/>
            <pc:sldMk cId="98078833" sldId="364"/>
            <ac:spMk id="10" creationId="{DE86ADEA-04B0-40B7-8173-DE397238F37A}"/>
          </ac:spMkLst>
        </pc:spChg>
      </pc:sldChg>
      <pc:sldChg chg="addSp delSp modSp mod">
        <pc:chgData name="Prof. Dr.Ir. Arif Djunaidy, M.Sc" userId="09574fc9-7f2a-46d4-a3fa-f039d963485c" providerId="ADAL" clId="{04C2D7E8-FEBD-4A6D-B454-8D359736A6A8}" dt="2020-10-19T15:15:03.568" v="2060" actId="22"/>
        <pc:sldMkLst>
          <pc:docMk/>
          <pc:sldMk cId="2112807238" sldId="365"/>
        </pc:sldMkLst>
        <pc:spChg chg="mod">
          <ac:chgData name="Prof. Dr.Ir. Arif Djunaidy, M.Sc" userId="09574fc9-7f2a-46d4-a3fa-f039d963485c" providerId="ADAL" clId="{04C2D7E8-FEBD-4A6D-B454-8D359736A6A8}" dt="2020-10-15T02:59:10.154" v="65"/>
          <ac:spMkLst>
            <pc:docMk/>
            <pc:sldMk cId="2112807238" sldId="365"/>
            <ac:spMk id="11" creationId="{EF352641-1F8E-4921-8522-14D71FCF0DC0}"/>
          </ac:spMkLst>
        </pc:spChg>
        <pc:picChg chg="add">
          <ac:chgData name="Prof. Dr.Ir. Arif Djunaidy, M.Sc" userId="09574fc9-7f2a-46d4-a3fa-f039d963485c" providerId="ADAL" clId="{04C2D7E8-FEBD-4A6D-B454-8D359736A6A8}" dt="2020-10-19T15:15:03.568" v="2060" actId="22"/>
          <ac:picMkLst>
            <pc:docMk/>
            <pc:sldMk cId="2112807238" sldId="365"/>
            <ac:picMk id="3" creationId="{0BC18D17-5975-4D9E-951B-DCF037130BAC}"/>
          </ac:picMkLst>
        </pc:picChg>
        <pc:picChg chg="del mod">
          <ac:chgData name="Prof. Dr.Ir. Arif Djunaidy, M.Sc" userId="09574fc9-7f2a-46d4-a3fa-f039d963485c" providerId="ADAL" clId="{04C2D7E8-FEBD-4A6D-B454-8D359736A6A8}" dt="2020-10-19T15:15:02.681" v="2059" actId="478"/>
          <ac:picMkLst>
            <pc:docMk/>
            <pc:sldMk cId="2112807238" sldId="365"/>
            <ac:picMk id="61442" creationId="{60F26020-FBB5-C648-A716-8BA333BFF407}"/>
          </ac:picMkLst>
        </pc:picChg>
      </pc:sldChg>
      <pc:sldChg chg="addSp delSp modSp mod">
        <pc:chgData name="Prof. Dr.Ir. Arif Djunaidy, M.Sc" userId="09574fc9-7f2a-46d4-a3fa-f039d963485c" providerId="ADAL" clId="{04C2D7E8-FEBD-4A6D-B454-8D359736A6A8}" dt="2020-10-19T15:16:23.464" v="2062" actId="22"/>
        <pc:sldMkLst>
          <pc:docMk/>
          <pc:sldMk cId="3613560400" sldId="366"/>
        </pc:sldMkLst>
        <pc:spChg chg="mod">
          <ac:chgData name="Prof. Dr.Ir. Arif Djunaidy, M.Sc" userId="09574fc9-7f2a-46d4-a3fa-f039d963485c" providerId="ADAL" clId="{04C2D7E8-FEBD-4A6D-B454-8D359736A6A8}" dt="2020-10-15T02:59:10.154" v="65"/>
          <ac:spMkLst>
            <pc:docMk/>
            <pc:sldMk cId="3613560400" sldId="366"/>
            <ac:spMk id="11" creationId="{11EDD349-F494-490F-BB3B-92DF5473B4BC}"/>
          </ac:spMkLst>
        </pc:spChg>
        <pc:picChg chg="add">
          <ac:chgData name="Prof. Dr.Ir. Arif Djunaidy, M.Sc" userId="09574fc9-7f2a-46d4-a3fa-f039d963485c" providerId="ADAL" clId="{04C2D7E8-FEBD-4A6D-B454-8D359736A6A8}" dt="2020-10-19T15:16:23.464" v="2062" actId="22"/>
          <ac:picMkLst>
            <pc:docMk/>
            <pc:sldMk cId="3613560400" sldId="366"/>
            <ac:picMk id="2" creationId="{57C1001F-6929-496A-9E95-24EFEDCDA093}"/>
          </ac:picMkLst>
        </pc:picChg>
        <pc:picChg chg="del">
          <ac:chgData name="Prof. Dr.Ir. Arif Djunaidy, M.Sc" userId="09574fc9-7f2a-46d4-a3fa-f039d963485c" providerId="ADAL" clId="{04C2D7E8-FEBD-4A6D-B454-8D359736A6A8}" dt="2020-10-19T15:16:22.737" v="2061" actId="478"/>
          <ac:picMkLst>
            <pc:docMk/>
            <pc:sldMk cId="3613560400" sldId="366"/>
            <ac:picMk id="63490" creationId="{B35BF22E-6A25-724B-9961-CFEDD3CD68CD}"/>
          </ac:picMkLst>
        </pc:picChg>
      </pc:sldChg>
      <pc:sldChg chg="modSp">
        <pc:chgData name="Prof. Dr.Ir. Arif Djunaidy, M.Sc" userId="09574fc9-7f2a-46d4-a3fa-f039d963485c" providerId="ADAL" clId="{04C2D7E8-FEBD-4A6D-B454-8D359736A6A8}" dt="2020-10-15T02:59:10.154" v="65"/>
        <pc:sldMkLst>
          <pc:docMk/>
          <pc:sldMk cId="1000335578" sldId="367"/>
        </pc:sldMkLst>
        <pc:spChg chg="mod">
          <ac:chgData name="Prof. Dr.Ir. Arif Djunaidy, M.Sc" userId="09574fc9-7f2a-46d4-a3fa-f039d963485c" providerId="ADAL" clId="{04C2D7E8-FEBD-4A6D-B454-8D359736A6A8}" dt="2020-10-15T02:59:10.154" v="65"/>
          <ac:spMkLst>
            <pc:docMk/>
            <pc:sldMk cId="1000335578" sldId="367"/>
            <ac:spMk id="10" creationId="{DF23BDF9-F376-4A1C-B045-E52307A42AC2}"/>
          </ac:spMkLst>
        </pc:spChg>
      </pc:sldChg>
      <pc:sldChg chg="addSp delSp modSp mod">
        <pc:chgData name="Prof. Dr.Ir. Arif Djunaidy, M.Sc" userId="09574fc9-7f2a-46d4-a3fa-f039d963485c" providerId="ADAL" clId="{04C2D7E8-FEBD-4A6D-B454-8D359736A6A8}" dt="2020-10-19T15:17:19.611" v="2065" actId="22"/>
        <pc:sldMkLst>
          <pc:docMk/>
          <pc:sldMk cId="1787458895" sldId="368"/>
        </pc:sldMkLst>
        <pc:spChg chg="mod">
          <ac:chgData name="Prof. Dr.Ir. Arif Djunaidy, M.Sc" userId="09574fc9-7f2a-46d4-a3fa-f039d963485c" providerId="ADAL" clId="{04C2D7E8-FEBD-4A6D-B454-8D359736A6A8}" dt="2020-10-15T02:59:10.154" v="65"/>
          <ac:spMkLst>
            <pc:docMk/>
            <pc:sldMk cId="1787458895" sldId="368"/>
            <ac:spMk id="11" creationId="{A4BDAFC7-4B64-4555-8C92-F24CFD89F408}"/>
          </ac:spMkLst>
        </pc:spChg>
        <pc:picChg chg="add">
          <ac:chgData name="Prof. Dr.Ir. Arif Djunaidy, M.Sc" userId="09574fc9-7f2a-46d4-a3fa-f039d963485c" providerId="ADAL" clId="{04C2D7E8-FEBD-4A6D-B454-8D359736A6A8}" dt="2020-10-19T15:17:19.611" v="2065" actId="22"/>
          <ac:picMkLst>
            <pc:docMk/>
            <pc:sldMk cId="1787458895" sldId="368"/>
            <ac:picMk id="3" creationId="{791C25CD-3A55-4BDF-834F-B8EBB8E4BCFE}"/>
          </ac:picMkLst>
        </pc:picChg>
        <pc:picChg chg="del mod">
          <ac:chgData name="Prof. Dr.Ir. Arif Djunaidy, M.Sc" userId="09574fc9-7f2a-46d4-a3fa-f039d963485c" providerId="ADAL" clId="{04C2D7E8-FEBD-4A6D-B454-8D359736A6A8}" dt="2020-10-19T15:17:18.906" v="2064" actId="478"/>
          <ac:picMkLst>
            <pc:docMk/>
            <pc:sldMk cId="1787458895" sldId="368"/>
            <ac:picMk id="67586" creationId="{2B6CEDA3-76E8-5E4E-B260-EAF526A547C1}"/>
          </ac:picMkLst>
        </pc:picChg>
      </pc:sldChg>
      <pc:sldChg chg="modSp">
        <pc:chgData name="Prof. Dr.Ir. Arif Djunaidy, M.Sc" userId="09574fc9-7f2a-46d4-a3fa-f039d963485c" providerId="ADAL" clId="{04C2D7E8-FEBD-4A6D-B454-8D359736A6A8}" dt="2020-10-15T02:59:10.154" v="65"/>
        <pc:sldMkLst>
          <pc:docMk/>
          <pc:sldMk cId="3380730101" sldId="369"/>
        </pc:sldMkLst>
        <pc:spChg chg="mod">
          <ac:chgData name="Prof. Dr.Ir. Arif Djunaidy, M.Sc" userId="09574fc9-7f2a-46d4-a3fa-f039d963485c" providerId="ADAL" clId="{04C2D7E8-FEBD-4A6D-B454-8D359736A6A8}" dt="2020-10-15T02:59:10.154" v="65"/>
          <ac:spMkLst>
            <pc:docMk/>
            <pc:sldMk cId="3380730101" sldId="369"/>
            <ac:spMk id="12" creationId="{28B4BF68-DE25-4469-8124-59B8AEF13382}"/>
          </ac:spMkLst>
        </pc:spChg>
      </pc:sldChg>
      <pc:sldChg chg="modSp">
        <pc:chgData name="Prof. Dr.Ir. Arif Djunaidy, M.Sc" userId="09574fc9-7f2a-46d4-a3fa-f039d963485c" providerId="ADAL" clId="{04C2D7E8-FEBD-4A6D-B454-8D359736A6A8}" dt="2020-10-15T02:59:10.154" v="65"/>
        <pc:sldMkLst>
          <pc:docMk/>
          <pc:sldMk cId="2551546949" sldId="370"/>
        </pc:sldMkLst>
        <pc:spChg chg="mod">
          <ac:chgData name="Prof. Dr.Ir. Arif Djunaidy, M.Sc" userId="09574fc9-7f2a-46d4-a3fa-f039d963485c" providerId="ADAL" clId="{04C2D7E8-FEBD-4A6D-B454-8D359736A6A8}" dt="2020-10-15T02:59:10.154" v="65"/>
          <ac:spMkLst>
            <pc:docMk/>
            <pc:sldMk cId="2551546949" sldId="370"/>
            <ac:spMk id="10" creationId="{A8EC24C0-527B-4E60-8E4F-9E8EF872AD13}"/>
          </ac:spMkLst>
        </pc:spChg>
      </pc:sldChg>
      <pc:sldChg chg="modSp">
        <pc:chgData name="Prof. Dr.Ir. Arif Djunaidy, M.Sc" userId="09574fc9-7f2a-46d4-a3fa-f039d963485c" providerId="ADAL" clId="{04C2D7E8-FEBD-4A6D-B454-8D359736A6A8}" dt="2020-10-15T02:59:10.154" v="65"/>
        <pc:sldMkLst>
          <pc:docMk/>
          <pc:sldMk cId="3732983509" sldId="371"/>
        </pc:sldMkLst>
        <pc:spChg chg="mod">
          <ac:chgData name="Prof. Dr.Ir. Arif Djunaidy, M.Sc" userId="09574fc9-7f2a-46d4-a3fa-f039d963485c" providerId="ADAL" clId="{04C2D7E8-FEBD-4A6D-B454-8D359736A6A8}" dt="2020-10-15T02:59:10.154" v="65"/>
          <ac:spMkLst>
            <pc:docMk/>
            <pc:sldMk cId="3732983509" sldId="371"/>
            <ac:spMk id="12" creationId="{DD3265D1-5824-449A-A603-31E854FC457D}"/>
          </ac:spMkLst>
        </pc:spChg>
      </pc:sldChg>
      <pc:sldChg chg="modSp">
        <pc:chgData name="Prof. Dr.Ir. Arif Djunaidy, M.Sc" userId="09574fc9-7f2a-46d4-a3fa-f039d963485c" providerId="ADAL" clId="{04C2D7E8-FEBD-4A6D-B454-8D359736A6A8}" dt="2020-10-15T02:59:10.154" v="65"/>
        <pc:sldMkLst>
          <pc:docMk/>
          <pc:sldMk cId="2656250184" sldId="372"/>
        </pc:sldMkLst>
        <pc:spChg chg="mod">
          <ac:chgData name="Prof. Dr.Ir. Arif Djunaidy, M.Sc" userId="09574fc9-7f2a-46d4-a3fa-f039d963485c" providerId="ADAL" clId="{04C2D7E8-FEBD-4A6D-B454-8D359736A6A8}" dt="2020-10-15T02:59:10.154" v="65"/>
          <ac:spMkLst>
            <pc:docMk/>
            <pc:sldMk cId="2656250184" sldId="372"/>
            <ac:spMk id="16" creationId="{E8B10E90-B308-4D78-9F40-8B928795FF89}"/>
          </ac:spMkLst>
        </pc:spChg>
      </pc:sldChg>
      <pc:sldChg chg="modSp">
        <pc:chgData name="Prof. Dr.Ir. Arif Djunaidy, M.Sc" userId="09574fc9-7f2a-46d4-a3fa-f039d963485c" providerId="ADAL" clId="{04C2D7E8-FEBD-4A6D-B454-8D359736A6A8}" dt="2020-10-15T02:59:10.154" v="65"/>
        <pc:sldMkLst>
          <pc:docMk/>
          <pc:sldMk cId="2269351805" sldId="373"/>
        </pc:sldMkLst>
        <pc:spChg chg="mod">
          <ac:chgData name="Prof. Dr.Ir. Arif Djunaidy, M.Sc" userId="09574fc9-7f2a-46d4-a3fa-f039d963485c" providerId="ADAL" clId="{04C2D7E8-FEBD-4A6D-B454-8D359736A6A8}" dt="2020-10-15T02:59:10.154" v="65"/>
          <ac:spMkLst>
            <pc:docMk/>
            <pc:sldMk cId="2269351805" sldId="373"/>
            <ac:spMk id="10" creationId="{D71AF465-CAD6-4D8B-ADA6-D83051D34D1C}"/>
          </ac:spMkLst>
        </pc:spChg>
      </pc:sldChg>
      <pc:sldChg chg="modSp">
        <pc:chgData name="Prof. Dr.Ir. Arif Djunaidy, M.Sc" userId="09574fc9-7f2a-46d4-a3fa-f039d963485c" providerId="ADAL" clId="{04C2D7E8-FEBD-4A6D-B454-8D359736A6A8}" dt="2020-10-15T02:59:10.154" v="65"/>
        <pc:sldMkLst>
          <pc:docMk/>
          <pc:sldMk cId="2966714833" sldId="374"/>
        </pc:sldMkLst>
        <pc:spChg chg="mod">
          <ac:chgData name="Prof. Dr.Ir. Arif Djunaidy, M.Sc" userId="09574fc9-7f2a-46d4-a3fa-f039d963485c" providerId="ADAL" clId="{04C2D7E8-FEBD-4A6D-B454-8D359736A6A8}" dt="2020-10-15T02:59:10.154" v="65"/>
          <ac:spMkLst>
            <pc:docMk/>
            <pc:sldMk cId="2966714833" sldId="374"/>
            <ac:spMk id="11" creationId="{200D8325-C3F5-4E93-BD54-82852A2EE24A}"/>
          </ac:spMkLst>
        </pc:spChg>
      </pc:sldChg>
      <pc:sldChg chg="addSp delSp modSp mod">
        <pc:chgData name="Prof. Dr.Ir. Arif Djunaidy, M.Sc" userId="09574fc9-7f2a-46d4-a3fa-f039d963485c" providerId="ADAL" clId="{04C2D7E8-FEBD-4A6D-B454-8D359736A6A8}" dt="2020-10-19T15:20:27.667" v="2069" actId="22"/>
        <pc:sldMkLst>
          <pc:docMk/>
          <pc:sldMk cId="206832961" sldId="375"/>
        </pc:sldMkLst>
        <pc:spChg chg="mod">
          <ac:chgData name="Prof. Dr.Ir. Arif Djunaidy, M.Sc" userId="09574fc9-7f2a-46d4-a3fa-f039d963485c" providerId="ADAL" clId="{04C2D7E8-FEBD-4A6D-B454-8D359736A6A8}" dt="2020-10-15T02:59:10.154" v="65"/>
          <ac:spMkLst>
            <pc:docMk/>
            <pc:sldMk cId="206832961" sldId="375"/>
            <ac:spMk id="10" creationId="{85174693-EC46-439C-91E6-C9D90462258D}"/>
          </ac:spMkLst>
        </pc:spChg>
        <pc:spChg chg="mod">
          <ac:chgData name="Prof. Dr.Ir. Arif Djunaidy, M.Sc" userId="09574fc9-7f2a-46d4-a3fa-f039d963485c" providerId="ADAL" clId="{04C2D7E8-FEBD-4A6D-B454-8D359736A6A8}" dt="2020-10-19T15:19:57.145" v="2067"/>
          <ac:spMkLst>
            <pc:docMk/>
            <pc:sldMk cId="206832961" sldId="375"/>
            <ac:spMk id="12" creationId="{13EF345D-54D8-4D47-A7CF-E78F506A1C57}"/>
          </ac:spMkLst>
        </pc:spChg>
        <pc:spChg chg="mod">
          <ac:chgData name="Prof. Dr.Ir. Arif Djunaidy, M.Sc" userId="09574fc9-7f2a-46d4-a3fa-f039d963485c" providerId="ADAL" clId="{04C2D7E8-FEBD-4A6D-B454-8D359736A6A8}" dt="2020-10-19T15:19:57.145" v="2067"/>
          <ac:spMkLst>
            <pc:docMk/>
            <pc:sldMk cId="206832961" sldId="375"/>
            <ac:spMk id="14" creationId="{64BCBFEB-32F6-40E8-80C5-E35E1CB63723}"/>
          </ac:spMkLst>
        </pc:spChg>
        <pc:spChg chg="mod">
          <ac:chgData name="Prof. Dr.Ir. Arif Djunaidy, M.Sc" userId="09574fc9-7f2a-46d4-a3fa-f039d963485c" providerId="ADAL" clId="{04C2D7E8-FEBD-4A6D-B454-8D359736A6A8}" dt="2020-10-19T15:19:57.145" v="2067"/>
          <ac:spMkLst>
            <pc:docMk/>
            <pc:sldMk cId="206832961" sldId="375"/>
            <ac:spMk id="15" creationId="{E2506B05-9F73-459E-B17B-376DF5D74FE2}"/>
          </ac:spMkLst>
        </pc:spChg>
        <pc:spChg chg="mod">
          <ac:chgData name="Prof. Dr.Ir. Arif Djunaidy, M.Sc" userId="09574fc9-7f2a-46d4-a3fa-f039d963485c" providerId="ADAL" clId="{04C2D7E8-FEBD-4A6D-B454-8D359736A6A8}" dt="2020-10-19T15:19:57.145" v="2067"/>
          <ac:spMkLst>
            <pc:docMk/>
            <pc:sldMk cId="206832961" sldId="375"/>
            <ac:spMk id="16" creationId="{7E637EFA-8AA6-4A9A-8460-8383D71556DF}"/>
          </ac:spMkLst>
        </pc:spChg>
        <pc:grpChg chg="add del mod">
          <ac:chgData name="Prof. Dr.Ir. Arif Djunaidy, M.Sc" userId="09574fc9-7f2a-46d4-a3fa-f039d963485c" providerId="ADAL" clId="{04C2D7E8-FEBD-4A6D-B454-8D359736A6A8}" dt="2020-10-19T15:19:58.892" v="2068"/>
          <ac:grpSpMkLst>
            <pc:docMk/>
            <pc:sldMk cId="206832961" sldId="375"/>
            <ac:grpSpMk id="11" creationId="{711E53BB-E1C0-4784-9727-A4E1AAFE52AB}"/>
          </ac:grpSpMkLst>
        </pc:grpChg>
        <pc:picChg chg="add">
          <ac:chgData name="Prof. Dr.Ir. Arif Djunaidy, M.Sc" userId="09574fc9-7f2a-46d4-a3fa-f039d963485c" providerId="ADAL" clId="{04C2D7E8-FEBD-4A6D-B454-8D359736A6A8}" dt="2020-10-19T15:20:27.667" v="2069" actId="22"/>
          <ac:picMkLst>
            <pc:docMk/>
            <pc:sldMk cId="206832961" sldId="375"/>
            <ac:picMk id="2" creationId="{52034C4A-D688-4FE7-9780-FE4E96BB1D94}"/>
          </ac:picMkLst>
        </pc:picChg>
        <pc:picChg chg="del">
          <ac:chgData name="Prof. Dr.Ir. Arif Djunaidy, M.Sc" userId="09574fc9-7f2a-46d4-a3fa-f039d963485c" providerId="ADAL" clId="{04C2D7E8-FEBD-4A6D-B454-8D359736A6A8}" dt="2020-10-19T15:19:56.130" v="2066" actId="478"/>
          <ac:picMkLst>
            <pc:docMk/>
            <pc:sldMk cId="206832961" sldId="375"/>
            <ac:picMk id="3" creationId="{2469B3D1-1886-4CF3-B44A-56D655CE524F}"/>
          </ac:picMkLst>
        </pc:picChg>
        <pc:picChg chg="mod">
          <ac:chgData name="Prof. Dr.Ir. Arif Djunaidy, M.Sc" userId="09574fc9-7f2a-46d4-a3fa-f039d963485c" providerId="ADAL" clId="{04C2D7E8-FEBD-4A6D-B454-8D359736A6A8}" dt="2020-10-19T15:19:57.145" v="2067"/>
          <ac:picMkLst>
            <pc:docMk/>
            <pc:sldMk cId="206832961" sldId="375"/>
            <ac:picMk id="13" creationId="{BDC37CA3-805F-4026-B429-40ED52C406A9}"/>
          </ac:picMkLst>
        </pc:picChg>
      </pc:sldChg>
      <pc:sldChg chg="modSp">
        <pc:chgData name="Prof. Dr.Ir. Arif Djunaidy, M.Sc" userId="09574fc9-7f2a-46d4-a3fa-f039d963485c" providerId="ADAL" clId="{04C2D7E8-FEBD-4A6D-B454-8D359736A6A8}" dt="2020-10-15T02:59:10.154" v="65"/>
        <pc:sldMkLst>
          <pc:docMk/>
          <pc:sldMk cId="2019722050" sldId="376"/>
        </pc:sldMkLst>
        <pc:spChg chg="mod">
          <ac:chgData name="Prof. Dr.Ir. Arif Djunaidy, M.Sc" userId="09574fc9-7f2a-46d4-a3fa-f039d963485c" providerId="ADAL" clId="{04C2D7E8-FEBD-4A6D-B454-8D359736A6A8}" dt="2020-10-15T02:59:10.154" v="65"/>
          <ac:spMkLst>
            <pc:docMk/>
            <pc:sldMk cId="2019722050" sldId="376"/>
            <ac:spMk id="10" creationId="{17BD2DBC-30E5-4E19-B034-6011D22B18E3}"/>
          </ac:spMkLst>
        </pc:spChg>
      </pc:sldChg>
      <pc:sldChg chg="modSp">
        <pc:chgData name="Prof. Dr.Ir. Arif Djunaidy, M.Sc" userId="09574fc9-7f2a-46d4-a3fa-f039d963485c" providerId="ADAL" clId="{04C2D7E8-FEBD-4A6D-B454-8D359736A6A8}" dt="2020-10-15T02:59:10.154" v="65"/>
        <pc:sldMkLst>
          <pc:docMk/>
          <pc:sldMk cId="2582579552" sldId="377"/>
        </pc:sldMkLst>
        <pc:spChg chg="mod">
          <ac:chgData name="Prof. Dr.Ir. Arif Djunaidy, M.Sc" userId="09574fc9-7f2a-46d4-a3fa-f039d963485c" providerId="ADAL" clId="{04C2D7E8-FEBD-4A6D-B454-8D359736A6A8}" dt="2020-10-15T02:59:10.154" v="65"/>
          <ac:spMkLst>
            <pc:docMk/>
            <pc:sldMk cId="2582579552" sldId="377"/>
            <ac:spMk id="10" creationId="{09C3EEE0-015A-4AB1-998A-25AF3249828A}"/>
          </ac:spMkLst>
        </pc:spChg>
      </pc:sldChg>
      <pc:sldChg chg="modSp">
        <pc:chgData name="Prof. Dr.Ir. Arif Djunaidy, M.Sc" userId="09574fc9-7f2a-46d4-a3fa-f039d963485c" providerId="ADAL" clId="{04C2D7E8-FEBD-4A6D-B454-8D359736A6A8}" dt="2020-10-15T02:59:10.154" v="65"/>
        <pc:sldMkLst>
          <pc:docMk/>
          <pc:sldMk cId="1963009476" sldId="380"/>
        </pc:sldMkLst>
        <pc:spChg chg="mod">
          <ac:chgData name="Prof. Dr.Ir. Arif Djunaidy, M.Sc" userId="09574fc9-7f2a-46d4-a3fa-f039d963485c" providerId="ADAL" clId="{04C2D7E8-FEBD-4A6D-B454-8D359736A6A8}" dt="2020-10-15T02:59:10.154" v="65"/>
          <ac:spMkLst>
            <pc:docMk/>
            <pc:sldMk cId="1963009476" sldId="380"/>
            <ac:spMk id="11" creationId="{B4CCEBEB-B536-45E4-B3FE-87194F4C8088}"/>
          </ac:spMkLst>
        </pc:spChg>
      </pc:sldChg>
      <pc:sldChg chg="modSp">
        <pc:chgData name="Prof. Dr.Ir. Arif Djunaidy, M.Sc" userId="09574fc9-7f2a-46d4-a3fa-f039d963485c" providerId="ADAL" clId="{04C2D7E8-FEBD-4A6D-B454-8D359736A6A8}" dt="2020-10-15T02:59:10.154" v="65"/>
        <pc:sldMkLst>
          <pc:docMk/>
          <pc:sldMk cId="4193825583" sldId="381"/>
        </pc:sldMkLst>
        <pc:spChg chg="mod">
          <ac:chgData name="Prof. Dr.Ir. Arif Djunaidy, M.Sc" userId="09574fc9-7f2a-46d4-a3fa-f039d963485c" providerId="ADAL" clId="{04C2D7E8-FEBD-4A6D-B454-8D359736A6A8}" dt="2020-10-15T02:59:10.154" v="65"/>
          <ac:spMkLst>
            <pc:docMk/>
            <pc:sldMk cId="4193825583" sldId="381"/>
            <ac:spMk id="10" creationId="{4D8CF9BC-12A2-46C5-82DA-4251AF1E2A96}"/>
          </ac:spMkLst>
        </pc:spChg>
      </pc:sldChg>
      <pc:sldChg chg="modSp">
        <pc:chgData name="Prof. Dr.Ir. Arif Djunaidy, M.Sc" userId="09574fc9-7f2a-46d4-a3fa-f039d963485c" providerId="ADAL" clId="{04C2D7E8-FEBD-4A6D-B454-8D359736A6A8}" dt="2020-10-15T02:59:10.154" v="65"/>
        <pc:sldMkLst>
          <pc:docMk/>
          <pc:sldMk cId="2746135247" sldId="382"/>
        </pc:sldMkLst>
        <pc:spChg chg="mod">
          <ac:chgData name="Prof. Dr.Ir. Arif Djunaidy, M.Sc" userId="09574fc9-7f2a-46d4-a3fa-f039d963485c" providerId="ADAL" clId="{04C2D7E8-FEBD-4A6D-B454-8D359736A6A8}" dt="2020-10-15T02:59:10.154" v="65"/>
          <ac:spMkLst>
            <pc:docMk/>
            <pc:sldMk cId="2746135247" sldId="382"/>
            <ac:spMk id="10" creationId="{D3AC20C7-309E-43CB-94DE-A59EFB584A9F}"/>
          </ac:spMkLst>
        </pc:spChg>
      </pc:sldChg>
      <pc:sldChg chg="modSp">
        <pc:chgData name="Prof. Dr.Ir. Arif Djunaidy, M.Sc" userId="09574fc9-7f2a-46d4-a3fa-f039d963485c" providerId="ADAL" clId="{04C2D7E8-FEBD-4A6D-B454-8D359736A6A8}" dt="2020-10-15T02:59:10.154" v="65"/>
        <pc:sldMkLst>
          <pc:docMk/>
          <pc:sldMk cId="3858570893" sldId="383"/>
        </pc:sldMkLst>
        <pc:spChg chg="mod">
          <ac:chgData name="Prof. Dr.Ir. Arif Djunaidy, M.Sc" userId="09574fc9-7f2a-46d4-a3fa-f039d963485c" providerId="ADAL" clId="{04C2D7E8-FEBD-4A6D-B454-8D359736A6A8}" dt="2020-10-15T02:59:10.154" v="65"/>
          <ac:spMkLst>
            <pc:docMk/>
            <pc:sldMk cId="3858570893" sldId="383"/>
            <ac:spMk id="12" creationId="{2DE651C4-4E23-4BC2-BB50-D32DC3D835E9}"/>
          </ac:spMkLst>
        </pc:spChg>
      </pc:sldChg>
      <pc:sldChg chg="modSp">
        <pc:chgData name="Prof. Dr.Ir. Arif Djunaidy, M.Sc" userId="09574fc9-7f2a-46d4-a3fa-f039d963485c" providerId="ADAL" clId="{04C2D7E8-FEBD-4A6D-B454-8D359736A6A8}" dt="2020-10-15T02:59:10.154" v="65"/>
        <pc:sldMkLst>
          <pc:docMk/>
          <pc:sldMk cId="2452013357" sldId="384"/>
        </pc:sldMkLst>
        <pc:spChg chg="mod">
          <ac:chgData name="Prof. Dr.Ir. Arif Djunaidy, M.Sc" userId="09574fc9-7f2a-46d4-a3fa-f039d963485c" providerId="ADAL" clId="{04C2D7E8-FEBD-4A6D-B454-8D359736A6A8}" dt="2020-10-15T02:59:10.154" v="65"/>
          <ac:spMkLst>
            <pc:docMk/>
            <pc:sldMk cId="2452013357" sldId="384"/>
            <ac:spMk id="10" creationId="{C69A4A35-6756-4527-8B10-0C16FE05EDE7}"/>
          </ac:spMkLst>
        </pc:spChg>
      </pc:sldChg>
      <pc:sldChg chg="modSp">
        <pc:chgData name="Prof. Dr.Ir. Arif Djunaidy, M.Sc" userId="09574fc9-7f2a-46d4-a3fa-f039d963485c" providerId="ADAL" clId="{04C2D7E8-FEBD-4A6D-B454-8D359736A6A8}" dt="2020-10-15T02:59:10.154" v="65"/>
        <pc:sldMkLst>
          <pc:docMk/>
          <pc:sldMk cId="726834458" sldId="385"/>
        </pc:sldMkLst>
        <pc:spChg chg="mod">
          <ac:chgData name="Prof. Dr.Ir. Arif Djunaidy, M.Sc" userId="09574fc9-7f2a-46d4-a3fa-f039d963485c" providerId="ADAL" clId="{04C2D7E8-FEBD-4A6D-B454-8D359736A6A8}" dt="2020-10-15T02:59:10.154" v="65"/>
          <ac:spMkLst>
            <pc:docMk/>
            <pc:sldMk cId="726834458" sldId="385"/>
            <ac:spMk id="12" creationId="{F345AB79-9215-4980-950B-4CD513CA5487}"/>
          </ac:spMkLst>
        </pc:spChg>
      </pc:sldChg>
      <pc:sldChg chg="modSp">
        <pc:chgData name="Prof. Dr.Ir. Arif Djunaidy, M.Sc" userId="09574fc9-7f2a-46d4-a3fa-f039d963485c" providerId="ADAL" clId="{04C2D7E8-FEBD-4A6D-B454-8D359736A6A8}" dt="2020-10-15T02:59:10.154" v="65"/>
        <pc:sldMkLst>
          <pc:docMk/>
          <pc:sldMk cId="3213176775" sldId="386"/>
        </pc:sldMkLst>
        <pc:spChg chg="mod">
          <ac:chgData name="Prof. Dr.Ir. Arif Djunaidy, M.Sc" userId="09574fc9-7f2a-46d4-a3fa-f039d963485c" providerId="ADAL" clId="{04C2D7E8-FEBD-4A6D-B454-8D359736A6A8}" dt="2020-10-15T02:59:10.154" v="65"/>
          <ac:spMkLst>
            <pc:docMk/>
            <pc:sldMk cId="3213176775" sldId="386"/>
            <ac:spMk id="10" creationId="{58EA3C89-51A0-4095-BDFE-7DAE2AA16AE4}"/>
          </ac:spMkLst>
        </pc:spChg>
      </pc:sldChg>
      <pc:sldChg chg="modSp">
        <pc:chgData name="Prof. Dr.Ir. Arif Djunaidy, M.Sc" userId="09574fc9-7f2a-46d4-a3fa-f039d963485c" providerId="ADAL" clId="{04C2D7E8-FEBD-4A6D-B454-8D359736A6A8}" dt="2020-10-15T02:59:10.154" v="65"/>
        <pc:sldMkLst>
          <pc:docMk/>
          <pc:sldMk cId="3688162748" sldId="387"/>
        </pc:sldMkLst>
        <pc:spChg chg="mod">
          <ac:chgData name="Prof. Dr.Ir. Arif Djunaidy, M.Sc" userId="09574fc9-7f2a-46d4-a3fa-f039d963485c" providerId="ADAL" clId="{04C2D7E8-FEBD-4A6D-B454-8D359736A6A8}" dt="2020-10-15T02:59:10.154" v="65"/>
          <ac:spMkLst>
            <pc:docMk/>
            <pc:sldMk cId="3688162748" sldId="387"/>
            <ac:spMk id="10" creationId="{F7EC545B-E37B-401A-AA76-0E8724890017}"/>
          </ac:spMkLst>
        </pc:spChg>
      </pc:sldChg>
      <pc:sldChg chg="addSp delSp modSp mod">
        <pc:chgData name="Prof. Dr.Ir. Arif Djunaidy, M.Sc" userId="09574fc9-7f2a-46d4-a3fa-f039d963485c" providerId="ADAL" clId="{04C2D7E8-FEBD-4A6D-B454-8D359736A6A8}" dt="2020-10-18T21:33:08.106" v="2003"/>
        <pc:sldMkLst>
          <pc:docMk/>
          <pc:sldMk cId="3697244838" sldId="388"/>
        </pc:sldMkLst>
        <pc:spChg chg="mod">
          <ac:chgData name="Prof. Dr.Ir. Arif Djunaidy, M.Sc" userId="09574fc9-7f2a-46d4-a3fa-f039d963485c" providerId="ADAL" clId="{04C2D7E8-FEBD-4A6D-B454-8D359736A6A8}" dt="2020-10-15T02:59:10.154" v="65"/>
          <ac:spMkLst>
            <pc:docMk/>
            <pc:sldMk cId="3697244838" sldId="388"/>
            <ac:spMk id="15" creationId="{D4D50FEA-05B0-4D16-B544-A78761091E0D}"/>
          </ac:spMkLst>
        </pc:spChg>
        <pc:spChg chg="mod">
          <ac:chgData name="Prof. Dr.Ir. Arif Djunaidy, M.Sc" userId="09574fc9-7f2a-46d4-a3fa-f039d963485c" providerId="ADAL" clId="{04C2D7E8-FEBD-4A6D-B454-8D359736A6A8}" dt="2020-10-18T21:33:08.106" v="2003"/>
          <ac:spMkLst>
            <pc:docMk/>
            <pc:sldMk cId="3697244838" sldId="388"/>
            <ac:spMk id="96257" creationId="{6BADBB46-8F01-9347-A473-EA375F1AEAFC}"/>
          </ac:spMkLst>
        </pc:spChg>
        <pc:spChg chg="mod">
          <ac:chgData name="Prof. Dr.Ir. Arif Djunaidy, M.Sc" userId="09574fc9-7f2a-46d4-a3fa-f039d963485c" providerId="ADAL" clId="{04C2D7E8-FEBD-4A6D-B454-8D359736A6A8}" dt="2020-10-18T16:39:32.326" v="688" actId="1076"/>
          <ac:spMkLst>
            <pc:docMk/>
            <pc:sldMk cId="3697244838" sldId="388"/>
            <ac:spMk id="96259" creationId="{17B93D83-6EB0-EF44-A3B0-ED549143F8F2}"/>
          </ac:spMkLst>
        </pc:spChg>
        <pc:spChg chg="del">
          <ac:chgData name="Prof. Dr.Ir. Arif Djunaidy, M.Sc" userId="09574fc9-7f2a-46d4-a3fa-f039d963485c" providerId="ADAL" clId="{04C2D7E8-FEBD-4A6D-B454-8D359736A6A8}" dt="2020-10-18T16:24:35.229" v="78" actId="478"/>
          <ac:spMkLst>
            <pc:docMk/>
            <pc:sldMk cId="3697244838" sldId="388"/>
            <ac:spMk id="96262" creationId="{1F3F4FCF-2412-3D42-A00D-BC495D5BAADB}"/>
          </ac:spMkLst>
        </pc:spChg>
        <pc:spChg chg="del">
          <ac:chgData name="Prof. Dr.Ir. Arif Djunaidy, M.Sc" userId="09574fc9-7f2a-46d4-a3fa-f039d963485c" providerId="ADAL" clId="{04C2D7E8-FEBD-4A6D-B454-8D359736A6A8}" dt="2020-10-18T16:24:33.895" v="77" actId="478"/>
          <ac:spMkLst>
            <pc:docMk/>
            <pc:sldMk cId="3697244838" sldId="388"/>
            <ac:spMk id="96263" creationId="{4112E8B8-C308-0E42-9A52-C1D5BE2C6672}"/>
          </ac:spMkLst>
        </pc:spChg>
        <pc:picChg chg="add mod">
          <ac:chgData name="Prof. Dr.Ir. Arif Djunaidy, M.Sc" userId="09574fc9-7f2a-46d4-a3fa-f039d963485c" providerId="ADAL" clId="{04C2D7E8-FEBD-4A6D-B454-8D359736A6A8}" dt="2020-10-18T16:25:39.996" v="83" actId="1076"/>
          <ac:picMkLst>
            <pc:docMk/>
            <pc:sldMk cId="3697244838" sldId="388"/>
            <ac:picMk id="3" creationId="{4498A0B4-7763-4EE4-A3ED-BD96D6FD4212}"/>
          </ac:picMkLst>
        </pc:picChg>
        <pc:picChg chg="del">
          <ac:chgData name="Prof. Dr.Ir. Arif Djunaidy, M.Sc" userId="09574fc9-7f2a-46d4-a3fa-f039d963485c" providerId="ADAL" clId="{04C2D7E8-FEBD-4A6D-B454-8D359736A6A8}" dt="2020-10-18T16:24:31.694" v="76" actId="478"/>
          <ac:picMkLst>
            <pc:docMk/>
            <pc:sldMk cId="3697244838" sldId="388"/>
            <ac:picMk id="89092" creationId="{A33FB07F-11F0-854D-BE3F-204808E0A2AE}"/>
          </ac:picMkLst>
        </pc:picChg>
      </pc:sldChg>
      <pc:sldChg chg="modSp mod">
        <pc:chgData name="Prof. Dr.Ir. Arif Djunaidy, M.Sc" userId="09574fc9-7f2a-46d4-a3fa-f039d963485c" providerId="ADAL" clId="{04C2D7E8-FEBD-4A6D-B454-8D359736A6A8}" dt="2020-10-18T21:32:59.570" v="2002" actId="20577"/>
        <pc:sldMkLst>
          <pc:docMk/>
          <pc:sldMk cId="3809780375" sldId="389"/>
        </pc:sldMkLst>
        <pc:spChg chg="mod">
          <ac:chgData name="Prof. Dr.Ir. Arif Djunaidy, M.Sc" userId="09574fc9-7f2a-46d4-a3fa-f039d963485c" providerId="ADAL" clId="{04C2D7E8-FEBD-4A6D-B454-8D359736A6A8}" dt="2020-10-18T16:59:32.919" v="1977" actId="255"/>
          <ac:spMkLst>
            <pc:docMk/>
            <pc:sldMk cId="3809780375" sldId="389"/>
            <ac:spMk id="6" creationId="{E0659A06-7A6D-AD46-B6D4-C43D0D1B334B}"/>
          </ac:spMkLst>
        </pc:spChg>
        <pc:spChg chg="mod">
          <ac:chgData name="Prof. Dr.Ir. Arif Djunaidy, M.Sc" userId="09574fc9-7f2a-46d4-a3fa-f039d963485c" providerId="ADAL" clId="{04C2D7E8-FEBD-4A6D-B454-8D359736A6A8}" dt="2020-10-15T02:59:10.154" v="65"/>
          <ac:spMkLst>
            <pc:docMk/>
            <pc:sldMk cId="3809780375" sldId="389"/>
            <ac:spMk id="11" creationId="{6F1E6E56-B5EA-47D6-B006-39BE2ACCCD3A}"/>
          </ac:spMkLst>
        </pc:spChg>
        <pc:spChg chg="mod">
          <ac:chgData name="Prof. Dr.Ir. Arif Djunaidy, M.Sc" userId="09574fc9-7f2a-46d4-a3fa-f039d963485c" providerId="ADAL" clId="{04C2D7E8-FEBD-4A6D-B454-8D359736A6A8}" dt="2020-10-18T21:32:59.570" v="2002" actId="20577"/>
          <ac:spMkLst>
            <pc:docMk/>
            <pc:sldMk cId="3809780375" sldId="389"/>
            <ac:spMk id="98305" creationId="{01D9D557-B35F-3E43-8E56-618FF5208891}"/>
          </ac:spMkLst>
        </pc:spChg>
      </pc:sldChg>
      <pc:sldChg chg="modSp mod">
        <pc:chgData name="Prof. Dr.Ir. Arif Djunaidy, M.Sc" userId="09574fc9-7f2a-46d4-a3fa-f039d963485c" providerId="ADAL" clId="{04C2D7E8-FEBD-4A6D-B454-8D359736A6A8}" dt="2020-10-18T21:33:16.476" v="2005" actId="20577"/>
        <pc:sldMkLst>
          <pc:docMk/>
          <pc:sldMk cId="2505005625" sldId="390"/>
        </pc:sldMkLst>
        <pc:spChg chg="mod">
          <ac:chgData name="Prof. Dr.Ir. Arif Djunaidy, M.Sc" userId="09574fc9-7f2a-46d4-a3fa-f039d963485c" providerId="ADAL" clId="{04C2D7E8-FEBD-4A6D-B454-8D359736A6A8}" dt="2020-10-18T16:59:00.478" v="1973" actId="27636"/>
          <ac:spMkLst>
            <pc:docMk/>
            <pc:sldMk cId="2505005625" sldId="390"/>
            <ac:spMk id="7" creationId="{2A1EE271-C7EB-174E-B511-27DE2504777C}"/>
          </ac:spMkLst>
        </pc:spChg>
        <pc:spChg chg="mod">
          <ac:chgData name="Prof. Dr.Ir. Arif Djunaidy, M.Sc" userId="09574fc9-7f2a-46d4-a3fa-f039d963485c" providerId="ADAL" clId="{04C2D7E8-FEBD-4A6D-B454-8D359736A6A8}" dt="2020-10-15T02:59:10.154" v="65"/>
          <ac:spMkLst>
            <pc:docMk/>
            <pc:sldMk cId="2505005625" sldId="390"/>
            <ac:spMk id="11" creationId="{A7D45FFD-E503-44E0-8B5D-578FB7C652B2}"/>
          </ac:spMkLst>
        </pc:spChg>
        <pc:spChg chg="mod">
          <ac:chgData name="Prof. Dr.Ir. Arif Djunaidy, M.Sc" userId="09574fc9-7f2a-46d4-a3fa-f039d963485c" providerId="ADAL" clId="{04C2D7E8-FEBD-4A6D-B454-8D359736A6A8}" dt="2020-10-18T21:33:16.476" v="2005" actId="20577"/>
          <ac:spMkLst>
            <pc:docMk/>
            <pc:sldMk cId="2505005625" sldId="390"/>
            <ac:spMk id="100353" creationId="{F08F7A22-CFF1-094D-B0E8-8E2D24107ABC}"/>
          </ac:spMkLst>
        </pc:spChg>
      </pc:sldChg>
      <pc:sldChg chg="modSp">
        <pc:chgData name="Prof. Dr.Ir. Arif Djunaidy, M.Sc" userId="09574fc9-7f2a-46d4-a3fa-f039d963485c" providerId="ADAL" clId="{04C2D7E8-FEBD-4A6D-B454-8D359736A6A8}" dt="2020-10-15T02:59:10.154" v="65"/>
        <pc:sldMkLst>
          <pc:docMk/>
          <pc:sldMk cId="3914235282" sldId="391"/>
        </pc:sldMkLst>
        <pc:spChg chg="mod">
          <ac:chgData name="Prof. Dr.Ir. Arif Djunaidy, M.Sc" userId="09574fc9-7f2a-46d4-a3fa-f039d963485c" providerId="ADAL" clId="{04C2D7E8-FEBD-4A6D-B454-8D359736A6A8}" dt="2020-10-15T02:59:10.154" v="65"/>
          <ac:spMkLst>
            <pc:docMk/>
            <pc:sldMk cId="3914235282" sldId="391"/>
            <ac:spMk id="10" creationId="{4396BEE8-F98A-45C9-8D6B-BE619458F574}"/>
          </ac:spMkLst>
        </pc:spChg>
      </pc:sldChg>
      <pc:sldChg chg="modSp add mod">
        <pc:chgData name="Prof. Dr.Ir. Arif Djunaidy, M.Sc" userId="09574fc9-7f2a-46d4-a3fa-f039d963485c" providerId="ADAL" clId="{04C2D7E8-FEBD-4A6D-B454-8D359736A6A8}" dt="2020-10-25T09:59:39.388" v="2070"/>
        <pc:sldMkLst>
          <pc:docMk/>
          <pc:sldMk cId="2998654157" sldId="431"/>
        </pc:sldMkLst>
        <pc:spChg chg="mod">
          <ac:chgData name="Prof. Dr.Ir. Arif Djunaidy, M.Sc" userId="09574fc9-7f2a-46d4-a3fa-f039d963485c" providerId="ADAL" clId="{04C2D7E8-FEBD-4A6D-B454-8D359736A6A8}" dt="2020-10-25T09:59:39.388" v="2070"/>
          <ac:spMkLst>
            <pc:docMk/>
            <pc:sldMk cId="2998654157" sldId="431"/>
            <ac:spMk id="6" creationId="{F4A2CCF3-F18E-FC48-A92A-C9E68D68A685}"/>
          </ac:spMkLst>
        </pc:spChg>
        <pc:spChg chg="mod">
          <ac:chgData name="Prof. Dr.Ir. Arif Djunaidy, M.Sc" userId="09574fc9-7f2a-46d4-a3fa-f039d963485c" providerId="ADAL" clId="{04C2D7E8-FEBD-4A6D-B454-8D359736A6A8}" dt="2020-10-15T02:56:57.360" v="34" actId="20577"/>
          <ac:spMkLst>
            <pc:docMk/>
            <pc:sldMk cId="2998654157" sldId="431"/>
            <ac:spMk id="15367" creationId="{1E294020-F402-CC42-9D63-5EA15A9CFC7A}"/>
          </ac:spMkLst>
        </pc:spChg>
      </pc:sldChg>
      <pc:sldChg chg="add del">
        <pc:chgData name="Prof. Dr.Ir. Arif Djunaidy, M.Sc" userId="09574fc9-7f2a-46d4-a3fa-f039d963485c" providerId="ADAL" clId="{04C2D7E8-FEBD-4A6D-B454-8D359736A6A8}" dt="2020-10-15T02:57:50.613" v="47" actId="47"/>
        <pc:sldMkLst>
          <pc:docMk/>
          <pc:sldMk cId="3335300584" sldId="432"/>
        </pc:sldMkLst>
      </pc:sldChg>
      <pc:sldChg chg="add del">
        <pc:chgData name="Prof. Dr.Ir. Arif Djunaidy, M.Sc" userId="09574fc9-7f2a-46d4-a3fa-f039d963485c" providerId="ADAL" clId="{04C2D7E8-FEBD-4A6D-B454-8D359736A6A8}" dt="2020-10-15T02:57:34.036" v="45" actId="47"/>
        <pc:sldMkLst>
          <pc:docMk/>
          <pc:sldMk cId="3537612272" sldId="432"/>
        </pc:sldMkLst>
      </pc:sldChg>
      <pc:sldChg chg="modSp add del mod">
        <pc:chgData name="Prof. Dr.Ir. Arif Djunaidy, M.Sc" userId="09574fc9-7f2a-46d4-a3fa-f039d963485c" providerId="ADAL" clId="{04C2D7E8-FEBD-4A6D-B454-8D359736A6A8}" dt="2020-10-25T10:13:11.216" v="2071" actId="14100"/>
        <pc:sldMkLst>
          <pc:docMk/>
          <pc:sldMk cId="2249457462" sldId="440"/>
        </pc:sldMkLst>
        <pc:spChg chg="mod">
          <ac:chgData name="Prof. Dr.Ir. Arif Djunaidy, M.Sc" userId="09574fc9-7f2a-46d4-a3fa-f039d963485c" providerId="ADAL" clId="{04C2D7E8-FEBD-4A6D-B454-8D359736A6A8}" dt="2020-10-15T02:58:20.150" v="60" actId="20577"/>
          <ac:spMkLst>
            <pc:docMk/>
            <pc:sldMk cId="2249457462" sldId="440"/>
            <ac:spMk id="7" creationId="{430D2054-6012-4764-86D4-9A4F6094D061}"/>
          </ac:spMkLst>
        </pc:spChg>
        <pc:spChg chg="mod">
          <ac:chgData name="Prof. Dr.Ir. Arif Djunaidy, M.Sc" userId="09574fc9-7f2a-46d4-a3fa-f039d963485c" providerId="ADAL" clId="{04C2D7E8-FEBD-4A6D-B454-8D359736A6A8}" dt="2020-10-15T02:58:24.241" v="64" actId="20577"/>
          <ac:spMkLst>
            <pc:docMk/>
            <pc:sldMk cId="2249457462" sldId="440"/>
            <ac:spMk id="9" creationId="{44AA4382-9A57-4404-8BEB-E89D4D40AD01}"/>
          </ac:spMkLst>
        </pc:spChg>
        <pc:spChg chg="mod">
          <ac:chgData name="Prof. Dr.Ir. Arif Djunaidy, M.Sc" userId="09574fc9-7f2a-46d4-a3fa-f039d963485c" providerId="ADAL" clId="{04C2D7E8-FEBD-4A6D-B454-8D359736A6A8}" dt="2020-10-15T03:03:29.817" v="75" actId="20577"/>
          <ac:spMkLst>
            <pc:docMk/>
            <pc:sldMk cId="2249457462" sldId="440"/>
            <ac:spMk id="16" creationId="{F832B3A7-710D-48D6-B482-F95FAC86ED6E}"/>
          </ac:spMkLst>
        </pc:spChg>
        <pc:spChg chg="mod">
          <ac:chgData name="Prof. Dr.Ir. Arif Djunaidy, M.Sc" userId="09574fc9-7f2a-46d4-a3fa-f039d963485c" providerId="ADAL" clId="{04C2D7E8-FEBD-4A6D-B454-8D359736A6A8}" dt="2020-10-25T10:13:11.216" v="2071" actId="14100"/>
          <ac:spMkLst>
            <pc:docMk/>
            <pc:sldMk cId="2249457462" sldId="440"/>
            <ac:spMk id="217091" creationId="{00000000-0000-0000-0000-000000000000}"/>
          </ac:spMkLst>
        </pc:spChg>
      </pc:sldChg>
      <pc:sldChg chg="modSp add mod">
        <pc:chgData name="Prof. Dr.Ir. Arif Djunaidy, M.Sc" userId="09574fc9-7f2a-46d4-a3fa-f039d963485c" providerId="ADAL" clId="{04C2D7E8-FEBD-4A6D-B454-8D359736A6A8}" dt="2020-10-18T21:36:39.016" v="2021" actId="255"/>
        <pc:sldMkLst>
          <pc:docMk/>
          <pc:sldMk cId="3764819055" sldId="441"/>
        </pc:sldMkLst>
        <pc:spChg chg="mod">
          <ac:chgData name="Prof. Dr.Ir. Arif Djunaidy, M.Sc" userId="09574fc9-7f2a-46d4-a3fa-f039d963485c" providerId="ADAL" clId="{04C2D7E8-FEBD-4A6D-B454-8D359736A6A8}" dt="2020-10-18T21:36:39.016" v="2021" actId="255"/>
          <ac:spMkLst>
            <pc:docMk/>
            <pc:sldMk cId="3764819055" sldId="441"/>
            <ac:spMk id="6" creationId="{E0659A06-7A6D-AD46-B6D4-C43D0D1B334B}"/>
          </ac:spMkLst>
        </pc:spChg>
        <pc:spChg chg="mod">
          <ac:chgData name="Prof. Dr.Ir. Arif Djunaidy, M.Sc" userId="09574fc9-7f2a-46d4-a3fa-f039d963485c" providerId="ADAL" clId="{04C2D7E8-FEBD-4A6D-B454-8D359736A6A8}" dt="2020-10-18T21:35:36.244" v="2008" actId="20577"/>
          <ac:spMkLst>
            <pc:docMk/>
            <pc:sldMk cId="3764819055" sldId="441"/>
            <ac:spMk id="98305" creationId="{01D9D557-B35F-3E43-8E56-618FF5208891}"/>
          </ac:spMkLst>
        </pc:spChg>
      </pc:sldChg>
      <pc:sldChg chg="addSp delSp modSp add mod">
        <pc:chgData name="Prof. Dr.Ir. Arif Djunaidy, M.Sc" userId="09574fc9-7f2a-46d4-a3fa-f039d963485c" providerId="ADAL" clId="{04C2D7E8-FEBD-4A6D-B454-8D359736A6A8}" dt="2020-10-18T21:37:33.934" v="2033" actId="14100"/>
        <pc:sldMkLst>
          <pc:docMk/>
          <pc:sldMk cId="1538242919" sldId="442"/>
        </pc:sldMkLst>
        <pc:spChg chg="add del mod">
          <ac:chgData name="Prof. Dr.Ir. Arif Djunaidy, M.Sc" userId="09574fc9-7f2a-46d4-a3fa-f039d963485c" providerId="ADAL" clId="{04C2D7E8-FEBD-4A6D-B454-8D359736A6A8}" dt="2020-10-18T21:37:00.678" v="2026" actId="478"/>
          <ac:spMkLst>
            <pc:docMk/>
            <pc:sldMk cId="1538242919" sldId="442"/>
            <ac:spMk id="2" creationId="{9822A0F5-DBCF-4B75-83F1-E4EFD3DB9F3F}"/>
          </ac:spMkLst>
        </pc:spChg>
        <pc:spChg chg="del">
          <ac:chgData name="Prof. Dr.Ir. Arif Djunaidy, M.Sc" userId="09574fc9-7f2a-46d4-a3fa-f039d963485c" providerId="ADAL" clId="{04C2D7E8-FEBD-4A6D-B454-8D359736A6A8}" dt="2020-10-18T21:36:57.520" v="2025" actId="478"/>
          <ac:spMkLst>
            <pc:docMk/>
            <pc:sldMk cId="1538242919" sldId="442"/>
            <ac:spMk id="7" creationId="{2A1EE271-C7EB-174E-B511-27DE2504777C}"/>
          </ac:spMkLst>
        </pc:spChg>
        <pc:spChg chg="mod">
          <ac:chgData name="Prof. Dr.Ir. Arif Djunaidy, M.Sc" userId="09574fc9-7f2a-46d4-a3fa-f039d963485c" providerId="ADAL" clId="{04C2D7E8-FEBD-4A6D-B454-8D359736A6A8}" dt="2020-10-18T21:37:26.429" v="2030" actId="1076"/>
          <ac:spMkLst>
            <pc:docMk/>
            <pc:sldMk cId="1538242919" sldId="442"/>
            <ac:spMk id="100353" creationId="{F08F7A22-CFF1-094D-B0E8-8E2D24107ABC}"/>
          </ac:spMkLst>
        </pc:spChg>
        <pc:picChg chg="add mod">
          <ac:chgData name="Prof. Dr.Ir. Arif Djunaidy, M.Sc" userId="09574fc9-7f2a-46d4-a3fa-f039d963485c" providerId="ADAL" clId="{04C2D7E8-FEBD-4A6D-B454-8D359736A6A8}" dt="2020-10-18T21:37:33.934" v="2033" actId="14100"/>
          <ac:picMkLst>
            <pc:docMk/>
            <pc:sldMk cId="1538242919" sldId="442"/>
            <ac:picMk id="3" creationId="{A0D2FF07-7501-4CD8-92B9-293AD86972C3}"/>
          </ac:picMkLst>
        </pc:picChg>
      </pc:sldChg>
      <pc:sldChg chg="add del">
        <pc:chgData name="Prof. Dr.Ir. Arif Djunaidy, M.Sc" userId="09574fc9-7f2a-46d4-a3fa-f039d963485c" providerId="ADAL" clId="{04C2D7E8-FEBD-4A6D-B454-8D359736A6A8}" dt="2020-10-18T21:35:56.883" v="2010"/>
        <pc:sldMkLst>
          <pc:docMk/>
          <pc:sldMk cId="2707897849" sldId="442"/>
        </pc:sldMkLst>
      </pc:sldChg>
    </pc:docChg>
  </pc:docChgLst>
  <pc:docChgLst>
    <pc:chgData name="Prof. Dr.Ir. Arif Djunaidy, M.Sc" userId="09574fc9-7f2a-46d4-a3fa-f039d963485c" providerId="ADAL" clId="{2DF3C186-7C55-6B44-B692-3FEE9BD59A1B}"/>
    <pc:docChg chg="modSld sldOrd">
      <pc:chgData name="Prof. Dr.Ir. Arif Djunaidy, M.Sc" userId="09574fc9-7f2a-46d4-a3fa-f039d963485c" providerId="ADAL" clId="{2DF3C186-7C55-6B44-B692-3FEE9BD59A1B}" dt="2019-09-01T16:00:37.991" v="39" actId="1076"/>
      <pc:docMkLst>
        <pc:docMk/>
      </pc:docMkLst>
      <pc:sldChg chg="modSp">
        <pc:chgData name="Prof. Dr.Ir. Arif Djunaidy, M.Sc" userId="09574fc9-7f2a-46d4-a3fa-f039d963485c" providerId="ADAL" clId="{2DF3C186-7C55-6B44-B692-3FEE9BD59A1B}" dt="2019-09-01T16:00:37.991" v="39" actId="1076"/>
        <pc:sldMkLst>
          <pc:docMk/>
          <pc:sldMk cId="4192043069" sldId="341"/>
        </pc:sldMkLst>
        <pc:spChg chg="mod">
          <ac:chgData name="Prof. Dr.Ir. Arif Djunaidy, M.Sc" userId="09574fc9-7f2a-46d4-a3fa-f039d963485c" providerId="ADAL" clId="{2DF3C186-7C55-6B44-B692-3FEE9BD59A1B}" dt="2019-09-01T16:00:27.985" v="34"/>
          <ac:spMkLst>
            <pc:docMk/>
            <pc:sldMk cId="4192043069" sldId="341"/>
            <ac:spMk id="49157" creationId="{630E5523-29D5-E841-B43C-DDD6C29F49C8}"/>
          </ac:spMkLst>
        </pc:spChg>
        <pc:spChg chg="mod">
          <ac:chgData name="Prof. Dr.Ir. Arif Djunaidy, M.Sc" userId="09574fc9-7f2a-46d4-a3fa-f039d963485c" providerId="ADAL" clId="{2DF3C186-7C55-6B44-B692-3FEE9BD59A1B}" dt="2019-09-01T16:00:34.390" v="38" actId="207"/>
          <ac:spMkLst>
            <pc:docMk/>
            <pc:sldMk cId="4192043069" sldId="341"/>
            <ac:spMk id="49158" creationId="{77FA420E-1000-624D-81CD-D7C2DAF9B44D}"/>
          </ac:spMkLst>
        </pc:spChg>
        <pc:spChg chg="mod">
          <ac:chgData name="Prof. Dr.Ir. Arif Djunaidy, M.Sc" userId="09574fc9-7f2a-46d4-a3fa-f039d963485c" providerId="ADAL" clId="{2DF3C186-7C55-6B44-B692-3FEE9BD59A1B}" dt="2019-09-01T16:00:37.991" v="39" actId="1076"/>
          <ac:spMkLst>
            <pc:docMk/>
            <pc:sldMk cId="4192043069" sldId="341"/>
            <ac:spMk id="49159" creationId="{24570C0E-387E-4844-91C6-7F9421C13F1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8685577-164D-FB48-B93A-72669473FAA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id-ID"/>
          </a:p>
        </p:txBody>
      </p:sp>
      <p:sp>
        <p:nvSpPr>
          <p:cNvPr id="3" name="Date Placeholder 2">
            <a:extLst>
              <a:ext uri="{FF2B5EF4-FFF2-40B4-BE49-F238E27FC236}">
                <a16:creationId xmlns:a16="http://schemas.microsoft.com/office/drawing/2014/main" id="{B03B68A3-CE67-404C-9C29-353871C27288}"/>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34A2F42D-E406-6F42-B00E-985532EE0479}" type="datetimeFigureOut">
              <a:rPr lang="id-ID" altLang="en-US"/>
              <a:pPr>
                <a:defRPr/>
              </a:pPr>
              <a:t>27/09/2021</a:t>
            </a:fld>
            <a:endParaRPr lang="id-ID" altLang="en-US"/>
          </a:p>
        </p:txBody>
      </p:sp>
      <p:sp>
        <p:nvSpPr>
          <p:cNvPr id="4" name="Footer Placeholder 3">
            <a:extLst>
              <a:ext uri="{FF2B5EF4-FFF2-40B4-BE49-F238E27FC236}">
                <a16:creationId xmlns:a16="http://schemas.microsoft.com/office/drawing/2014/main" id="{B075E709-3835-164D-B944-5F7B7CB81B31}"/>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id-ID"/>
          </a:p>
        </p:txBody>
      </p:sp>
      <p:sp>
        <p:nvSpPr>
          <p:cNvPr id="5" name="Slide Number Placeholder 4">
            <a:extLst>
              <a:ext uri="{FF2B5EF4-FFF2-40B4-BE49-F238E27FC236}">
                <a16:creationId xmlns:a16="http://schemas.microsoft.com/office/drawing/2014/main" id="{69DD1E14-41C2-804C-9859-D527910DD435}"/>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A6B5460-0048-2E42-8890-8ACAB85E0E5B}" type="slidenum">
              <a:rPr lang="id-ID" altLang="en-US"/>
              <a:pPr>
                <a:defRPr/>
              </a:pPr>
              <a:t>‹#›</a:t>
            </a:fld>
            <a:endParaRPr lang="id-ID"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A4783D-BF9F-E941-948A-57EC246DE7D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id-ID"/>
          </a:p>
        </p:txBody>
      </p:sp>
      <p:sp>
        <p:nvSpPr>
          <p:cNvPr id="3" name="Date Placeholder 2">
            <a:extLst>
              <a:ext uri="{FF2B5EF4-FFF2-40B4-BE49-F238E27FC236}">
                <a16:creationId xmlns:a16="http://schemas.microsoft.com/office/drawing/2014/main" id="{AE56B4C3-3428-884A-ADD4-6FEA3DA0C654}"/>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CECC17E6-5C46-C947-BFA4-4E351E3CAF0D}" type="datetimeFigureOut">
              <a:rPr lang="id-ID" altLang="en-US"/>
              <a:pPr>
                <a:defRPr/>
              </a:pPr>
              <a:t>27/09/2021</a:t>
            </a:fld>
            <a:endParaRPr lang="id-ID" altLang="en-US"/>
          </a:p>
        </p:txBody>
      </p:sp>
      <p:sp>
        <p:nvSpPr>
          <p:cNvPr id="4" name="Slide Image Placeholder 3">
            <a:extLst>
              <a:ext uri="{FF2B5EF4-FFF2-40B4-BE49-F238E27FC236}">
                <a16:creationId xmlns:a16="http://schemas.microsoft.com/office/drawing/2014/main" id="{98CA6083-4EAE-2946-99E0-AE6E3A00A4F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id-ID" noProof="0"/>
          </a:p>
        </p:txBody>
      </p:sp>
      <p:sp>
        <p:nvSpPr>
          <p:cNvPr id="5" name="Notes Placeholder 4">
            <a:extLst>
              <a:ext uri="{FF2B5EF4-FFF2-40B4-BE49-F238E27FC236}">
                <a16:creationId xmlns:a16="http://schemas.microsoft.com/office/drawing/2014/main" id="{5838241C-EA88-A84E-9E57-095509A01C02}"/>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id-ID" noProof="0"/>
          </a:p>
        </p:txBody>
      </p:sp>
      <p:sp>
        <p:nvSpPr>
          <p:cNvPr id="7" name="Slide Number Placeholder 6">
            <a:extLst>
              <a:ext uri="{FF2B5EF4-FFF2-40B4-BE49-F238E27FC236}">
                <a16:creationId xmlns:a16="http://schemas.microsoft.com/office/drawing/2014/main" id="{A0E4FEA2-3B6D-A54B-974B-D8E10DC4672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5128D519-FDBD-A24E-97C7-353DAA900035}" type="slidenum">
              <a:rPr lang="id-ID" altLang="en-US"/>
              <a:pPr>
                <a:defRPr/>
              </a:pPr>
              <a:t>‹#›</a:t>
            </a:fld>
            <a:endParaRPr lang="id-ID"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81E81B-D8CD-7745-8A39-F9356F66B7DA}" type="slidenum">
              <a:rPr lang="en-US"/>
              <a:pPr/>
              <a:t>2</a:t>
            </a:fld>
            <a:endParaRPr lang="en-US"/>
          </a:p>
        </p:txBody>
      </p:sp>
      <p:sp>
        <p:nvSpPr>
          <p:cNvPr id="2211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21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13088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932FBBC1-A3BC-104E-B08E-9294A297DB83}"/>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fld id="{289DD44D-C573-9348-9CDF-E751E6E8F51E}" type="slidenum">
              <a:rPr lang="en-CA" altLang="en-US" sz="1200">
                <a:latin typeface="Tahoma" panose="020B0604030504040204" pitchFamily="34" charset="0"/>
              </a:rPr>
              <a:pPr eaLnBrk="1" hangingPunct="1"/>
              <a:t>20</a:t>
            </a:fld>
            <a:endParaRPr lang="en-CA" altLang="en-US" sz="1200">
              <a:latin typeface="Tahoma" panose="020B0604030504040204" pitchFamily="34" charset="0"/>
            </a:endParaRPr>
          </a:p>
        </p:txBody>
      </p:sp>
      <p:sp>
        <p:nvSpPr>
          <p:cNvPr id="45058" name="Rectangle 2">
            <a:extLst>
              <a:ext uri="{FF2B5EF4-FFF2-40B4-BE49-F238E27FC236}">
                <a16:creationId xmlns:a16="http://schemas.microsoft.com/office/drawing/2014/main" id="{2CB3B39F-78A7-6747-BF5E-2A7939037A3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Rectangle 3">
            <a:extLst>
              <a:ext uri="{FF2B5EF4-FFF2-40B4-BE49-F238E27FC236}">
                <a16:creationId xmlns:a16="http://schemas.microsoft.com/office/drawing/2014/main" id="{169E9F28-11C8-9C4F-992E-0BDF0ACA93D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p>
        </p:txBody>
      </p:sp>
    </p:spTree>
    <p:extLst>
      <p:ext uri="{BB962C8B-B14F-4D97-AF65-F5344CB8AC3E}">
        <p14:creationId xmlns:p14="http://schemas.microsoft.com/office/powerpoint/2010/main" val="578880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7C05FDB5-5AEB-2842-A225-DB63647E39FB}"/>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fld id="{F1064399-FA8E-284F-8529-92FDA9F142BA}" type="slidenum">
              <a:rPr lang="en-CA" altLang="en-US" sz="1200">
                <a:latin typeface="Tahoma" panose="020B0604030504040204" pitchFamily="34" charset="0"/>
              </a:rPr>
              <a:pPr eaLnBrk="1" hangingPunct="1"/>
              <a:t>21</a:t>
            </a:fld>
            <a:endParaRPr lang="en-CA" altLang="en-US" sz="1200">
              <a:latin typeface="Tahoma" panose="020B0604030504040204" pitchFamily="34" charset="0"/>
            </a:endParaRPr>
          </a:p>
        </p:txBody>
      </p:sp>
      <p:sp>
        <p:nvSpPr>
          <p:cNvPr id="47106" name="Rectangle 2">
            <a:extLst>
              <a:ext uri="{FF2B5EF4-FFF2-40B4-BE49-F238E27FC236}">
                <a16:creationId xmlns:a16="http://schemas.microsoft.com/office/drawing/2014/main" id="{51E0BEC9-1480-5D48-A391-AC873FCD356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2" name="Rectangle 3">
            <a:extLst>
              <a:ext uri="{FF2B5EF4-FFF2-40B4-BE49-F238E27FC236}">
                <a16:creationId xmlns:a16="http://schemas.microsoft.com/office/drawing/2014/main" id="{A39E60CE-6330-364B-A6A3-BF38793779D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p>
        </p:txBody>
      </p:sp>
    </p:spTree>
    <p:extLst>
      <p:ext uri="{BB962C8B-B14F-4D97-AF65-F5344CB8AC3E}">
        <p14:creationId xmlns:p14="http://schemas.microsoft.com/office/powerpoint/2010/main" val="3218118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3E87C3A6-3572-8D49-8E15-17B207B2C895}"/>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fld id="{4B9853E7-FA4E-A146-AD74-7F8CF0461E26}" type="slidenum">
              <a:rPr lang="en-CA" altLang="en-US" sz="1200">
                <a:latin typeface="Tahoma" panose="020B0604030504040204" pitchFamily="34" charset="0"/>
              </a:rPr>
              <a:pPr eaLnBrk="1" hangingPunct="1"/>
              <a:t>25</a:t>
            </a:fld>
            <a:endParaRPr lang="en-CA" altLang="en-US" sz="1200">
              <a:latin typeface="Tahoma" panose="020B0604030504040204" pitchFamily="34" charset="0"/>
            </a:endParaRPr>
          </a:p>
        </p:txBody>
      </p:sp>
      <p:sp>
        <p:nvSpPr>
          <p:cNvPr id="52226" name="Rectangle 2050">
            <a:extLst>
              <a:ext uri="{FF2B5EF4-FFF2-40B4-BE49-F238E27FC236}">
                <a16:creationId xmlns:a16="http://schemas.microsoft.com/office/drawing/2014/main" id="{84EE9A33-CD53-D24E-BFC5-9B0C4A5CB15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2" name="Rectangle 2051">
            <a:extLst>
              <a:ext uri="{FF2B5EF4-FFF2-40B4-BE49-F238E27FC236}">
                <a16:creationId xmlns:a16="http://schemas.microsoft.com/office/drawing/2014/main" id="{06F8F9AA-0DBB-4743-8DED-5C4CC3346DE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p>
        </p:txBody>
      </p:sp>
    </p:spTree>
    <p:extLst>
      <p:ext uri="{BB962C8B-B14F-4D97-AF65-F5344CB8AC3E}">
        <p14:creationId xmlns:p14="http://schemas.microsoft.com/office/powerpoint/2010/main" val="1096839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A33A4488-48B6-DA4C-8BB9-B062336D2538}"/>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fld id="{4F7BAC44-DADD-0E42-866D-793429587ACB}" type="slidenum">
              <a:rPr lang="en-CA" altLang="en-US" sz="1200">
                <a:latin typeface="Tahoma" panose="020B0604030504040204" pitchFamily="34" charset="0"/>
              </a:rPr>
              <a:pPr eaLnBrk="1" hangingPunct="1"/>
              <a:t>26</a:t>
            </a:fld>
            <a:endParaRPr lang="en-CA" altLang="en-US" sz="1200">
              <a:latin typeface="Tahoma" panose="020B0604030504040204" pitchFamily="34" charset="0"/>
            </a:endParaRPr>
          </a:p>
        </p:txBody>
      </p:sp>
      <p:sp>
        <p:nvSpPr>
          <p:cNvPr id="54274" name="Rectangle 2">
            <a:extLst>
              <a:ext uri="{FF2B5EF4-FFF2-40B4-BE49-F238E27FC236}">
                <a16:creationId xmlns:a16="http://schemas.microsoft.com/office/drawing/2014/main" id="{944B0C42-6DDB-2847-92E2-70845EFCC22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0" name="Rectangle 3">
            <a:extLst>
              <a:ext uri="{FF2B5EF4-FFF2-40B4-BE49-F238E27FC236}">
                <a16:creationId xmlns:a16="http://schemas.microsoft.com/office/drawing/2014/main" id="{41A91D4E-1603-5F46-922C-AFF968740D5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p>
        </p:txBody>
      </p:sp>
    </p:spTree>
    <p:extLst>
      <p:ext uri="{BB962C8B-B14F-4D97-AF65-F5344CB8AC3E}">
        <p14:creationId xmlns:p14="http://schemas.microsoft.com/office/powerpoint/2010/main" val="3903879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1FB3583C-1E34-594E-858B-026F5E6B88EA}"/>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fld id="{E0D76235-E9AC-8B49-9601-6449239AEF5E}" type="slidenum">
              <a:rPr lang="en-CA" altLang="en-US" sz="1200">
                <a:latin typeface="Tahoma" panose="020B0604030504040204" pitchFamily="34" charset="0"/>
              </a:rPr>
              <a:pPr eaLnBrk="1" hangingPunct="1"/>
              <a:t>27</a:t>
            </a:fld>
            <a:endParaRPr lang="en-CA" altLang="en-US" sz="1200">
              <a:latin typeface="Tahoma" panose="020B0604030504040204" pitchFamily="34" charset="0"/>
            </a:endParaRPr>
          </a:p>
        </p:txBody>
      </p:sp>
      <p:sp>
        <p:nvSpPr>
          <p:cNvPr id="56322" name="Rectangle 2">
            <a:extLst>
              <a:ext uri="{FF2B5EF4-FFF2-40B4-BE49-F238E27FC236}">
                <a16:creationId xmlns:a16="http://schemas.microsoft.com/office/drawing/2014/main" id="{83597400-266C-7040-85CE-F266BBEFE4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Rectangle 3">
            <a:extLst>
              <a:ext uri="{FF2B5EF4-FFF2-40B4-BE49-F238E27FC236}">
                <a16:creationId xmlns:a16="http://schemas.microsoft.com/office/drawing/2014/main" id="{875C8631-A3A8-124F-98B0-4A5A6CFBFEC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p>
        </p:txBody>
      </p:sp>
    </p:spTree>
    <p:extLst>
      <p:ext uri="{BB962C8B-B14F-4D97-AF65-F5344CB8AC3E}">
        <p14:creationId xmlns:p14="http://schemas.microsoft.com/office/powerpoint/2010/main" val="2273625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D653F8AB-641E-454D-A026-C1512B909E3B}"/>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fld id="{4B906CB5-33F7-8045-88AB-EC407B9C0C64}" type="slidenum">
              <a:rPr lang="en-CA" altLang="en-US" sz="1200">
                <a:latin typeface="Tahoma" panose="020B0604030504040204" pitchFamily="34" charset="0"/>
              </a:rPr>
              <a:pPr eaLnBrk="1" hangingPunct="1"/>
              <a:t>28</a:t>
            </a:fld>
            <a:endParaRPr lang="en-CA" altLang="en-US" sz="1200">
              <a:latin typeface="Tahoma" panose="020B0604030504040204" pitchFamily="34" charset="0"/>
            </a:endParaRPr>
          </a:p>
        </p:txBody>
      </p:sp>
      <p:sp>
        <p:nvSpPr>
          <p:cNvPr id="58370" name="Rectangle 2">
            <a:extLst>
              <a:ext uri="{FF2B5EF4-FFF2-40B4-BE49-F238E27FC236}">
                <a16:creationId xmlns:a16="http://schemas.microsoft.com/office/drawing/2014/main" id="{FA5F9525-01A3-EB4D-A771-220E2FD1BCB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a:extLst>
              <a:ext uri="{FF2B5EF4-FFF2-40B4-BE49-F238E27FC236}">
                <a16:creationId xmlns:a16="http://schemas.microsoft.com/office/drawing/2014/main" id="{460C6CEB-BEC7-A24B-BEA8-D37BEC692DA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p>
        </p:txBody>
      </p:sp>
    </p:spTree>
    <p:extLst>
      <p:ext uri="{BB962C8B-B14F-4D97-AF65-F5344CB8AC3E}">
        <p14:creationId xmlns:p14="http://schemas.microsoft.com/office/powerpoint/2010/main" val="1411681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EDB0AE70-683B-CE48-8446-E5764604B5CA}"/>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fld id="{EFF2AE16-3EB4-A142-B06B-EDC8A413E36A}" type="slidenum">
              <a:rPr lang="en-CA" altLang="en-US" sz="1200">
                <a:latin typeface="Tahoma" panose="020B0604030504040204" pitchFamily="34" charset="0"/>
              </a:rPr>
              <a:pPr eaLnBrk="1" hangingPunct="1"/>
              <a:t>29</a:t>
            </a:fld>
            <a:endParaRPr lang="en-CA" altLang="en-US" sz="1200">
              <a:latin typeface="Tahoma" panose="020B0604030504040204" pitchFamily="34" charset="0"/>
            </a:endParaRPr>
          </a:p>
        </p:txBody>
      </p:sp>
      <p:sp>
        <p:nvSpPr>
          <p:cNvPr id="60418" name="Rectangle 2">
            <a:extLst>
              <a:ext uri="{FF2B5EF4-FFF2-40B4-BE49-F238E27FC236}">
                <a16:creationId xmlns:a16="http://schemas.microsoft.com/office/drawing/2014/main" id="{BC7E8122-98B4-FE49-A840-E61006BFC93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4" name="Rectangle 3">
            <a:extLst>
              <a:ext uri="{FF2B5EF4-FFF2-40B4-BE49-F238E27FC236}">
                <a16:creationId xmlns:a16="http://schemas.microsoft.com/office/drawing/2014/main" id="{E6FF22B1-B4CE-6446-8F95-4EE04A6E33C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p>
        </p:txBody>
      </p:sp>
    </p:spTree>
    <p:extLst>
      <p:ext uri="{BB962C8B-B14F-4D97-AF65-F5344CB8AC3E}">
        <p14:creationId xmlns:p14="http://schemas.microsoft.com/office/powerpoint/2010/main" val="2429782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56E46864-6B2C-E240-A8A4-A63982FA01AD}"/>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fld id="{0D5E916C-9806-8E41-BA76-560F0851E7C0}" type="slidenum">
              <a:rPr lang="en-CA" altLang="en-US" sz="1200">
                <a:latin typeface="Tahoma" panose="020B0604030504040204" pitchFamily="34" charset="0"/>
              </a:rPr>
              <a:pPr eaLnBrk="1" hangingPunct="1"/>
              <a:t>30</a:t>
            </a:fld>
            <a:endParaRPr lang="en-CA" altLang="en-US" sz="1200">
              <a:latin typeface="Tahoma" panose="020B0604030504040204" pitchFamily="34" charset="0"/>
            </a:endParaRPr>
          </a:p>
        </p:txBody>
      </p:sp>
      <p:sp>
        <p:nvSpPr>
          <p:cNvPr id="62466" name="Rectangle 2">
            <a:extLst>
              <a:ext uri="{FF2B5EF4-FFF2-40B4-BE49-F238E27FC236}">
                <a16:creationId xmlns:a16="http://schemas.microsoft.com/office/drawing/2014/main" id="{AB16C63D-99DD-2F4F-A387-BFF5B1274EE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2" name="Rectangle 3">
            <a:extLst>
              <a:ext uri="{FF2B5EF4-FFF2-40B4-BE49-F238E27FC236}">
                <a16:creationId xmlns:a16="http://schemas.microsoft.com/office/drawing/2014/main" id="{FB35CF45-79E4-0E4F-BC46-076705C12E1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p>
        </p:txBody>
      </p:sp>
    </p:spTree>
    <p:extLst>
      <p:ext uri="{BB962C8B-B14F-4D97-AF65-F5344CB8AC3E}">
        <p14:creationId xmlns:p14="http://schemas.microsoft.com/office/powerpoint/2010/main" val="4269487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540F7712-87AD-4640-92E0-7C7D12665164}"/>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fld id="{5955186C-072C-2D48-8CDC-DA4EA8C7E515}" type="slidenum">
              <a:rPr lang="en-CA" altLang="en-US" sz="1200">
                <a:latin typeface="Tahoma" panose="020B0604030504040204" pitchFamily="34" charset="0"/>
              </a:rPr>
              <a:pPr eaLnBrk="1" hangingPunct="1"/>
              <a:t>31</a:t>
            </a:fld>
            <a:endParaRPr lang="en-CA" altLang="en-US" sz="1200">
              <a:latin typeface="Tahoma" panose="020B0604030504040204" pitchFamily="34" charset="0"/>
            </a:endParaRPr>
          </a:p>
        </p:txBody>
      </p:sp>
      <p:sp>
        <p:nvSpPr>
          <p:cNvPr id="64514" name="Rectangle 2">
            <a:extLst>
              <a:ext uri="{FF2B5EF4-FFF2-40B4-BE49-F238E27FC236}">
                <a16:creationId xmlns:a16="http://schemas.microsoft.com/office/drawing/2014/main" id="{47373B39-A9B4-BE46-97F4-684DDEE4FBF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5264414D-CABA-974D-B738-8083B773445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p>
        </p:txBody>
      </p:sp>
    </p:spTree>
    <p:extLst>
      <p:ext uri="{BB962C8B-B14F-4D97-AF65-F5344CB8AC3E}">
        <p14:creationId xmlns:p14="http://schemas.microsoft.com/office/powerpoint/2010/main" val="1704211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3FC75F7E-175B-474A-8F04-2CFAB032CB56}"/>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fld id="{F8149024-59BC-854E-AF11-4E443008ED3A}" type="slidenum">
              <a:rPr lang="en-CA" altLang="en-US" sz="1200">
                <a:latin typeface="Tahoma" panose="020B0604030504040204" pitchFamily="34" charset="0"/>
              </a:rPr>
              <a:pPr eaLnBrk="1" hangingPunct="1"/>
              <a:t>32</a:t>
            </a:fld>
            <a:endParaRPr lang="en-CA" altLang="en-US" sz="1200">
              <a:latin typeface="Tahoma" panose="020B0604030504040204" pitchFamily="34" charset="0"/>
            </a:endParaRPr>
          </a:p>
        </p:txBody>
      </p:sp>
      <p:sp>
        <p:nvSpPr>
          <p:cNvPr id="66562" name="Rectangle 2">
            <a:extLst>
              <a:ext uri="{FF2B5EF4-FFF2-40B4-BE49-F238E27FC236}">
                <a16:creationId xmlns:a16="http://schemas.microsoft.com/office/drawing/2014/main" id="{DAAA82FD-9B79-4849-A884-D53EFC5A34B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8" name="Rectangle 3">
            <a:extLst>
              <a:ext uri="{FF2B5EF4-FFF2-40B4-BE49-F238E27FC236}">
                <a16:creationId xmlns:a16="http://schemas.microsoft.com/office/drawing/2014/main" id="{A7B9602F-476A-AC43-B135-E632D913160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p>
        </p:txBody>
      </p:sp>
    </p:spTree>
    <p:extLst>
      <p:ext uri="{BB962C8B-B14F-4D97-AF65-F5344CB8AC3E}">
        <p14:creationId xmlns:p14="http://schemas.microsoft.com/office/powerpoint/2010/main" val="3164453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29DD5CEC-21DB-DA4B-A270-535892D5FD12}"/>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fld id="{F9BDF22B-3F46-6B4B-AABA-59219227B76A}" type="slidenum">
              <a:rPr lang="en-CA" altLang="en-US" sz="1200">
                <a:latin typeface="Tahoma" panose="020B0604030504040204" pitchFamily="34" charset="0"/>
              </a:rPr>
              <a:pPr eaLnBrk="1" hangingPunct="1"/>
              <a:t>5</a:t>
            </a:fld>
            <a:endParaRPr lang="en-CA" altLang="en-US" sz="1200">
              <a:latin typeface="Tahoma" panose="020B0604030504040204" pitchFamily="34" charset="0"/>
            </a:endParaRPr>
          </a:p>
        </p:txBody>
      </p:sp>
      <p:sp>
        <p:nvSpPr>
          <p:cNvPr id="21506" name="Rectangle 2">
            <a:extLst>
              <a:ext uri="{FF2B5EF4-FFF2-40B4-BE49-F238E27FC236}">
                <a16:creationId xmlns:a16="http://schemas.microsoft.com/office/drawing/2014/main" id="{D92DDA0C-A1E4-B04B-AD37-DEEE2DA97B9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2" name="Rectangle 3">
            <a:extLst>
              <a:ext uri="{FF2B5EF4-FFF2-40B4-BE49-F238E27FC236}">
                <a16:creationId xmlns:a16="http://schemas.microsoft.com/office/drawing/2014/main" id="{8E47F305-5B1E-6D4B-A96D-20A44FB3FDB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p>
        </p:txBody>
      </p:sp>
    </p:spTree>
    <p:extLst>
      <p:ext uri="{BB962C8B-B14F-4D97-AF65-F5344CB8AC3E}">
        <p14:creationId xmlns:p14="http://schemas.microsoft.com/office/powerpoint/2010/main" val="24505297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AB89EA77-3768-F84D-92AD-281D58227F54}"/>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fld id="{CCE8942C-26EC-9547-AC6E-9107ABF34739}" type="slidenum">
              <a:rPr lang="en-CA" altLang="en-US" sz="1200">
                <a:latin typeface="Tahoma" panose="020B0604030504040204" pitchFamily="34" charset="0"/>
              </a:rPr>
              <a:pPr eaLnBrk="1" hangingPunct="1"/>
              <a:t>33</a:t>
            </a:fld>
            <a:endParaRPr lang="en-CA" altLang="en-US" sz="1200">
              <a:latin typeface="Tahoma" panose="020B0604030504040204" pitchFamily="34" charset="0"/>
            </a:endParaRPr>
          </a:p>
        </p:txBody>
      </p:sp>
      <p:sp>
        <p:nvSpPr>
          <p:cNvPr id="68610" name="Rectangle 2">
            <a:extLst>
              <a:ext uri="{FF2B5EF4-FFF2-40B4-BE49-F238E27FC236}">
                <a16:creationId xmlns:a16="http://schemas.microsoft.com/office/drawing/2014/main" id="{8AB41B8B-73BF-9F42-8298-A7019C64772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a:extLst>
              <a:ext uri="{FF2B5EF4-FFF2-40B4-BE49-F238E27FC236}">
                <a16:creationId xmlns:a16="http://schemas.microsoft.com/office/drawing/2014/main" id="{9CF4FA67-2F3D-D74F-AFCE-DA631D3FDCA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p>
        </p:txBody>
      </p:sp>
    </p:spTree>
    <p:extLst>
      <p:ext uri="{BB962C8B-B14F-4D97-AF65-F5344CB8AC3E}">
        <p14:creationId xmlns:p14="http://schemas.microsoft.com/office/powerpoint/2010/main" val="2047747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C62D6611-930C-CE4C-B6E2-29CB0B1CA2AC}"/>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fld id="{C430D237-270A-AD40-8B63-2E7F028FA45F}" type="slidenum">
              <a:rPr lang="en-CA" altLang="en-US" sz="1200">
                <a:latin typeface="Tahoma" panose="020B0604030504040204" pitchFamily="34" charset="0"/>
              </a:rPr>
              <a:pPr eaLnBrk="1" hangingPunct="1"/>
              <a:t>34</a:t>
            </a:fld>
            <a:endParaRPr lang="en-CA" altLang="en-US" sz="1200">
              <a:latin typeface="Tahoma" panose="020B0604030504040204" pitchFamily="34" charset="0"/>
            </a:endParaRPr>
          </a:p>
        </p:txBody>
      </p:sp>
      <p:sp>
        <p:nvSpPr>
          <p:cNvPr id="70658" name="Rectangle 2">
            <a:extLst>
              <a:ext uri="{FF2B5EF4-FFF2-40B4-BE49-F238E27FC236}">
                <a16:creationId xmlns:a16="http://schemas.microsoft.com/office/drawing/2014/main" id="{4FB669FB-F9CF-F246-8BA0-37600C3E147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4" name="Rectangle 3">
            <a:extLst>
              <a:ext uri="{FF2B5EF4-FFF2-40B4-BE49-F238E27FC236}">
                <a16:creationId xmlns:a16="http://schemas.microsoft.com/office/drawing/2014/main" id="{807CDD5A-5340-0346-9932-388B4AFAEFA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p>
        </p:txBody>
      </p:sp>
    </p:spTree>
    <p:extLst>
      <p:ext uri="{BB962C8B-B14F-4D97-AF65-F5344CB8AC3E}">
        <p14:creationId xmlns:p14="http://schemas.microsoft.com/office/powerpoint/2010/main" val="3398578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BDB52C0E-5FEE-0542-A315-0A16CB5944C0}"/>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fld id="{B75ED5D5-A70D-BD49-9652-E1302606A550}" type="slidenum">
              <a:rPr lang="en-CA" altLang="en-US" sz="1200">
                <a:latin typeface="Tahoma" panose="020B0604030504040204" pitchFamily="34" charset="0"/>
              </a:rPr>
              <a:pPr eaLnBrk="1" hangingPunct="1"/>
              <a:t>35</a:t>
            </a:fld>
            <a:endParaRPr lang="en-CA" altLang="en-US" sz="1200">
              <a:latin typeface="Tahoma" panose="020B0604030504040204" pitchFamily="34" charset="0"/>
            </a:endParaRPr>
          </a:p>
        </p:txBody>
      </p:sp>
      <p:sp>
        <p:nvSpPr>
          <p:cNvPr id="72706" name="Rectangle 1026">
            <a:extLst>
              <a:ext uri="{FF2B5EF4-FFF2-40B4-BE49-F238E27FC236}">
                <a16:creationId xmlns:a16="http://schemas.microsoft.com/office/drawing/2014/main" id="{4BEC80F1-9394-874D-9BB3-10411979A31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1027">
            <a:extLst>
              <a:ext uri="{FF2B5EF4-FFF2-40B4-BE49-F238E27FC236}">
                <a16:creationId xmlns:a16="http://schemas.microsoft.com/office/drawing/2014/main" id="{CBAC6431-8FEF-2742-8332-49E37934B9C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p>
        </p:txBody>
      </p:sp>
    </p:spTree>
    <p:extLst>
      <p:ext uri="{BB962C8B-B14F-4D97-AF65-F5344CB8AC3E}">
        <p14:creationId xmlns:p14="http://schemas.microsoft.com/office/powerpoint/2010/main" val="32639192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BDB52C0E-5FEE-0542-A315-0A16CB5944C0}"/>
              </a:ext>
            </a:extLst>
          </p:cNvPr>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fld id="{B75ED5D5-A70D-BD49-9652-E1302606A550}" type="slidenum">
              <a:rPr lang="en-CA" altLang="en-US" sz="1200">
                <a:latin typeface="Tahoma" panose="020B0604030504040204" pitchFamily="34" charset="0"/>
              </a:rPr>
              <a:pPr eaLnBrk="1" hangingPunct="1"/>
              <a:t>36</a:t>
            </a:fld>
            <a:endParaRPr lang="en-CA" altLang="en-US" sz="1200">
              <a:latin typeface="Tahoma" panose="020B0604030504040204" pitchFamily="34" charset="0"/>
            </a:endParaRPr>
          </a:p>
        </p:txBody>
      </p:sp>
      <p:sp>
        <p:nvSpPr>
          <p:cNvPr id="72706" name="Rectangle 1026">
            <a:extLst>
              <a:ext uri="{FF2B5EF4-FFF2-40B4-BE49-F238E27FC236}">
                <a16:creationId xmlns:a16="http://schemas.microsoft.com/office/drawing/2014/main" id="{4BEC80F1-9394-874D-9BB3-10411979A31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1027">
            <a:extLst>
              <a:ext uri="{FF2B5EF4-FFF2-40B4-BE49-F238E27FC236}">
                <a16:creationId xmlns:a16="http://schemas.microsoft.com/office/drawing/2014/main" id="{CBAC6431-8FEF-2742-8332-49E37934B9C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p>
        </p:txBody>
      </p:sp>
    </p:spTree>
    <p:extLst>
      <p:ext uri="{BB962C8B-B14F-4D97-AF65-F5344CB8AC3E}">
        <p14:creationId xmlns:p14="http://schemas.microsoft.com/office/powerpoint/2010/main" val="32639192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50E1E100-6FEC-C443-916F-22222FDE7A3A}"/>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fld id="{AB1507C9-CB11-4A4F-8187-4D88BDCEE076}" type="slidenum">
              <a:rPr lang="en-CA" altLang="en-US" sz="1200">
                <a:latin typeface="Tahoma" panose="020B0604030504040204" pitchFamily="34" charset="0"/>
              </a:rPr>
              <a:pPr eaLnBrk="1" hangingPunct="1"/>
              <a:t>37</a:t>
            </a:fld>
            <a:endParaRPr lang="en-CA" altLang="en-US" sz="1200">
              <a:latin typeface="Tahoma" panose="020B0604030504040204" pitchFamily="34" charset="0"/>
            </a:endParaRPr>
          </a:p>
        </p:txBody>
      </p:sp>
      <p:sp>
        <p:nvSpPr>
          <p:cNvPr id="74754" name="Rectangle 2">
            <a:extLst>
              <a:ext uri="{FF2B5EF4-FFF2-40B4-BE49-F238E27FC236}">
                <a16:creationId xmlns:a16="http://schemas.microsoft.com/office/drawing/2014/main" id="{F4BD6D6D-5A30-1E47-BE07-A0633036ECC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a:extLst>
              <a:ext uri="{FF2B5EF4-FFF2-40B4-BE49-F238E27FC236}">
                <a16:creationId xmlns:a16="http://schemas.microsoft.com/office/drawing/2014/main" id="{93C7B21C-113E-C94A-B6F6-69D564DD76D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p>
        </p:txBody>
      </p:sp>
    </p:spTree>
    <p:extLst>
      <p:ext uri="{BB962C8B-B14F-4D97-AF65-F5344CB8AC3E}">
        <p14:creationId xmlns:p14="http://schemas.microsoft.com/office/powerpoint/2010/main" val="37418309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6BA3742D-74F2-0343-BEEA-0F802830B606}"/>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fld id="{866ACE84-98F4-874A-B672-7986396BCAE2}" type="slidenum">
              <a:rPr lang="en-CA" altLang="en-US" sz="1200">
                <a:latin typeface="Tahoma" panose="020B0604030504040204" pitchFamily="34" charset="0"/>
              </a:rPr>
              <a:pPr eaLnBrk="1" hangingPunct="1"/>
              <a:t>38</a:t>
            </a:fld>
            <a:endParaRPr lang="en-CA" altLang="en-US" sz="1200">
              <a:latin typeface="Tahoma" panose="020B0604030504040204" pitchFamily="34" charset="0"/>
            </a:endParaRPr>
          </a:p>
        </p:txBody>
      </p:sp>
      <p:sp>
        <p:nvSpPr>
          <p:cNvPr id="76802" name="Rectangle 2">
            <a:extLst>
              <a:ext uri="{FF2B5EF4-FFF2-40B4-BE49-F238E27FC236}">
                <a16:creationId xmlns:a16="http://schemas.microsoft.com/office/drawing/2014/main" id="{D0A821FA-8DC1-4842-B49B-CA6E6C27EC5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8" name="Rectangle 3">
            <a:extLst>
              <a:ext uri="{FF2B5EF4-FFF2-40B4-BE49-F238E27FC236}">
                <a16:creationId xmlns:a16="http://schemas.microsoft.com/office/drawing/2014/main" id="{FAB10035-EC3A-0349-9473-9806C71B2CD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p>
        </p:txBody>
      </p:sp>
    </p:spTree>
    <p:extLst>
      <p:ext uri="{BB962C8B-B14F-4D97-AF65-F5344CB8AC3E}">
        <p14:creationId xmlns:p14="http://schemas.microsoft.com/office/powerpoint/2010/main" val="96768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0EE6D8E5-3C4B-5048-9602-3DCFEBF25A4B}"/>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fld id="{EF32A819-76D5-B742-A5C0-5682725C69CC}" type="slidenum">
              <a:rPr lang="en-CA" altLang="en-US" sz="1200">
                <a:latin typeface="Tahoma" panose="020B0604030504040204" pitchFamily="34" charset="0"/>
              </a:rPr>
              <a:pPr eaLnBrk="1" hangingPunct="1"/>
              <a:t>39</a:t>
            </a:fld>
            <a:endParaRPr lang="en-CA" altLang="en-US" sz="1200">
              <a:latin typeface="Tahoma" panose="020B0604030504040204" pitchFamily="34" charset="0"/>
            </a:endParaRPr>
          </a:p>
        </p:txBody>
      </p:sp>
      <p:sp>
        <p:nvSpPr>
          <p:cNvPr id="78850" name="Rectangle 2">
            <a:extLst>
              <a:ext uri="{FF2B5EF4-FFF2-40B4-BE49-F238E27FC236}">
                <a16:creationId xmlns:a16="http://schemas.microsoft.com/office/drawing/2014/main" id="{C80E06B6-514B-1644-B211-D3048D895F5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a:extLst>
              <a:ext uri="{FF2B5EF4-FFF2-40B4-BE49-F238E27FC236}">
                <a16:creationId xmlns:a16="http://schemas.microsoft.com/office/drawing/2014/main" id="{5E29046D-D793-744C-B099-825ABF3D95F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p>
        </p:txBody>
      </p:sp>
    </p:spTree>
    <p:extLst>
      <p:ext uri="{BB962C8B-B14F-4D97-AF65-F5344CB8AC3E}">
        <p14:creationId xmlns:p14="http://schemas.microsoft.com/office/powerpoint/2010/main" val="2717913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08DFD0E-EBF6-2F4B-80BD-BE838C22147A}"/>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fld id="{1B6F5C86-7820-464F-AE29-8B1A7C1FDC9C}" type="slidenum">
              <a:rPr lang="en-CA" altLang="en-US" sz="1200">
                <a:latin typeface="Tahoma" panose="020B0604030504040204" pitchFamily="34" charset="0"/>
              </a:rPr>
              <a:pPr eaLnBrk="1" hangingPunct="1"/>
              <a:t>40</a:t>
            </a:fld>
            <a:endParaRPr lang="en-CA" altLang="en-US" sz="1200">
              <a:latin typeface="Tahoma" panose="020B0604030504040204" pitchFamily="34" charset="0"/>
            </a:endParaRPr>
          </a:p>
        </p:txBody>
      </p:sp>
      <p:sp>
        <p:nvSpPr>
          <p:cNvPr id="80898" name="Rectangle 2">
            <a:extLst>
              <a:ext uri="{FF2B5EF4-FFF2-40B4-BE49-F238E27FC236}">
                <a16:creationId xmlns:a16="http://schemas.microsoft.com/office/drawing/2014/main" id="{ADB04E6A-95C4-424A-8B23-CAE0D9D3C6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4" name="Rectangle 3">
            <a:extLst>
              <a:ext uri="{FF2B5EF4-FFF2-40B4-BE49-F238E27FC236}">
                <a16:creationId xmlns:a16="http://schemas.microsoft.com/office/drawing/2014/main" id="{35163258-7F0E-CD41-9D80-397316A0D1E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p>
        </p:txBody>
      </p:sp>
    </p:spTree>
    <p:extLst>
      <p:ext uri="{BB962C8B-B14F-4D97-AF65-F5344CB8AC3E}">
        <p14:creationId xmlns:p14="http://schemas.microsoft.com/office/powerpoint/2010/main" val="29601429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9DC60F45-8F2D-324E-B77A-AE2546367466}"/>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fld id="{2FB0D737-DDDB-CB4D-957B-C9437D8EA8E0}" type="slidenum">
              <a:rPr lang="en-CA" altLang="en-US" sz="1200">
                <a:latin typeface="Tahoma" panose="020B0604030504040204" pitchFamily="34" charset="0"/>
              </a:rPr>
              <a:pPr eaLnBrk="1" hangingPunct="1"/>
              <a:t>41</a:t>
            </a:fld>
            <a:endParaRPr lang="en-CA" altLang="en-US" sz="1200">
              <a:latin typeface="Tahoma" panose="020B0604030504040204" pitchFamily="34" charset="0"/>
            </a:endParaRPr>
          </a:p>
        </p:txBody>
      </p:sp>
      <p:sp>
        <p:nvSpPr>
          <p:cNvPr id="82946" name="Rectangle 2">
            <a:extLst>
              <a:ext uri="{FF2B5EF4-FFF2-40B4-BE49-F238E27FC236}">
                <a16:creationId xmlns:a16="http://schemas.microsoft.com/office/drawing/2014/main" id="{F907E454-E316-894F-B227-64E4843BEFB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2" name="Rectangle 3">
            <a:extLst>
              <a:ext uri="{FF2B5EF4-FFF2-40B4-BE49-F238E27FC236}">
                <a16:creationId xmlns:a16="http://schemas.microsoft.com/office/drawing/2014/main" id="{2DACEE5D-2FC4-F842-A943-BA788F94052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p>
        </p:txBody>
      </p:sp>
    </p:spTree>
    <p:extLst>
      <p:ext uri="{BB962C8B-B14F-4D97-AF65-F5344CB8AC3E}">
        <p14:creationId xmlns:p14="http://schemas.microsoft.com/office/powerpoint/2010/main" val="6581688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C98AF225-672F-7047-92EA-7CC71070427C}"/>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fld id="{BA6ABAF0-D9D8-8548-88A2-4A75543EC5A6}" type="slidenum">
              <a:rPr lang="en-CA" altLang="en-US" sz="1200">
                <a:latin typeface="Tahoma" panose="020B0604030504040204" pitchFamily="34" charset="0"/>
              </a:rPr>
              <a:pPr eaLnBrk="1" hangingPunct="1"/>
              <a:t>45</a:t>
            </a:fld>
            <a:endParaRPr lang="en-CA" altLang="en-US" sz="1200">
              <a:latin typeface="Tahoma" panose="020B0604030504040204" pitchFamily="34" charset="0"/>
            </a:endParaRPr>
          </a:p>
        </p:txBody>
      </p:sp>
      <p:sp>
        <p:nvSpPr>
          <p:cNvPr id="88066" name="Rectangle 2">
            <a:extLst>
              <a:ext uri="{FF2B5EF4-FFF2-40B4-BE49-F238E27FC236}">
                <a16:creationId xmlns:a16="http://schemas.microsoft.com/office/drawing/2014/main" id="{91902839-43B0-5B4D-9FB2-83DD990706E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0" name="Rectangle 3">
            <a:extLst>
              <a:ext uri="{FF2B5EF4-FFF2-40B4-BE49-F238E27FC236}">
                <a16:creationId xmlns:a16="http://schemas.microsoft.com/office/drawing/2014/main" id="{10EC79D9-F16C-B947-9F6F-0B24FB635CF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p>
        </p:txBody>
      </p:sp>
    </p:spTree>
    <p:extLst>
      <p:ext uri="{BB962C8B-B14F-4D97-AF65-F5344CB8AC3E}">
        <p14:creationId xmlns:p14="http://schemas.microsoft.com/office/powerpoint/2010/main" val="886329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225BADE0-3370-9D48-BE14-2E72BF84D6D6}"/>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fld id="{AFF62DA9-7B75-F041-935C-35420E8467CB}" type="slidenum">
              <a:rPr lang="en-CA" altLang="en-US" sz="1200">
                <a:latin typeface="Tahoma" panose="020B0604030504040204" pitchFamily="34" charset="0"/>
              </a:rPr>
              <a:pPr eaLnBrk="1" hangingPunct="1"/>
              <a:t>6</a:t>
            </a:fld>
            <a:endParaRPr lang="en-CA" altLang="en-US" sz="1200">
              <a:latin typeface="Tahoma" panose="020B0604030504040204" pitchFamily="34" charset="0"/>
            </a:endParaRPr>
          </a:p>
        </p:txBody>
      </p:sp>
      <p:sp>
        <p:nvSpPr>
          <p:cNvPr id="23554" name="Rectangle 2">
            <a:extLst>
              <a:ext uri="{FF2B5EF4-FFF2-40B4-BE49-F238E27FC236}">
                <a16:creationId xmlns:a16="http://schemas.microsoft.com/office/drawing/2014/main" id="{1A12DB29-A3BF-2F45-B82A-E8A111C7769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0" name="Rectangle 3">
            <a:extLst>
              <a:ext uri="{FF2B5EF4-FFF2-40B4-BE49-F238E27FC236}">
                <a16:creationId xmlns:a16="http://schemas.microsoft.com/office/drawing/2014/main" id="{85109206-0513-1B4B-83EA-EB2AAAA8604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p>
        </p:txBody>
      </p:sp>
    </p:spTree>
    <p:extLst>
      <p:ext uri="{BB962C8B-B14F-4D97-AF65-F5344CB8AC3E}">
        <p14:creationId xmlns:p14="http://schemas.microsoft.com/office/powerpoint/2010/main" val="14710629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F68603C8-6556-4941-9A82-87FF1274E7C1}"/>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fld id="{C3681510-DD74-3440-9EAA-14577FB02A6E}" type="slidenum">
              <a:rPr lang="en-CA" altLang="en-US" sz="1200">
                <a:latin typeface="Tahoma" panose="020B0604030504040204" pitchFamily="34" charset="0"/>
              </a:rPr>
              <a:pPr eaLnBrk="1" hangingPunct="1"/>
              <a:t>49</a:t>
            </a:fld>
            <a:endParaRPr lang="en-CA" altLang="en-US" sz="1200">
              <a:latin typeface="Tahoma" panose="020B0604030504040204" pitchFamily="34" charset="0"/>
            </a:endParaRPr>
          </a:p>
        </p:txBody>
      </p:sp>
      <p:sp>
        <p:nvSpPr>
          <p:cNvPr id="95234" name="Rectangle 1026">
            <a:extLst>
              <a:ext uri="{FF2B5EF4-FFF2-40B4-BE49-F238E27FC236}">
                <a16:creationId xmlns:a16="http://schemas.microsoft.com/office/drawing/2014/main" id="{C021227B-A8ED-A446-BDE4-4D80494618D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8" name="Rectangle 1027">
            <a:extLst>
              <a:ext uri="{FF2B5EF4-FFF2-40B4-BE49-F238E27FC236}">
                <a16:creationId xmlns:a16="http://schemas.microsoft.com/office/drawing/2014/main" id="{34012664-8B02-6942-8A31-9FB7E2879F8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p>
        </p:txBody>
      </p:sp>
    </p:spTree>
    <p:extLst>
      <p:ext uri="{BB962C8B-B14F-4D97-AF65-F5344CB8AC3E}">
        <p14:creationId xmlns:p14="http://schemas.microsoft.com/office/powerpoint/2010/main" val="14516978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D6608161-FFD2-3E4E-B199-75934541AF63}"/>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fld id="{9DA21456-40D5-B34B-90E0-8BF4117C75CE}" type="slidenum">
              <a:rPr lang="en-CA" altLang="en-US" sz="1200">
                <a:latin typeface="Tahoma" panose="020B0604030504040204" pitchFamily="34" charset="0"/>
              </a:rPr>
              <a:pPr eaLnBrk="1" hangingPunct="1"/>
              <a:t>50</a:t>
            </a:fld>
            <a:endParaRPr lang="en-CA" altLang="en-US" sz="1200">
              <a:latin typeface="Tahoma" panose="020B0604030504040204" pitchFamily="34" charset="0"/>
            </a:endParaRPr>
          </a:p>
        </p:txBody>
      </p:sp>
      <p:sp>
        <p:nvSpPr>
          <p:cNvPr id="103426" name="Rectangle 1026">
            <a:extLst>
              <a:ext uri="{FF2B5EF4-FFF2-40B4-BE49-F238E27FC236}">
                <a16:creationId xmlns:a16="http://schemas.microsoft.com/office/drawing/2014/main" id="{9DB764EA-BC95-5943-B664-6BCFA960899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60" name="Rectangle 1027">
            <a:extLst>
              <a:ext uri="{FF2B5EF4-FFF2-40B4-BE49-F238E27FC236}">
                <a16:creationId xmlns:a16="http://schemas.microsoft.com/office/drawing/2014/main" id="{4F936556-AA22-0941-AA1E-27E1AE5E073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p>
        </p:txBody>
      </p:sp>
    </p:spTree>
    <p:extLst>
      <p:ext uri="{BB962C8B-B14F-4D97-AF65-F5344CB8AC3E}">
        <p14:creationId xmlns:p14="http://schemas.microsoft.com/office/powerpoint/2010/main" val="30440387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6140ABDB-04C5-0847-AB2E-EDD7114EB2F2}"/>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fld id="{D5279FAC-5650-B44C-8E83-FBE999C996F9}" type="slidenum">
              <a:rPr lang="en-CA" altLang="en-US" sz="1200">
                <a:latin typeface="Tahoma" panose="020B0604030504040204" pitchFamily="34" charset="0"/>
              </a:rPr>
              <a:pPr eaLnBrk="1" hangingPunct="1"/>
              <a:t>51</a:t>
            </a:fld>
            <a:endParaRPr lang="en-CA" altLang="en-US" sz="1200">
              <a:latin typeface="Tahoma" panose="020B0604030504040204" pitchFamily="34" charset="0"/>
            </a:endParaRPr>
          </a:p>
        </p:txBody>
      </p:sp>
      <p:sp>
        <p:nvSpPr>
          <p:cNvPr id="97282" name="Rectangle 1026">
            <a:extLst>
              <a:ext uri="{FF2B5EF4-FFF2-40B4-BE49-F238E27FC236}">
                <a16:creationId xmlns:a16="http://schemas.microsoft.com/office/drawing/2014/main" id="{9833753F-ACD0-FB46-831C-79F1B9FF937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6" name="Rectangle 1027">
            <a:extLst>
              <a:ext uri="{FF2B5EF4-FFF2-40B4-BE49-F238E27FC236}">
                <a16:creationId xmlns:a16="http://schemas.microsoft.com/office/drawing/2014/main" id="{2A6965AD-17E3-7445-833A-458DBD5A301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p>
        </p:txBody>
      </p:sp>
    </p:spTree>
    <p:extLst>
      <p:ext uri="{BB962C8B-B14F-4D97-AF65-F5344CB8AC3E}">
        <p14:creationId xmlns:p14="http://schemas.microsoft.com/office/powerpoint/2010/main" val="16154443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5D251BD4-FF19-9B49-A2E2-29D5E160D117}"/>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fld id="{A91D7CB9-11A9-1940-9AAB-BEED3F441513}" type="slidenum">
              <a:rPr lang="en-CA" altLang="en-US" sz="1200">
                <a:latin typeface="Tahoma" panose="020B0604030504040204" pitchFamily="34" charset="0"/>
              </a:rPr>
              <a:pPr eaLnBrk="1" hangingPunct="1"/>
              <a:t>52</a:t>
            </a:fld>
            <a:endParaRPr lang="en-CA" altLang="en-US" sz="1200">
              <a:latin typeface="Tahoma" panose="020B0604030504040204" pitchFamily="34" charset="0"/>
            </a:endParaRPr>
          </a:p>
        </p:txBody>
      </p:sp>
      <p:sp>
        <p:nvSpPr>
          <p:cNvPr id="99330" name="Rectangle 1026">
            <a:extLst>
              <a:ext uri="{FF2B5EF4-FFF2-40B4-BE49-F238E27FC236}">
                <a16:creationId xmlns:a16="http://schemas.microsoft.com/office/drawing/2014/main" id="{9A68BBA6-08B0-E540-A1EB-7E7A2E613A1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4" name="Rectangle 1027">
            <a:extLst>
              <a:ext uri="{FF2B5EF4-FFF2-40B4-BE49-F238E27FC236}">
                <a16:creationId xmlns:a16="http://schemas.microsoft.com/office/drawing/2014/main" id="{DB4A2E42-FE8F-564F-8C47-E9631D5809D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p>
        </p:txBody>
      </p:sp>
    </p:spTree>
    <p:extLst>
      <p:ext uri="{BB962C8B-B14F-4D97-AF65-F5344CB8AC3E}">
        <p14:creationId xmlns:p14="http://schemas.microsoft.com/office/powerpoint/2010/main" val="23808579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0F8EFB10-1DA3-5941-8DD2-58468819373C}"/>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fld id="{C5AF5878-6DAA-5448-B022-E87A62062321}" type="slidenum">
              <a:rPr lang="en-CA" altLang="en-US" sz="1200">
                <a:latin typeface="Tahoma" panose="020B0604030504040204" pitchFamily="34" charset="0"/>
              </a:rPr>
              <a:pPr eaLnBrk="1" hangingPunct="1"/>
              <a:t>53</a:t>
            </a:fld>
            <a:endParaRPr lang="en-CA" altLang="en-US" sz="1200">
              <a:latin typeface="Tahoma" panose="020B0604030504040204" pitchFamily="34" charset="0"/>
            </a:endParaRPr>
          </a:p>
        </p:txBody>
      </p:sp>
      <p:sp>
        <p:nvSpPr>
          <p:cNvPr id="101378" name="Rectangle 1026">
            <a:extLst>
              <a:ext uri="{FF2B5EF4-FFF2-40B4-BE49-F238E27FC236}">
                <a16:creationId xmlns:a16="http://schemas.microsoft.com/office/drawing/2014/main" id="{B35F84D6-B6A1-9A43-AD46-3B00E058E66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2" name="Rectangle 1027">
            <a:extLst>
              <a:ext uri="{FF2B5EF4-FFF2-40B4-BE49-F238E27FC236}">
                <a16:creationId xmlns:a16="http://schemas.microsoft.com/office/drawing/2014/main" id="{CF84B1CB-2988-804A-A497-D89B0EEB2B2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p>
        </p:txBody>
      </p:sp>
    </p:spTree>
    <p:extLst>
      <p:ext uri="{BB962C8B-B14F-4D97-AF65-F5344CB8AC3E}">
        <p14:creationId xmlns:p14="http://schemas.microsoft.com/office/powerpoint/2010/main" val="26617179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5D251BD4-FF19-9B49-A2E2-29D5E160D117}"/>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fld id="{A91D7CB9-11A9-1940-9AAB-BEED3F441513}" type="slidenum">
              <a:rPr lang="en-CA" altLang="en-US" sz="1200">
                <a:latin typeface="Tahoma" panose="020B0604030504040204" pitchFamily="34" charset="0"/>
              </a:rPr>
              <a:pPr eaLnBrk="1" hangingPunct="1"/>
              <a:t>54</a:t>
            </a:fld>
            <a:endParaRPr lang="en-CA" altLang="en-US" sz="1200">
              <a:latin typeface="Tahoma" panose="020B0604030504040204" pitchFamily="34" charset="0"/>
            </a:endParaRPr>
          </a:p>
        </p:txBody>
      </p:sp>
      <p:sp>
        <p:nvSpPr>
          <p:cNvPr id="99330" name="Rectangle 1026">
            <a:extLst>
              <a:ext uri="{FF2B5EF4-FFF2-40B4-BE49-F238E27FC236}">
                <a16:creationId xmlns:a16="http://schemas.microsoft.com/office/drawing/2014/main" id="{9A68BBA6-08B0-E540-A1EB-7E7A2E613A1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4" name="Rectangle 1027">
            <a:extLst>
              <a:ext uri="{FF2B5EF4-FFF2-40B4-BE49-F238E27FC236}">
                <a16:creationId xmlns:a16="http://schemas.microsoft.com/office/drawing/2014/main" id="{DB4A2E42-FE8F-564F-8C47-E9631D5809D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p>
        </p:txBody>
      </p:sp>
    </p:spTree>
    <p:extLst>
      <p:ext uri="{BB962C8B-B14F-4D97-AF65-F5344CB8AC3E}">
        <p14:creationId xmlns:p14="http://schemas.microsoft.com/office/powerpoint/2010/main" val="34525301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0F8EFB10-1DA3-5941-8DD2-58468819373C}"/>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fld id="{C5AF5878-6DAA-5448-B022-E87A62062321}" type="slidenum">
              <a:rPr lang="en-CA" altLang="en-US" sz="1200">
                <a:latin typeface="Tahoma" panose="020B0604030504040204" pitchFamily="34" charset="0"/>
              </a:rPr>
              <a:pPr eaLnBrk="1" hangingPunct="1"/>
              <a:t>55</a:t>
            </a:fld>
            <a:endParaRPr lang="en-CA" altLang="en-US" sz="1200">
              <a:latin typeface="Tahoma" panose="020B0604030504040204" pitchFamily="34" charset="0"/>
            </a:endParaRPr>
          </a:p>
        </p:txBody>
      </p:sp>
      <p:sp>
        <p:nvSpPr>
          <p:cNvPr id="101378" name="Rectangle 1026">
            <a:extLst>
              <a:ext uri="{FF2B5EF4-FFF2-40B4-BE49-F238E27FC236}">
                <a16:creationId xmlns:a16="http://schemas.microsoft.com/office/drawing/2014/main" id="{B35F84D6-B6A1-9A43-AD46-3B00E058E66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2" name="Rectangle 1027">
            <a:extLst>
              <a:ext uri="{FF2B5EF4-FFF2-40B4-BE49-F238E27FC236}">
                <a16:creationId xmlns:a16="http://schemas.microsoft.com/office/drawing/2014/main" id="{CF84B1CB-2988-804A-A497-D89B0EEB2B2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p>
        </p:txBody>
      </p:sp>
    </p:spTree>
    <p:extLst>
      <p:ext uri="{BB962C8B-B14F-4D97-AF65-F5344CB8AC3E}">
        <p14:creationId xmlns:p14="http://schemas.microsoft.com/office/powerpoint/2010/main" val="880876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C6C749A8-3EC1-AD4D-8DF6-D554A36E449E}"/>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fld id="{E6E4EC9B-9F9D-2C4F-903F-44BE4BC2C676}" type="slidenum">
              <a:rPr lang="en-CA" altLang="en-US" sz="1200">
                <a:latin typeface="Tahoma" panose="020B0604030504040204" pitchFamily="34" charset="0"/>
              </a:rPr>
              <a:pPr eaLnBrk="1" hangingPunct="1"/>
              <a:t>7</a:t>
            </a:fld>
            <a:endParaRPr lang="en-CA" altLang="en-US" sz="1200">
              <a:latin typeface="Tahoma" panose="020B0604030504040204" pitchFamily="34" charset="0"/>
            </a:endParaRPr>
          </a:p>
        </p:txBody>
      </p:sp>
      <p:sp>
        <p:nvSpPr>
          <p:cNvPr id="25602" name="Rectangle 2">
            <a:extLst>
              <a:ext uri="{FF2B5EF4-FFF2-40B4-BE49-F238E27FC236}">
                <a16:creationId xmlns:a16="http://schemas.microsoft.com/office/drawing/2014/main" id="{D3CDEC52-BDC9-C640-8F99-0E2D1DEA5FA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8" name="Rectangle 3">
            <a:extLst>
              <a:ext uri="{FF2B5EF4-FFF2-40B4-BE49-F238E27FC236}">
                <a16:creationId xmlns:a16="http://schemas.microsoft.com/office/drawing/2014/main" id="{5AF6F366-E9BA-5145-B1C1-8909F5C0DC7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p>
        </p:txBody>
      </p:sp>
    </p:spTree>
    <p:extLst>
      <p:ext uri="{BB962C8B-B14F-4D97-AF65-F5344CB8AC3E}">
        <p14:creationId xmlns:p14="http://schemas.microsoft.com/office/powerpoint/2010/main" val="4179344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C462BE2A-B4C0-EC4A-AE2A-5C6882C94A9A}"/>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fld id="{EEBC4799-7480-2040-9F16-7C442F51B870}" type="slidenum">
              <a:rPr lang="en-CA" altLang="en-US" sz="1200">
                <a:latin typeface="Tahoma" panose="020B0604030504040204" pitchFamily="34" charset="0"/>
              </a:rPr>
              <a:pPr eaLnBrk="1" hangingPunct="1"/>
              <a:t>8</a:t>
            </a:fld>
            <a:endParaRPr lang="en-CA" altLang="en-US" sz="1200">
              <a:latin typeface="Tahoma" panose="020B0604030504040204" pitchFamily="34" charset="0"/>
            </a:endParaRPr>
          </a:p>
        </p:txBody>
      </p:sp>
      <p:sp>
        <p:nvSpPr>
          <p:cNvPr id="27650" name="Rectangle 2">
            <a:extLst>
              <a:ext uri="{FF2B5EF4-FFF2-40B4-BE49-F238E27FC236}">
                <a16:creationId xmlns:a16="http://schemas.microsoft.com/office/drawing/2014/main" id="{B3CA4F03-70FD-CA4B-B5EE-F22A9E56F9F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Rectangle 3">
            <a:extLst>
              <a:ext uri="{FF2B5EF4-FFF2-40B4-BE49-F238E27FC236}">
                <a16:creationId xmlns:a16="http://schemas.microsoft.com/office/drawing/2014/main" id="{EAC733FD-978C-714F-8466-7D2C756FDA8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p>
        </p:txBody>
      </p:sp>
    </p:spTree>
    <p:extLst>
      <p:ext uri="{BB962C8B-B14F-4D97-AF65-F5344CB8AC3E}">
        <p14:creationId xmlns:p14="http://schemas.microsoft.com/office/powerpoint/2010/main" val="2173402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795D06E4-B680-3748-8240-26742DFBCB1C}"/>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fld id="{534F2CD7-D84F-F248-9D97-45BB0E9205AA}" type="slidenum">
              <a:rPr lang="en-CA" altLang="en-US" sz="1200">
                <a:latin typeface="Tahoma" panose="020B0604030504040204" pitchFamily="34" charset="0"/>
              </a:rPr>
              <a:pPr eaLnBrk="1" hangingPunct="1"/>
              <a:t>9</a:t>
            </a:fld>
            <a:endParaRPr lang="en-CA" altLang="en-US" sz="1200">
              <a:latin typeface="Tahoma" panose="020B0604030504040204" pitchFamily="34" charset="0"/>
            </a:endParaRPr>
          </a:p>
        </p:txBody>
      </p:sp>
      <p:sp>
        <p:nvSpPr>
          <p:cNvPr id="29698" name="Rectangle 2">
            <a:extLst>
              <a:ext uri="{FF2B5EF4-FFF2-40B4-BE49-F238E27FC236}">
                <a16:creationId xmlns:a16="http://schemas.microsoft.com/office/drawing/2014/main" id="{81D6739B-3AB2-9145-A1A0-A2245FD054F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4" name="Rectangle 3">
            <a:extLst>
              <a:ext uri="{FF2B5EF4-FFF2-40B4-BE49-F238E27FC236}">
                <a16:creationId xmlns:a16="http://schemas.microsoft.com/office/drawing/2014/main" id="{49BF5729-1F00-654D-AC81-500057DAEB7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p>
        </p:txBody>
      </p:sp>
    </p:spTree>
    <p:extLst>
      <p:ext uri="{BB962C8B-B14F-4D97-AF65-F5344CB8AC3E}">
        <p14:creationId xmlns:p14="http://schemas.microsoft.com/office/powerpoint/2010/main" val="1036357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7E5AF85D-35F8-4841-B634-66B9FC68981B}"/>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fld id="{8A07AED3-5FF6-4547-84BE-B6A120040068}" type="slidenum">
              <a:rPr lang="en-CA" altLang="en-US" sz="1200">
                <a:latin typeface="Tahoma" panose="020B0604030504040204" pitchFamily="34" charset="0"/>
              </a:rPr>
              <a:pPr eaLnBrk="1" hangingPunct="1"/>
              <a:t>11</a:t>
            </a:fld>
            <a:endParaRPr lang="en-CA" altLang="en-US" sz="1200">
              <a:latin typeface="Tahoma" panose="020B0604030504040204" pitchFamily="34" charset="0"/>
            </a:endParaRPr>
          </a:p>
        </p:txBody>
      </p:sp>
      <p:sp>
        <p:nvSpPr>
          <p:cNvPr id="32770" name="Rectangle 2">
            <a:extLst>
              <a:ext uri="{FF2B5EF4-FFF2-40B4-BE49-F238E27FC236}">
                <a16:creationId xmlns:a16="http://schemas.microsoft.com/office/drawing/2014/main" id="{E67D6468-2C39-1143-8FD9-FEE77855C73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6" name="Rectangle 3">
            <a:extLst>
              <a:ext uri="{FF2B5EF4-FFF2-40B4-BE49-F238E27FC236}">
                <a16:creationId xmlns:a16="http://schemas.microsoft.com/office/drawing/2014/main" id="{62D72D51-F1B8-2A41-A6F9-9405043DDCC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p>
        </p:txBody>
      </p:sp>
    </p:spTree>
    <p:extLst>
      <p:ext uri="{BB962C8B-B14F-4D97-AF65-F5344CB8AC3E}">
        <p14:creationId xmlns:p14="http://schemas.microsoft.com/office/powerpoint/2010/main" val="3353616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0E2B877E-F973-5C46-952D-E503E298EAD5}"/>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fld id="{593E2A85-C25D-9E4D-9354-EF95D38D81DE}" type="slidenum">
              <a:rPr lang="en-CA" altLang="en-US" sz="1200">
                <a:latin typeface="Tahoma" panose="020B0604030504040204" pitchFamily="34" charset="0"/>
              </a:rPr>
              <a:pPr eaLnBrk="1" hangingPunct="1"/>
              <a:t>12</a:t>
            </a:fld>
            <a:endParaRPr lang="en-CA" altLang="en-US" sz="1200">
              <a:latin typeface="Tahoma" panose="020B0604030504040204" pitchFamily="34" charset="0"/>
            </a:endParaRPr>
          </a:p>
        </p:txBody>
      </p:sp>
      <p:sp>
        <p:nvSpPr>
          <p:cNvPr id="34818" name="Rectangle 1026">
            <a:extLst>
              <a:ext uri="{FF2B5EF4-FFF2-40B4-BE49-F238E27FC236}">
                <a16:creationId xmlns:a16="http://schemas.microsoft.com/office/drawing/2014/main" id="{164656E0-463F-FD4A-8446-B83F985B1A4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1027">
            <a:extLst>
              <a:ext uri="{FF2B5EF4-FFF2-40B4-BE49-F238E27FC236}">
                <a16:creationId xmlns:a16="http://schemas.microsoft.com/office/drawing/2014/main" id="{46CF78F8-6DE2-2B4B-8374-5A3B66DA966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p>
        </p:txBody>
      </p:sp>
    </p:spTree>
    <p:extLst>
      <p:ext uri="{BB962C8B-B14F-4D97-AF65-F5344CB8AC3E}">
        <p14:creationId xmlns:p14="http://schemas.microsoft.com/office/powerpoint/2010/main" val="3376038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3F6ABC4-1B9B-F34A-B609-6E2899C36D90}"/>
              </a:ext>
            </a:extLst>
          </p:cNvPr>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fld id="{DFC52AA5-F5E0-744C-992B-8A3DC82875F6}" type="slidenum">
              <a:rPr lang="en-CA" altLang="en-US" sz="1200">
                <a:latin typeface="Tahoma" panose="020B0604030504040204" pitchFamily="34" charset="0"/>
              </a:rPr>
              <a:pPr eaLnBrk="1" hangingPunct="1"/>
              <a:t>19</a:t>
            </a:fld>
            <a:endParaRPr lang="en-CA" altLang="en-US" sz="1200">
              <a:latin typeface="Tahoma" panose="020B0604030504040204" pitchFamily="34" charset="0"/>
            </a:endParaRPr>
          </a:p>
        </p:txBody>
      </p:sp>
      <p:sp>
        <p:nvSpPr>
          <p:cNvPr id="43010" name="Rectangle 2">
            <a:extLst>
              <a:ext uri="{FF2B5EF4-FFF2-40B4-BE49-F238E27FC236}">
                <a16:creationId xmlns:a16="http://schemas.microsoft.com/office/drawing/2014/main" id="{3173DBEF-1986-A64F-9866-08F7D7A46EA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6" name="Rectangle 3">
            <a:extLst>
              <a:ext uri="{FF2B5EF4-FFF2-40B4-BE49-F238E27FC236}">
                <a16:creationId xmlns:a16="http://schemas.microsoft.com/office/drawing/2014/main" id="{F1EC5D33-6152-6C42-B288-A7B2F72D144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p>
        </p:txBody>
      </p:sp>
    </p:spTree>
    <p:extLst>
      <p:ext uri="{BB962C8B-B14F-4D97-AF65-F5344CB8AC3E}">
        <p14:creationId xmlns:p14="http://schemas.microsoft.com/office/powerpoint/2010/main" val="1834156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388CAA21-8245-D54B-ADB7-5D5CE85E8AB2}"/>
              </a:ext>
            </a:extLst>
          </p:cNvPr>
          <p:cNvSpPr>
            <a:spLocks noGrp="1"/>
          </p:cNvSpPr>
          <p:nvPr>
            <p:ph type="dt" sz="half" idx="10"/>
          </p:nvPr>
        </p:nvSpPr>
        <p:spPr/>
        <p:txBody>
          <a:bodyPr/>
          <a:lstStyle>
            <a:lvl1pPr>
              <a:defRPr/>
            </a:lvl1pPr>
          </a:lstStyle>
          <a:p>
            <a:pPr>
              <a:defRPr/>
            </a:pPr>
            <a:fld id="{FFE76D17-BD55-DC4D-89DE-12F164F52A59}" type="datetimeFigureOut">
              <a:rPr lang="en-US" altLang="en-US"/>
              <a:pPr>
                <a:defRPr/>
              </a:pPr>
              <a:t>9/27/2021</a:t>
            </a:fld>
            <a:endParaRPr lang="en-US" altLang="en-US"/>
          </a:p>
        </p:txBody>
      </p:sp>
      <p:sp>
        <p:nvSpPr>
          <p:cNvPr id="5" name="Footer Placeholder 4">
            <a:extLst>
              <a:ext uri="{FF2B5EF4-FFF2-40B4-BE49-F238E27FC236}">
                <a16:creationId xmlns:a16="http://schemas.microsoft.com/office/drawing/2014/main" id="{62306E1E-3F5D-D848-B95F-C4F684A3202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2544D5D-365C-374B-81E8-EA0EF0618F76}"/>
              </a:ext>
            </a:extLst>
          </p:cNvPr>
          <p:cNvSpPr>
            <a:spLocks noGrp="1"/>
          </p:cNvSpPr>
          <p:nvPr>
            <p:ph type="sldNum" sz="quarter" idx="12"/>
          </p:nvPr>
        </p:nvSpPr>
        <p:spPr/>
        <p:txBody>
          <a:bodyPr/>
          <a:lstStyle>
            <a:lvl1pPr>
              <a:defRPr/>
            </a:lvl1pPr>
          </a:lstStyle>
          <a:p>
            <a:pPr>
              <a:defRPr/>
            </a:pPr>
            <a:fld id="{78276544-BA07-0245-B6E4-C12E7A909A2C}" type="slidenum">
              <a:rPr lang="en-US" altLang="en-US"/>
              <a:pPr>
                <a:defRPr/>
              </a:pPr>
              <a:t>‹#›</a:t>
            </a:fld>
            <a:endParaRPr lang="en-US" altLang="en-US"/>
          </a:p>
        </p:txBody>
      </p:sp>
    </p:spTree>
    <p:extLst>
      <p:ext uri="{BB962C8B-B14F-4D97-AF65-F5344CB8AC3E}">
        <p14:creationId xmlns:p14="http://schemas.microsoft.com/office/powerpoint/2010/main" val="1553989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494187-5859-6046-8B2D-9BAD423D9E2D}"/>
              </a:ext>
            </a:extLst>
          </p:cNvPr>
          <p:cNvSpPr>
            <a:spLocks noGrp="1"/>
          </p:cNvSpPr>
          <p:nvPr>
            <p:ph type="dt" sz="half" idx="10"/>
          </p:nvPr>
        </p:nvSpPr>
        <p:spPr/>
        <p:txBody>
          <a:bodyPr/>
          <a:lstStyle>
            <a:lvl1pPr>
              <a:defRPr/>
            </a:lvl1pPr>
          </a:lstStyle>
          <a:p>
            <a:pPr>
              <a:defRPr/>
            </a:pPr>
            <a:fld id="{3FB5CE6E-BEAB-7749-A418-61C858E74A72}" type="datetimeFigureOut">
              <a:rPr lang="en-US" altLang="en-US"/>
              <a:pPr>
                <a:defRPr/>
              </a:pPr>
              <a:t>9/27/2021</a:t>
            </a:fld>
            <a:endParaRPr lang="en-US" altLang="en-US"/>
          </a:p>
        </p:txBody>
      </p:sp>
      <p:sp>
        <p:nvSpPr>
          <p:cNvPr id="5" name="Footer Placeholder 4">
            <a:extLst>
              <a:ext uri="{FF2B5EF4-FFF2-40B4-BE49-F238E27FC236}">
                <a16:creationId xmlns:a16="http://schemas.microsoft.com/office/drawing/2014/main" id="{29C7FE21-6914-3045-8ADB-D0935BE606A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9302323-E4C6-1040-8F83-913D59F976A8}"/>
              </a:ext>
            </a:extLst>
          </p:cNvPr>
          <p:cNvSpPr>
            <a:spLocks noGrp="1"/>
          </p:cNvSpPr>
          <p:nvPr>
            <p:ph type="sldNum" sz="quarter" idx="12"/>
          </p:nvPr>
        </p:nvSpPr>
        <p:spPr/>
        <p:txBody>
          <a:bodyPr/>
          <a:lstStyle>
            <a:lvl1pPr>
              <a:defRPr/>
            </a:lvl1pPr>
          </a:lstStyle>
          <a:p>
            <a:pPr>
              <a:defRPr/>
            </a:pPr>
            <a:fld id="{12E259EA-938D-C24E-8D43-F7AC2AE8902B}" type="slidenum">
              <a:rPr lang="en-US" altLang="en-US"/>
              <a:pPr>
                <a:defRPr/>
              </a:pPr>
              <a:t>‹#›</a:t>
            </a:fld>
            <a:endParaRPr lang="en-US" altLang="en-US"/>
          </a:p>
        </p:txBody>
      </p:sp>
    </p:spTree>
    <p:extLst>
      <p:ext uri="{BB962C8B-B14F-4D97-AF65-F5344CB8AC3E}">
        <p14:creationId xmlns:p14="http://schemas.microsoft.com/office/powerpoint/2010/main" val="1819572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5B72F-E824-1C4F-8F54-28C3B66A2032}"/>
              </a:ext>
            </a:extLst>
          </p:cNvPr>
          <p:cNvSpPr>
            <a:spLocks noGrp="1"/>
          </p:cNvSpPr>
          <p:nvPr>
            <p:ph type="dt" sz="half" idx="10"/>
          </p:nvPr>
        </p:nvSpPr>
        <p:spPr/>
        <p:txBody>
          <a:bodyPr/>
          <a:lstStyle>
            <a:lvl1pPr>
              <a:defRPr/>
            </a:lvl1pPr>
          </a:lstStyle>
          <a:p>
            <a:pPr>
              <a:defRPr/>
            </a:pPr>
            <a:fld id="{6628B9EE-C7A4-E84F-9E7C-CE42CA33012F}" type="datetimeFigureOut">
              <a:rPr lang="en-US" altLang="en-US"/>
              <a:pPr>
                <a:defRPr/>
              </a:pPr>
              <a:t>9/27/2021</a:t>
            </a:fld>
            <a:endParaRPr lang="en-US" altLang="en-US"/>
          </a:p>
        </p:txBody>
      </p:sp>
      <p:sp>
        <p:nvSpPr>
          <p:cNvPr id="5" name="Footer Placeholder 4">
            <a:extLst>
              <a:ext uri="{FF2B5EF4-FFF2-40B4-BE49-F238E27FC236}">
                <a16:creationId xmlns:a16="http://schemas.microsoft.com/office/drawing/2014/main" id="{446448A3-FEFB-D34E-B5B3-4134F6D65D6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5D46BDE-99DD-8D40-A8B5-DE0C05E28EA3}"/>
              </a:ext>
            </a:extLst>
          </p:cNvPr>
          <p:cNvSpPr>
            <a:spLocks noGrp="1"/>
          </p:cNvSpPr>
          <p:nvPr>
            <p:ph type="sldNum" sz="quarter" idx="12"/>
          </p:nvPr>
        </p:nvSpPr>
        <p:spPr/>
        <p:txBody>
          <a:bodyPr/>
          <a:lstStyle>
            <a:lvl1pPr>
              <a:defRPr/>
            </a:lvl1pPr>
          </a:lstStyle>
          <a:p>
            <a:pPr>
              <a:defRPr/>
            </a:pPr>
            <a:fld id="{20F8CD15-6EDF-6947-9166-E3A4838AB4E8}" type="slidenum">
              <a:rPr lang="en-US" altLang="en-US"/>
              <a:pPr>
                <a:defRPr/>
              </a:pPr>
              <a:t>‹#›</a:t>
            </a:fld>
            <a:endParaRPr lang="en-US" altLang="en-US"/>
          </a:p>
        </p:txBody>
      </p:sp>
    </p:spTree>
    <p:extLst>
      <p:ext uri="{BB962C8B-B14F-4D97-AF65-F5344CB8AC3E}">
        <p14:creationId xmlns:p14="http://schemas.microsoft.com/office/powerpoint/2010/main" val="2410956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617D4C-EDD7-5E40-9062-59D086B2D8FE}"/>
              </a:ext>
            </a:extLst>
          </p:cNvPr>
          <p:cNvSpPr>
            <a:spLocks noGrp="1"/>
          </p:cNvSpPr>
          <p:nvPr>
            <p:ph type="dt" sz="half" idx="10"/>
          </p:nvPr>
        </p:nvSpPr>
        <p:spPr/>
        <p:txBody>
          <a:bodyPr/>
          <a:lstStyle>
            <a:lvl1pPr>
              <a:defRPr/>
            </a:lvl1pPr>
          </a:lstStyle>
          <a:p>
            <a:pPr>
              <a:defRPr/>
            </a:pPr>
            <a:fld id="{0F9D1F45-2EEC-544B-BE88-C85B53036830}" type="datetimeFigureOut">
              <a:rPr lang="en-US" altLang="en-US"/>
              <a:pPr>
                <a:defRPr/>
              </a:pPr>
              <a:t>9/27/2021</a:t>
            </a:fld>
            <a:endParaRPr lang="en-US" altLang="en-US"/>
          </a:p>
        </p:txBody>
      </p:sp>
      <p:sp>
        <p:nvSpPr>
          <p:cNvPr id="5" name="Footer Placeholder 4">
            <a:extLst>
              <a:ext uri="{FF2B5EF4-FFF2-40B4-BE49-F238E27FC236}">
                <a16:creationId xmlns:a16="http://schemas.microsoft.com/office/drawing/2014/main" id="{055D1EB9-F8A9-6F4A-93E6-A535965BC85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EF158AF-AE48-F946-B640-4AF5B5A0F44A}"/>
              </a:ext>
            </a:extLst>
          </p:cNvPr>
          <p:cNvSpPr>
            <a:spLocks noGrp="1"/>
          </p:cNvSpPr>
          <p:nvPr>
            <p:ph type="sldNum" sz="quarter" idx="12"/>
          </p:nvPr>
        </p:nvSpPr>
        <p:spPr/>
        <p:txBody>
          <a:bodyPr/>
          <a:lstStyle>
            <a:lvl1pPr>
              <a:defRPr/>
            </a:lvl1pPr>
          </a:lstStyle>
          <a:p>
            <a:pPr>
              <a:defRPr/>
            </a:pPr>
            <a:fld id="{1976418F-B748-1C44-8735-6A352A8970BB}" type="slidenum">
              <a:rPr lang="en-US" altLang="en-US"/>
              <a:pPr>
                <a:defRPr/>
              </a:pPr>
              <a:t>‹#›</a:t>
            </a:fld>
            <a:endParaRPr lang="en-US" altLang="en-US"/>
          </a:p>
        </p:txBody>
      </p:sp>
    </p:spTree>
    <p:extLst>
      <p:ext uri="{BB962C8B-B14F-4D97-AF65-F5344CB8AC3E}">
        <p14:creationId xmlns:p14="http://schemas.microsoft.com/office/powerpoint/2010/main" val="229298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526F7C-537E-8D46-AF40-A72568FBDE85}"/>
              </a:ext>
            </a:extLst>
          </p:cNvPr>
          <p:cNvSpPr>
            <a:spLocks noGrp="1"/>
          </p:cNvSpPr>
          <p:nvPr>
            <p:ph type="dt" sz="half" idx="10"/>
          </p:nvPr>
        </p:nvSpPr>
        <p:spPr/>
        <p:txBody>
          <a:bodyPr/>
          <a:lstStyle>
            <a:lvl1pPr>
              <a:defRPr/>
            </a:lvl1pPr>
          </a:lstStyle>
          <a:p>
            <a:pPr>
              <a:defRPr/>
            </a:pPr>
            <a:fld id="{5EEF1243-239C-B644-BB8F-622A3A9F58A2}" type="datetimeFigureOut">
              <a:rPr lang="en-US" altLang="en-US"/>
              <a:pPr>
                <a:defRPr/>
              </a:pPr>
              <a:t>9/27/2021</a:t>
            </a:fld>
            <a:endParaRPr lang="en-US" altLang="en-US"/>
          </a:p>
        </p:txBody>
      </p:sp>
      <p:sp>
        <p:nvSpPr>
          <p:cNvPr id="5" name="Footer Placeholder 4">
            <a:extLst>
              <a:ext uri="{FF2B5EF4-FFF2-40B4-BE49-F238E27FC236}">
                <a16:creationId xmlns:a16="http://schemas.microsoft.com/office/drawing/2014/main" id="{AA49FDE7-BD1E-2347-80B1-999EBC1D9BF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3A70DCE-10F1-024B-9391-9490D32CDBFA}"/>
              </a:ext>
            </a:extLst>
          </p:cNvPr>
          <p:cNvSpPr>
            <a:spLocks noGrp="1"/>
          </p:cNvSpPr>
          <p:nvPr>
            <p:ph type="sldNum" sz="quarter" idx="12"/>
          </p:nvPr>
        </p:nvSpPr>
        <p:spPr/>
        <p:txBody>
          <a:bodyPr/>
          <a:lstStyle>
            <a:lvl1pPr>
              <a:defRPr/>
            </a:lvl1pPr>
          </a:lstStyle>
          <a:p>
            <a:pPr>
              <a:defRPr/>
            </a:pPr>
            <a:fld id="{D961F7C0-5633-6D40-8DDD-D84672C1B30A}" type="slidenum">
              <a:rPr lang="en-US" altLang="en-US"/>
              <a:pPr>
                <a:defRPr/>
              </a:pPr>
              <a:t>‹#›</a:t>
            </a:fld>
            <a:endParaRPr lang="en-US" altLang="en-US"/>
          </a:p>
        </p:txBody>
      </p:sp>
    </p:spTree>
    <p:extLst>
      <p:ext uri="{BB962C8B-B14F-4D97-AF65-F5344CB8AC3E}">
        <p14:creationId xmlns:p14="http://schemas.microsoft.com/office/powerpoint/2010/main" val="278585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22A4B27E-B168-4240-A38E-5E3BD8F34F2E}"/>
              </a:ext>
            </a:extLst>
          </p:cNvPr>
          <p:cNvSpPr>
            <a:spLocks noGrp="1"/>
          </p:cNvSpPr>
          <p:nvPr>
            <p:ph type="dt" sz="half" idx="10"/>
          </p:nvPr>
        </p:nvSpPr>
        <p:spPr/>
        <p:txBody>
          <a:bodyPr/>
          <a:lstStyle>
            <a:lvl1pPr>
              <a:defRPr/>
            </a:lvl1pPr>
          </a:lstStyle>
          <a:p>
            <a:pPr>
              <a:defRPr/>
            </a:pPr>
            <a:fld id="{0307EF87-46AC-014F-A932-6BA204C68878}" type="datetimeFigureOut">
              <a:rPr lang="en-US" altLang="en-US"/>
              <a:pPr>
                <a:defRPr/>
              </a:pPr>
              <a:t>9/27/2021</a:t>
            </a:fld>
            <a:endParaRPr lang="en-US" altLang="en-US"/>
          </a:p>
        </p:txBody>
      </p:sp>
      <p:sp>
        <p:nvSpPr>
          <p:cNvPr id="6" name="Footer Placeholder 4">
            <a:extLst>
              <a:ext uri="{FF2B5EF4-FFF2-40B4-BE49-F238E27FC236}">
                <a16:creationId xmlns:a16="http://schemas.microsoft.com/office/drawing/2014/main" id="{A23ABF07-757E-7F45-859E-5B3645F1976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6B65234-B169-5E4E-A3E4-A70B83058291}"/>
              </a:ext>
            </a:extLst>
          </p:cNvPr>
          <p:cNvSpPr>
            <a:spLocks noGrp="1"/>
          </p:cNvSpPr>
          <p:nvPr>
            <p:ph type="sldNum" sz="quarter" idx="12"/>
          </p:nvPr>
        </p:nvSpPr>
        <p:spPr/>
        <p:txBody>
          <a:bodyPr/>
          <a:lstStyle>
            <a:lvl1pPr>
              <a:defRPr/>
            </a:lvl1pPr>
          </a:lstStyle>
          <a:p>
            <a:pPr>
              <a:defRPr/>
            </a:pPr>
            <a:fld id="{A66CB51F-D445-CC48-BBDD-E5C9440F2E81}" type="slidenum">
              <a:rPr lang="en-US" altLang="en-US"/>
              <a:pPr>
                <a:defRPr/>
              </a:pPr>
              <a:t>‹#›</a:t>
            </a:fld>
            <a:endParaRPr lang="en-US" altLang="en-US"/>
          </a:p>
        </p:txBody>
      </p:sp>
    </p:spTree>
    <p:extLst>
      <p:ext uri="{BB962C8B-B14F-4D97-AF65-F5344CB8AC3E}">
        <p14:creationId xmlns:p14="http://schemas.microsoft.com/office/powerpoint/2010/main" val="675479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90AC1D8D-2B7D-D14F-AC1C-2267FBC1A51A}"/>
              </a:ext>
            </a:extLst>
          </p:cNvPr>
          <p:cNvSpPr>
            <a:spLocks noGrp="1"/>
          </p:cNvSpPr>
          <p:nvPr>
            <p:ph type="dt" sz="half" idx="10"/>
          </p:nvPr>
        </p:nvSpPr>
        <p:spPr/>
        <p:txBody>
          <a:bodyPr/>
          <a:lstStyle>
            <a:lvl1pPr>
              <a:defRPr/>
            </a:lvl1pPr>
          </a:lstStyle>
          <a:p>
            <a:pPr>
              <a:defRPr/>
            </a:pPr>
            <a:fld id="{E9435756-F793-D04B-B42B-2C8938AF5BD2}" type="datetimeFigureOut">
              <a:rPr lang="en-US" altLang="en-US"/>
              <a:pPr>
                <a:defRPr/>
              </a:pPr>
              <a:t>9/27/2021</a:t>
            </a:fld>
            <a:endParaRPr lang="en-US" altLang="en-US"/>
          </a:p>
        </p:txBody>
      </p:sp>
      <p:sp>
        <p:nvSpPr>
          <p:cNvPr id="8" name="Footer Placeholder 4">
            <a:extLst>
              <a:ext uri="{FF2B5EF4-FFF2-40B4-BE49-F238E27FC236}">
                <a16:creationId xmlns:a16="http://schemas.microsoft.com/office/drawing/2014/main" id="{4E9B3ACE-671B-D54D-8A59-280A40D4BEC5}"/>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F703D783-FD70-5A4E-B05D-78BBA1B4F7F8}"/>
              </a:ext>
            </a:extLst>
          </p:cNvPr>
          <p:cNvSpPr>
            <a:spLocks noGrp="1"/>
          </p:cNvSpPr>
          <p:nvPr>
            <p:ph type="sldNum" sz="quarter" idx="12"/>
          </p:nvPr>
        </p:nvSpPr>
        <p:spPr/>
        <p:txBody>
          <a:bodyPr/>
          <a:lstStyle>
            <a:lvl1pPr>
              <a:defRPr/>
            </a:lvl1pPr>
          </a:lstStyle>
          <a:p>
            <a:pPr>
              <a:defRPr/>
            </a:pPr>
            <a:fld id="{63C6F06A-9D6B-C846-927B-EB53222EE186}" type="slidenum">
              <a:rPr lang="en-US" altLang="en-US"/>
              <a:pPr>
                <a:defRPr/>
              </a:pPr>
              <a:t>‹#›</a:t>
            </a:fld>
            <a:endParaRPr lang="en-US" altLang="en-US"/>
          </a:p>
        </p:txBody>
      </p:sp>
    </p:spTree>
    <p:extLst>
      <p:ext uri="{BB962C8B-B14F-4D97-AF65-F5344CB8AC3E}">
        <p14:creationId xmlns:p14="http://schemas.microsoft.com/office/powerpoint/2010/main" val="2203543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4EABCBAB-DF68-1843-BF56-23585BA7B8DF}"/>
              </a:ext>
            </a:extLst>
          </p:cNvPr>
          <p:cNvSpPr>
            <a:spLocks noGrp="1"/>
          </p:cNvSpPr>
          <p:nvPr>
            <p:ph type="dt" sz="half" idx="10"/>
          </p:nvPr>
        </p:nvSpPr>
        <p:spPr/>
        <p:txBody>
          <a:bodyPr/>
          <a:lstStyle>
            <a:lvl1pPr>
              <a:defRPr/>
            </a:lvl1pPr>
          </a:lstStyle>
          <a:p>
            <a:pPr>
              <a:defRPr/>
            </a:pPr>
            <a:fld id="{A2701822-0AD8-DC4C-B3F3-FD4F9BFD35A6}" type="datetimeFigureOut">
              <a:rPr lang="en-US" altLang="en-US"/>
              <a:pPr>
                <a:defRPr/>
              </a:pPr>
              <a:t>9/27/2021</a:t>
            </a:fld>
            <a:endParaRPr lang="en-US" altLang="en-US"/>
          </a:p>
        </p:txBody>
      </p:sp>
      <p:sp>
        <p:nvSpPr>
          <p:cNvPr id="4" name="Footer Placeholder 4">
            <a:extLst>
              <a:ext uri="{FF2B5EF4-FFF2-40B4-BE49-F238E27FC236}">
                <a16:creationId xmlns:a16="http://schemas.microsoft.com/office/drawing/2014/main" id="{CF50C644-668A-A346-A0C0-ADE0F915CC2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2A2F0502-D44F-0148-9C94-2EF065D23C93}"/>
              </a:ext>
            </a:extLst>
          </p:cNvPr>
          <p:cNvSpPr>
            <a:spLocks noGrp="1"/>
          </p:cNvSpPr>
          <p:nvPr>
            <p:ph type="sldNum" sz="quarter" idx="12"/>
          </p:nvPr>
        </p:nvSpPr>
        <p:spPr/>
        <p:txBody>
          <a:bodyPr/>
          <a:lstStyle>
            <a:lvl1pPr>
              <a:defRPr/>
            </a:lvl1pPr>
          </a:lstStyle>
          <a:p>
            <a:pPr>
              <a:defRPr/>
            </a:pPr>
            <a:fld id="{CA3B4261-A9AF-F940-958F-224A324994D4}" type="slidenum">
              <a:rPr lang="en-US" altLang="en-US"/>
              <a:pPr>
                <a:defRPr/>
              </a:pPr>
              <a:t>‹#›</a:t>
            </a:fld>
            <a:endParaRPr lang="en-US" altLang="en-US"/>
          </a:p>
        </p:txBody>
      </p:sp>
    </p:spTree>
    <p:extLst>
      <p:ext uri="{BB962C8B-B14F-4D97-AF65-F5344CB8AC3E}">
        <p14:creationId xmlns:p14="http://schemas.microsoft.com/office/powerpoint/2010/main" val="2221088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206E680-5333-8443-A1C2-8577FC2BF9AD}"/>
              </a:ext>
            </a:extLst>
          </p:cNvPr>
          <p:cNvSpPr>
            <a:spLocks noGrp="1"/>
          </p:cNvSpPr>
          <p:nvPr>
            <p:ph type="dt" sz="half" idx="10"/>
          </p:nvPr>
        </p:nvSpPr>
        <p:spPr/>
        <p:txBody>
          <a:bodyPr/>
          <a:lstStyle>
            <a:lvl1pPr>
              <a:defRPr/>
            </a:lvl1pPr>
          </a:lstStyle>
          <a:p>
            <a:pPr>
              <a:defRPr/>
            </a:pPr>
            <a:fld id="{C895A4F0-ECB8-1A4E-B966-A6F2FE22079F}" type="datetimeFigureOut">
              <a:rPr lang="en-US" altLang="en-US"/>
              <a:pPr>
                <a:defRPr/>
              </a:pPr>
              <a:t>9/27/2021</a:t>
            </a:fld>
            <a:endParaRPr lang="en-US" altLang="en-US"/>
          </a:p>
        </p:txBody>
      </p:sp>
      <p:sp>
        <p:nvSpPr>
          <p:cNvPr id="3" name="Footer Placeholder 4">
            <a:extLst>
              <a:ext uri="{FF2B5EF4-FFF2-40B4-BE49-F238E27FC236}">
                <a16:creationId xmlns:a16="http://schemas.microsoft.com/office/drawing/2014/main" id="{B9533537-8B0E-8340-BCD6-898C8819A31C}"/>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1E2286D9-B795-E644-9EF1-40F9C1248607}"/>
              </a:ext>
            </a:extLst>
          </p:cNvPr>
          <p:cNvSpPr>
            <a:spLocks noGrp="1"/>
          </p:cNvSpPr>
          <p:nvPr>
            <p:ph type="sldNum" sz="quarter" idx="12"/>
          </p:nvPr>
        </p:nvSpPr>
        <p:spPr/>
        <p:txBody>
          <a:bodyPr/>
          <a:lstStyle>
            <a:lvl1pPr>
              <a:defRPr/>
            </a:lvl1pPr>
          </a:lstStyle>
          <a:p>
            <a:pPr>
              <a:defRPr/>
            </a:pPr>
            <a:fld id="{22A84B0A-AF96-A04B-88CD-5EC663C16287}" type="slidenum">
              <a:rPr lang="en-US" altLang="en-US"/>
              <a:pPr>
                <a:defRPr/>
              </a:pPr>
              <a:t>‹#›</a:t>
            </a:fld>
            <a:endParaRPr lang="en-US" altLang="en-US"/>
          </a:p>
        </p:txBody>
      </p:sp>
    </p:spTree>
    <p:extLst>
      <p:ext uri="{BB962C8B-B14F-4D97-AF65-F5344CB8AC3E}">
        <p14:creationId xmlns:p14="http://schemas.microsoft.com/office/powerpoint/2010/main" val="2815717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FF450E4-CF3E-4C48-B267-5804039740E0}"/>
              </a:ext>
            </a:extLst>
          </p:cNvPr>
          <p:cNvSpPr>
            <a:spLocks noGrp="1"/>
          </p:cNvSpPr>
          <p:nvPr>
            <p:ph type="dt" sz="half" idx="10"/>
          </p:nvPr>
        </p:nvSpPr>
        <p:spPr/>
        <p:txBody>
          <a:bodyPr/>
          <a:lstStyle>
            <a:lvl1pPr>
              <a:defRPr/>
            </a:lvl1pPr>
          </a:lstStyle>
          <a:p>
            <a:pPr>
              <a:defRPr/>
            </a:pPr>
            <a:fld id="{739B39C3-E6AC-5D4E-B198-6CA75BA9F885}" type="datetimeFigureOut">
              <a:rPr lang="en-US" altLang="en-US"/>
              <a:pPr>
                <a:defRPr/>
              </a:pPr>
              <a:t>9/27/2021</a:t>
            </a:fld>
            <a:endParaRPr lang="en-US" altLang="en-US"/>
          </a:p>
        </p:txBody>
      </p:sp>
      <p:sp>
        <p:nvSpPr>
          <p:cNvPr id="6" name="Footer Placeholder 4">
            <a:extLst>
              <a:ext uri="{FF2B5EF4-FFF2-40B4-BE49-F238E27FC236}">
                <a16:creationId xmlns:a16="http://schemas.microsoft.com/office/drawing/2014/main" id="{ADF9588B-2293-594B-9F91-EE9E57EE05F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54295FF-0F6F-6A47-96F3-4E2D652E0EC7}"/>
              </a:ext>
            </a:extLst>
          </p:cNvPr>
          <p:cNvSpPr>
            <a:spLocks noGrp="1"/>
          </p:cNvSpPr>
          <p:nvPr>
            <p:ph type="sldNum" sz="quarter" idx="12"/>
          </p:nvPr>
        </p:nvSpPr>
        <p:spPr/>
        <p:txBody>
          <a:bodyPr/>
          <a:lstStyle>
            <a:lvl1pPr>
              <a:defRPr/>
            </a:lvl1pPr>
          </a:lstStyle>
          <a:p>
            <a:pPr>
              <a:defRPr/>
            </a:pPr>
            <a:fld id="{5DD08ED3-523C-0746-954F-42444C869F2B}" type="slidenum">
              <a:rPr lang="en-US" altLang="en-US"/>
              <a:pPr>
                <a:defRPr/>
              </a:pPr>
              <a:t>‹#›</a:t>
            </a:fld>
            <a:endParaRPr lang="en-US" altLang="en-US"/>
          </a:p>
        </p:txBody>
      </p:sp>
    </p:spTree>
    <p:extLst>
      <p:ext uri="{BB962C8B-B14F-4D97-AF65-F5344CB8AC3E}">
        <p14:creationId xmlns:p14="http://schemas.microsoft.com/office/powerpoint/2010/main" val="1797570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E045D89-90A5-F945-8C6C-122A2876F821}"/>
              </a:ext>
            </a:extLst>
          </p:cNvPr>
          <p:cNvSpPr>
            <a:spLocks noGrp="1"/>
          </p:cNvSpPr>
          <p:nvPr>
            <p:ph type="dt" sz="half" idx="10"/>
          </p:nvPr>
        </p:nvSpPr>
        <p:spPr/>
        <p:txBody>
          <a:bodyPr/>
          <a:lstStyle>
            <a:lvl1pPr>
              <a:defRPr/>
            </a:lvl1pPr>
          </a:lstStyle>
          <a:p>
            <a:pPr>
              <a:defRPr/>
            </a:pPr>
            <a:fld id="{0FDA0E07-4F05-4045-BB9B-1467F0F7AE02}" type="datetimeFigureOut">
              <a:rPr lang="en-US" altLang="en-US"/>
              <a:pPr>
                <a:defRPr/>
              </a:pPr>
              <a:t>9/27/2021</a:t>
            </a:fld>
            <a:endParaRPr lang="en-US" altLang="en-US"/>
          </a:p>
        </p:txBody>
      </p:sp>
      <p:sp>
        <p:nvSpPr>
          <p:cNvPr id="6" name="Footer Placeholder 4">
            <a:extLst>
              <a:ext uri="{FF2B5EF4-FFF2-40B4-BE49-F238E27FC236}">
                <a16:creationId xmlns:a16="http://schemas.microsoft.com/office/drawing/2014/main" id="{40811A24-E289-3A4A-8988-14B080C559C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ED3B3A3-73E1-DD44-A55B-6784B0BFF30F}"/>
              </a:ext>
            </a:extLst>
          </p:cNvPr>
          <p:cNvSpPr>
            <a:spLocks noGrp="1"/>
          </p:cNvSpPr>
          <p:nvPr>
            <p:ph type="sldNum" sz="quarter" idx="12"/>
          </p:nvPr>
        </p:nvSpPr>
        <p:spPr/>
        <p:txBody>
          <a:bodyPr/>
          <a:lstStyle>
            <a:lvl1pPr>
              <a:defRPr/>
            </a:lvl1pPr>
          </a:lstStyle>
          <a:p>
            <a:pPr>
              <a:defRPr/>
            </a:pPr>
            <a:fld id="{58EF0CE2-967E-9641-B18A-48190370E585}" type="slidenum">
              <a:rPr lang="en-US" altLang="en-US"/>
              <a:pPr>
                <a:defRPr/>
              </a:pPr>
              <a:t>‹#›</a:t>
            </a:fld>
            <a:endParaRPr lang="en-US" altLang="en-US"/>
          </a:p>
        </p:txBody>
      </p:sp>
    </p:spTree>
    <p:extLst>
      <p:ext uri="{BB962C8B-B14F-4D97-AF65-F5344CB8AC3E}">
        <p14:creationId xmlns:p14="http://schemas.microsoft.com/office/powerpoint/2010/main" val="170998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C0D7A1C-568C-4146-9A1B-30D25CDD073B}"/>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44E4C01-ABE5-2C4E-8D25-5C1590225041}"/>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35D59B58-F1B3-EB46-AEB5-AE7B93B70030}"/>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898989"/>
                </a:solidFill>
              </a:defRPr>
            </a:lvl1pPr>
          </a:lstStyle>
          <a:p>
            <a:pPr>
              <a:defRPr/>
            </a:pPr>
            <a:fld id="{5723E84B-73B0-764C-9B65-109CFBAEEDC2}" type="datetimeFigureOut">
              <a:rPr lang="en-US" altLang="en-US"/>
              <a:pPr>
                <a:defRPr/>
              </a:pPr>
              <a:t>9/27/2021</a:t>
            </a:fld>
            <a:endParaRPr lang="en-US" altLang="en-US"/>
          </a:p>
        </p:txBody>
      </p:sp>
      <p:sp>
        <p:nvSpPr>
          <p:cNvPr id="5" name="Footer Placeholder 4">
            <a:extLst>
              <a:ext uri="{FF2B5EF4-FFF2-40B4-BE49-F238E27FC236}">
                <a16:creationId xmlns:a16="http://schemas.microsoft.com/office/drawing/2014/main" id="{31109199-D509-F840-998F-5CC28BD48280}"/>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5DF82951-407B-C94E-8CD2-981656FF1662}"/>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EC190FFC-5741-A044-940F-87E7E36811D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NUL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2">
            <a:extLst>
              <a:ext uri="{FF2B5EF4-FFF2-40B4-BE49-F238E27FC236}">
                <a16:creationId xmlns:a16="http://schemas.microsoft.com/office/drawing/2014/main" id="{20EB1848-C8A5-B041-8D27-A22C09CFD1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387350"/>
            <a:ext cx="11207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a:extLst>
              <a:ext uri="{FF2B5EF4-FFF2-40B4-BE49-F238E27FC236}">
                <a16:creationId xmlns:a16="http://schemas.microsoft.com/office/drawing/2014/main" id="{EBA5E776-351B-A64E-B0E0-1FAE88F116B9}"/>
              </a:ext>
            </a:extLst>
          </p:cNvPr>
          <p:cNvSpPr>
            <a:spLocks noChangeArrowheads="1"/>
          </p:cNvSpPr>
          <p:nvPr/>
        </p:nvSpPr>
        <p:spPr bwMode="auto">
          <a:xfrm>
            <a:off x="7467600" y="387350"/>
            <a:ext cx="1219200" cy="1143000"/>
          </a:xfrm>
          <a:prstGeom prst="rect">
            <a:avLst/>
          </a:prstGeom>
          <a:solidFill>
            <a:srgbClr val="0066FF">
              <a:alpha val="38823"/>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id-ID" altLang="en-US" sz="5000"/>
          </a:p>
        </p:txBody>
      </p:sp>
      <p:sp>
        <p:nvSpPr>
          <p:cNvPr id="2" name="Title 1">
            <a:extLst>
              <a:ext uri="{FF2B5EF4-FFF2-40B4-BE49-F238E27FC236}">
                <a16:creationId xmlns:a16="http://schemas.microsoft.com/office/drawing/2014/main" id="{68C6E378-31B0-F749-9D17-895B1BE4A28B}"/>
              </a:ext>
            </a:extLst>
          </p:cNvPr>
          <p:cNvSpPr>
            <a:spLocks noGrp="1"/>
          </p:cNvSpPr>
          <p:nvPr>
            <p:ph type="ctrTitle"/>
          </p:nvPr>
        </p:nvSpPr>
        <p:spPr>
          <a:xfrm>
            <a:off x="457200" y="1631950"/>
            <a:ext cx="8258175" cy="4724400"/>
          </a:xfrm>
          <a:solidFill>
            <a:schemeClr val="tx2">
              <a:lumMod val="60000"/>
              <a:lumOff val="40000"/>
            </a:schemeClr>
          </a:solidFill>
        </p:spPr>
        <p:txBody>
          <a:bodyPr rtlCol="0">
            <a:normAutofit/>
          </a:bodyPr>
          <a:lstStyle/>
          <a:p>
            <a:pPr eaLnBrk="1" fontAlgn="auto" hangingPunct="1">
              <a:spcAft>
                <a:spcPts val="0"/>
              </a:spcAft>
              <a:defRPr/>
            </a:pPr>
            <a:br>
              <a:rPr lang="en-US" sz="3500" dirty="0">
                <a:ea typeface="+mj-ea"/>
                <a:cs typeface="+mj-cs"/>
              </a:rPr>
            </a:br>
            <a:endParaRPr lang="id-ID" sz="3500">
              <a:ea typeface="+mj-ea"/>
              <a:cs typeface="+mj-cs"/>
            </a:endParaRPr>
          </a:p>
        </p:txBody>
      </p:sp>
      <p:sp>
        <p:nvSpPr>
          <p:cNvPr id="4" name="Rectangle 3">
            <a:extLst>
              <a:ext uri="{FF2B5EF4-FFF2-40B4-BE49-F238E27FC236}">
                <a16:creationId xmlns:a16="http://schemas.microsoft.com/office/drawing/2014/main" id="{52249AE0-720F-DB49-9BF2-C4A0E08D4767}"/>
              </a:ext>
            </a:extLst>
          </p:cNvPr>
          <p:cNvSpPr>
            <a:spLocks noChangeArrowheads="1"/>
          </p:cNvSpPr>
          <p:nvPr/>
        </p:nvSpPr>
        <p:spPr bwMode="auto">
          <a:xfrm>
            <a:off x="457200" y="387350"/>
            <a:ext cx="1306513" cy="1143000"/>
          </a:xfrm>
          <a:prstGeom prst="rect">
            <a:avLst/>
          </a:prstGeom>
          <a:solidFill>
            <a:srgbClr val="0066FF">
              <a:alpha val="38823"/>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id-ID" altLang="en-US" sz="5000"/>
          </a:p>
        </p:txBody>
      </p:sp>
      <p:sp>
        <p:nvSpPr>
          <p:cNvPr id="6" name="Rectangle 5">
            <a:extLst>
              <a:ext uri="{FF2B5EF4-FFF2-40B4-BE49-F238E27FC236}">
                <a16:creationId xmlns:a16="http://schemas.microsoft.com/office/drawing/2014/main" id="{F4A2CCF3-F18E-FC48-A92A-C9E68D68A685}"/>
              </a:ext>
            </a:extLst>
          </p:cNvPr>
          <p:cNvSpPr>
            <a:spLocks noChangeArrowheads="1"/>
          </p:cNvSpPr>
          <p:nvPr/>
        </p:nvSpPr>
        <p:spPr bwMode="auto">
          <a:xfrm>
            <a:off x="1763713" y="387350"/>
            <a:ext cx="5703887" cy="1143000"/>
          </a:xfrm>
          <a:prstGeom prst="rect">
            <a:avLst/>
          </a:prstGeom>
          <a:solidFill>
            <a:srgbClr val="0000FF">
              <a:alpha val="70195"/>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defRPr/>
            </a:pPr>
            <a:endParaRPr lang="en-US" altLang="en-US" sz="3500" b="1">
              <a:solidFill>
                <a:schemeClr val="bg1"/>
              </a:solidFill>
            </a:endParaRPr>
          </a:p>
          <a:p>
            <a:pPr algn="ctr" eaLnBrk="1" hangingPunct="1">
              <a:spcBef>
                <a:spcPct val="0"/>
              </a:spcBef>
              <a:buFontTx/>
              <a:buNone/>
              <a:defRPr/>
            </a:pPr>
            <a:r>
              <a:rPr lang="en-US" altLang="en-US" sz="2600" b="1">
                <a:solidFill>
                  <a:schemeClr val="bg1"/>
                </a:solidFill>
              </a:rPr>
              <a:t>DEPARTEMEN SISTEM INFORMASI</a:t>
            </a:r>
          </a:p>
          <a:p>
            <a:pPr algn="ctr" eaLnBrk="1" hangingPunct="1">
              <a:spcBef>
                <a:spcPct val="0"/>
              </a:spcBef>
              <a:buFontTx/>
              <a:buNone/>
              <a:defRPr/>
            </a:pPr>
            <a:r>
              <a:rPr lang="en-US" altLang="en-US" sz="2300" b="1">
                <a:solidFill>
                  <a:schemeClr val="bg1"/>
                </a:solidFill>
              </a:rPr>
              <a:t>Fak. Teknologi Elektro &amp; Informatika Cerdas</a:t>
            </a:r>
          </a:p>
          <a:p>
            <a:pPr algn="r" eaLnBrk="1" hangingPunct="1">
              <a:spcBef>
                <a:spcPct val="0"/>
              </a:spcBef>
              <a:buFontTx/>
              <a:buNone/>
              <a:defRPr/>
            </a:pPr>
            <a:endParaRPr lang="id-ID" altLang="en-US" sz="3500" b="1">
              <a:solidFill>
                <a:schemeClr val="bg1"/>
              </a:solidFill>
            </a:endParaRPr>
          </a:p>
        </p:txBody>
      </p:sp>
      <p:sp>
        <p:nvSpPr>
          <p:cNvPr id="15366" name="TextBox 8">
            <a:extLst>
              <a:ext uri="{FF2B5EF4-FFF2-40B4-BE49-F238E27FC236}">
                <a16:creationId xmlns:a16="http://schemas.microsoft.com/office/drawing/2014/main" id="{29263498-015A-CB4A-B091-A4F7EC1A4AB9}"/>
              </a:ext>
            </a:extLst>
          </p:cNvPr>
          <p:cNvSpPr txBox="1">
            <a:spLocks noChangeArrowheads="1"/>
          </p:cNvSpPr>
          <p:nvPr/>
        </p:nvSpPr>
        <p:spPr bwMode="auto">
          <a:xfrm>
            <a:off x="628649" y="1824692"/>
            <a:ext cx="797401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4400" b="1">
                <a:solidFill>
                  <a:schemeClr val="bg1"/>
                </a:solidFill>
              </a:rPr>
              <a:t>IW184301</a:t>
            </a:r>
            <a:endParaRPr lang="en-US" altLang="en-US" sz="4400" b="1" dirty="0">
              <a:solidFill>
                <a:schemeClr val="bg1"/>
              </a:solidFill>
            </a:endParaRPr>
          </a:p>
          <a:p>
            <a:pPr algn="ctr" eaLnBrk="1" hangingPunct="1">
              <a:spcBef>
                <a:spcPct val="0"/>
              </a:spcBef>
              <a:buFontTx/>
              <a:buNone/>
            </a:pPr>
            <a:r>
              <a:rPr lang="en-US" altLang="en-US" sz="4000" b="1">
                <a:solidFill>
                  <a:schemeClr val="bg1"/>
                </a:solidFill>
              </a:rPr>
              <a:t>DATABASE SYSTEMS</a:t>
            </a:r>
            <a:endParaRPr lang="id-ID" altLang="en-US" sz="4000" b="1" dirty="0">
              <a:solidFill>
                <a:schemeClr val="bg1"/>
              </a:solidFill>
            </a:endParaRPr>
          </a:p>
        </p:txBody>
      </p:sp>
      <p:sp>
        <p:nvSpPr>
          <p:cNvPr id="15367" name="TextBox 9">
            <a:extLst>
              <a:ext uri="{FF2B5EF4-FFF2-40B4-BE49-F238E27FC236}">
                <a16:creationId xmlns:a16="http://schemas.microsoft.com/office/drawing/2014/main" id="{1E294020-F402-CC42-9D63-5EA15A9CFC7A}"/>
              </a:ext>
            </a:extLst>
          </p:cNvPr>
          <p:cNvSpPr txBox="1">
            <a:spLocks noChangeArrowheads="1"/>
          </p:cNvSpPr>
          <p:nvPr/>
        </p:nvSpPr>
        <p:spPr bwMode="auto">
          <a:xfrm>
            <a:off x="762000" y="3474401"/>
            <a:ext cx="762000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4000" b="1">
                <a:solidFill>
                  <a:schemeClr val="bg1"/>
                </a:solidFill>
              </a:rPr>
              <a:t>Chapter 04-1</a:t>
            </a:r>
            <a:endParaRPr lang="en-US" altLang="en-US" sz="4000" b="1" dirty="0">
              <a:solidFill>
                <a:schemeClr val="bg1"/>
              </a:solidFill>
            </a:endParaRPr>
          </a:p>
          <a:p>
            <a:pPr algn="ctr" eaLnBrk="1" hangingPunct="1">
              <a:spcBef>
                <a:spcPct val="0"/>
              </a:spcBef>
              <a:buFontTx/>
              <a:buNone/>
            </a:pPr>
            <a:r>
              <a:rPr lang="en-US" altLang="en-US" sz="3800" b="1">
                <a:solidFill>
                  <a:schemeClr val="bg1"/>
                </a:solidFill>
              </a:rPr>
              <a:t>Entity Relationship Modeling</a:t>
            </a:r>
            <a:endParaRPr lang="id-ID" altLang="en-US" sz="3800" b="1" dirty="0">
              <a:solidFill>
                <a:schemeClr val="bg1"/>
              </a:solidFill>
            </a:endParaRPr>
          </a:p>
        </p:txBody>
      </p:sp>
      <p:sp>
        <p:nvSpPr>
          <p:cNvPr id="15368" name="TextBox 10">
            <a:extLst>
              <a:ext uri="{FF2B5EF4-FFF2-40B4-BE49-F238E27FC236}">
                <a16:creationId xmlns:a16="http://schemas.microsoft.com/office/drawing/2014/main" id="{69DE679C-7261-1143-AA10-3E174329F95F}"/>
              </a:ext>
            </a:extLst>
          </p:cNvPr>
          <p:cNvSpPr txBox="1">
            <a:spLocks noChangeArrowheads="1"/>
          </p:cNvSpPr>
          <p:nvPr/>
        </p:nvSpPr>
        <p:spPr bwMode="auto">
          <a:xfrm>
            <a:off x="1514475" y="5181600"/>
            <a:ext cx="6172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2000" b="1">
                <a:solidFill>
                  <a:srgbClr val="0000CC"/>
                </a:solidFill>
              </a:rPr>
              <a:t>Prof. Ir. Arif Djunaidy, M.Sc., Ph.D.</a:t>
            </a:r>
          </a:p>
          <a:p>
            <a:pPr algn="ctr" eaLnBrk="1" hangingPunct="1">
              <a:spcBef>
                <a:spcPct val="0"/>
              </a:spcBef>
              <a:buFontTx/>
              <a:buNone/>
            </a:pPr>
            <a:r>
              <a:rPr lang="en-US" altLang="en-US" sz="2000">
                <a:solidFill>
                  <a:srgbClr val="0000CC"/>
                </a:solidFill>
              </a:rPr>
              <a:t>adjunaidy@is.its.ac.id</a:t>
            </a:r>
          </a:p>
          <a:p>
            <a:pPr algn="ctr" eaLnBrk="1" hangingPunct="1">
              <a:spcBef>
                <a:spcPct val="0"/>
              </a:spcBef>
              <a:buFontTx/>
              <a:buNone/>
            </a:pPr>
            <a:r>
              <a:rPr lang="en-US" altLang="en-US" sz="2000">
                <a:solidFill>
                  <a:srgbClr val="0000CC"/>
                </a:solidFill>
              </a:rPr>
              <a:t>adjunaidy@gmail.com</a:t>
            </a:r>
          </a:p>
        </p:txBody>
      </p:sp>
      <p:pic>
        <p:nvPicPr>
          <p:cNvPr id="13" name="Picture 38" descr="ITSHiRes21">
            <a:extLst>
              <a:ext uri="{FF2B5EF4-FFF2-40B4-BE49-F238E27FC236}">
                <a16:creationId xmlns:a16="http://schemas.microsoft.com/office/drawing/2014/main" id="{3085B959-AD7E-B34A-B405-8309F78752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13" y="387350"/>
            <a:ext cx="11318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8654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10" repeatCount="indefinite" fill="hold" nodeType="withEffect">
                                  <p:stCondLst>
                                    <p:cond delay="0"/>
                                  </p:stCondLst>
                                  <p:endCondLst>
                                    <p:cond evt="onNext" delay="0">
                                      <p:tgtEl>
                                        <p:sldTgt/>
                                      </p:tgtEl>
                                    </p:cond>
                                  </p:endCondLst>
                                  <p:childTnLst>
                                    <p:set>
                                      <p:cBhvr>
                                        <p:cTn id="6" dur="1" fill="hold">
                                          <p:stCondLst>
                                            <p:cond delay="0"/>
                                          </p:stCondLst>
                                        </p:cTn>
                                        <p:tgtEl>
                                          <p:spTgt spid="13"/>
                                        </p:tgtEl>
                                        <p:attrNameLst>
                                          <p:attrName>style.visibility</p:attrName>
                                        </p:attrNameLst>
                                      </p:cBhvr>
                                      <p:to>
                                        <p:strVal val="visible"/>
                                      </p:to>
                                    </p:set>
                                    <p:anim calcmode="lin" valueType="num">
                                      <p:cBhvr>
                                        <p:cTn id="7" dur="5000" fill="hold"/>
                                        <p:tgtEl>
                                          <p:spTgt spid="13"/>
                                        </p:tgtEl>
                                        <p:attrNameLst>
                                          <p:attrName>ppt_w</p:attrName>
                                        </p:attrNameLst>
                                      </p:cBhvr>
                                      <p:tavLst>
                                        <p:tav tm="0" fmla="#ppt_w*sin(2.5*pi*$)">
                                          <p:val>
                                            <p:fltVal val="0"/>
                                          </p:val>
                                        </p:tav>
                                        <p:tav tm="100000">
                                          <p:val>
                                            <p:fltVal val="1"/>
                                          </p:val>
                                        </p:tav>
                                      </p:tavLst>
                                    </p:anim>
                                    <p:anim calcmode="lin" valueType="num">
                                      <p:cBhvr>
                                        <p:cTn id="8" dur="5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10E65644-36ED-6B45-B066-97AF11343BA0}"/>
              </a:ext>
            </a:extLst>
          </p:cNvPr>
          <p:cNvSpPr>
            <a:spLocks noGrp="1" noChangeArrowheads="1"/>
          </p:cNvSpPr>
          <p:nvPr>
            <p:ph type="title"/>
          </p:nvPr>
        </p:nvSpPr>
        <p:spPr/>
        <p:txBody>
          <a:bodyPr/>
          <a:lstStyle/>
          <a:p>
            <a:pPr eaLnBrk="1" hangingPunct="1"/>
            <a:r>
              <a:rPr lang="en-US" altLang="en-US" sz="4000">
                <a:solidFill>
                  <a:srgbClr val="0000FF"/>
                </a:solidFill>
                <a:latin typeface="Arial" panose="020B0604020202020204" pitchFamily="34" charset="0"/>
                <a:ea typeface="ＭＳ Ｐゴシック" panose="020B0600070205080204" pitchFamily="34" charset="-128"/>
              </a:rPr>
              <a:t>Hierarchy of Composite Attribute</a:t>
            </a:r>
          </a:p>
        </p:txBody>
      </p:sp>
      <p:grpSp>
        <p:nvGrpSpPr>
          <p:cNvPr id="6" name="Group 5">
            <a:extLst>
              <a:ext uri="{FF2B5EF4-FFF2-40B4-BE49-F238E27FC236}">
                <a16:creationId xmlns:a16="http://schemas.microsoft.com/office/drawing/2014/main" id="{77A70956-2B08-4D8F-B04F-77CE1A348545}"/>
              </a:ext>
            </a:extLst>
          </p:cNvPr>
          <p:cNvGrpSpPr/>
          <p:nvPr/>
        </p:nvGrpSpPr>
        <p:grpSpPr>
          <a:xfrm>
            <a:off x="457200" y="6215063"/>
            <a:ext cx="8229600" cy="490537"/>
            <a:chOff x="457200" y="6215063"/>
            <a:chExt cx="8229600" cy="490537"/>
          </a:xfrm>
        </p:grpSpPr>
        <p:sp>
          <p:nvSpPr>
            <p:cNvPr id="7" name="Rectangle 6">
              <a:extLst>
                <a:ext uri="{FF2B5EF4-FFF2-40B4-BE49-F238E27FC236}">
                  <a16:creationId xmlns:a16="http://schemas.microsoft.com/office/drawing/2014/main" id="{429C2A4C-6C37-4488-94BF-C493FE5D1E11}"/>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8" name="Picture 2">
              <a:extLst>
                <a:ext uri="{FF2B5EF4-FFF2-40B4-BE49-F238E27FC236}">
                  <a16:creationId xmlns:a16="http://schemas.microsoft.com/office/drawing/2014/main" id="{7361EBB8-9EA1-4F51-84D7-7467BB0133EE}"/>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a:extLst>
                <a:ext uri="{FF2B5EF4-FFF2-40B4-BE49-F238E27FC236}">
                  <a16:creationId xmlns:a16="http://schemas.microsoft.com/office/drawing/2014/main" id="{955934D0-A80D-4EE8-99A8-C6684C94B558}"/>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0" name="TextBox 17">
              <a:extLst>
                <a:ext uri="{FF2B5EF4-FFF2-40B4-BE49-F238E27FC236}">
                  <a16:creationId xmlns:a16="http://schemas.microsoft.com/office/drawing/2014/main" id="{10A58D2F-0037-436A-9246-69EE6F56BAD1}"/>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1" name="TextBox 18">
              <a:extLst>
                <a:ext uri="{FF2B5EF4-FFF2-40B4-BE49-F238E27FC236}">
                  <a16:creationId xmlns:a16="http://schemas.microsoft.com/office/drawing/2014/main" id="{713BC8E6-31FC-47E6-9CFB-8FF2D4D11C76}"/>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a:t>
              </a:r>
              <a:r>
                <a:rPr lang="en-US" altLang="en-US" sz="1800" i="1" dirty="0"/>
                <a:t>/ </a:t>
              </a:r>
              <a:fld id="{1DF5AB11-4E01-9140-A8D3-FF97F5B8F91F}" type="slidenum">
                <a:rPr lang="en-US" altLang="en-US" sz="1800" i="1"/>
                <a:pPr algn="r" eaLnBrk="1" hangingPunct="1">
                  <a:spcBef>
                    <a:spcPct val="0"/>
                  </a:spcBef>
                  <a:buFontTx/>
                  <a:buNone/>
                </a:pPr>
                <a:t>10</a:t>
              </a:fld>
              <a:r>
                <a:rPr lang="en-US" altLang="en-US" sz="1800" i="1" dirty="0"/>
                <a:t>     </a:t>
              </a:r>
            </a:p>
          </p:txBody>
        </p:sp>
      </p:grpSp>
      <p:pic>
        <p:nvPicPr>
          <p:cNvPr id="12" name="Picture 11">
            <a:extLst>
              <a:ext uri="{FF2B5EF4-FFF2-40B4-BE49-F238E27FC236}">
                <a16:creationId xmlns:a16="http://schemas.microsoft.com/office/drawing/2014/main" id="{5595EB60-4DE0-4A49-A290-461625F49248}"/>
              </a:ext>
            </a:extLst>
          </p:cNvPr>
          <p:cNvPicPr>
            <a:picLocks noChangeAspect="1"/>
          </p:cNvPicPr>
          <p:nvPr/>
        </p:nvPicPr>
        <p:blipFill>
          <a:blip r:embed="rId3"/>
          <a:stretch>
            <a:fillRect/>
          </a:stretch>
        </p:blipFill>
        <p:spPr>
          <a:xfrm>
            <a:off x="1423987" y="1495425"/>
            <a:ext cx="6296025" cy="3867150"/>
          </a:xfrm>
          <a:prstGeom prst="rect">
            <a:avLst/>
          </a:prstGeom>
        </p:spPr>
      </p:pic>
    </p:spTree>
    <p:extLst>
      <p:ext uri="{BB962C8B-B14F-4D97-AF65-F5344CB8AC3E}">
        <p14:creationId xmlns:p14="http://schemas.microsoft.com/office/powerpoint/2010/main" val="980223549"/>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4">
            <a:extLst>
              <a:ext uri="{FF2B5EF4-FFF2-40B4-BE49-F238E27FC236}">
                <a16:creationId xmlns:a16="http://schemas.microsoft.com/office/drawing/2014/main" id="{8DB43952-F2F5-0440-A92B-1C913431DC15}"/>
              </a:ext>
            </a:extLst>
          </p:cNvPr>
          <p:cNvSpPr>
            <a:spLocks noGrp="1" noChangeArrowheads="1"/>
          </p:cNvSpPr>
          <p:nvPr>
            <p:ph type="title"/>
          </p:nvPr>
        </p:nvSpPr>
        <p:spPr/>
        <p:txBody>
          <a:bodyPr/>
          <a:lstStyle/>
          <a:p>
            <a:pPr eaLnBrk="1" hangingPunct="1"/>
            <a:r>
              <a:rPr lang="en-US" altLang="en-US" sz="4000">
                <a:solidFill>
                  <a:srgbClr val="0000FF"/>
                </a:solidFill>
                <a:latin typeface="Arial" panose="020B0604020202020204" pitchFamily="34" charset="0"/>
                <a:ea typeface="ＭＳ Ｐゴシック" panose="020B0600070205080204" pitchFamily="34" charset="-128"/>
              </a:rPr>
              <a:t>Entity Types and Key Attributes (1)</a:t>
            </a:r>
          </a:p>
        </p:txBody>
      </p:sp>
      <p:sp>
        <p:nvSpPr>
          <p:cNvPr id="31746" name="Rectangle 5">
            <a:extLst>
              <a:ext uri="{FF2B5EF4-FFF2-40B4-BE49-F238E27FC236}">
                <a16:creationId xmlns:a16="http://schemas.microsoft.com/office/drawing/2014/main" id="{0D27D1C8-65CA-7044-9D89-55BD736D2790}"/>
              </a:ext>
            </a:extLst>
          </p:cNvPr>
          <p:cNvSpPr>
            <a:spLocks noGrp="1" noChangeArrowheads="1"/>
          </p:cNvSpPr>
          <p:nvPr>
            <p:ph type="body" idx="1"/>
          </p:nvPr>
        </p:nvSpPr>
        <p:spPr/>
        <p:txBody>
          <a:bodyPr/>
          <a:lstStyle/>
          <a:p>
            <a:pPr eaLnBrk="1" hangingPunct="1"/>
            <a:r>
              <a:rPr lang="en-US" altLang="en-US">
                <a:latin typeface="Arial" panose="020B0604020202020204" pitchFamily="34" charset="0"/>
                <a:ea typeface="ＭＳ Ｐゴシック" panose="020B0600070205080204" pitchFamily="34" charset="-128"/>
              </a:rPr>
              <a:t>Entities with the same basic attributes are grouped or typed into an entity type. </a:t>
            </a:r>
          </a:p>
          <a:p>
            <a:pPr lvl="1" eaLnBrk="1" hangingPunct="1"/>
            <a:r>
              <a:rPr lang="en-US" altLang="en-US" sz="3000">
                <a:latin typeface="Arial" panose="020B0604020202020204" pitchFamily="34" charset="0"/>
                <a:ea typeface="ＭＳ Ｐゴシック" panose="020B0600070205080204" pitchFamily="34" charset="-128"/>
              </a:rPr>
              <a:t>For example, the entity type EMPLOYEE and PROJECT.</a:t>
            </a:r>
          </a:p>
          <a:p>
            <a:pPr eaLnBrk="1" hangingPunct="1"/>
            <a:r>
              <a:rPr lang="en-US" altLang="en-US">
                <a:latin typeface="Arial" panose="020B0604020202020204" pitchFamily="34" charset="0"/>
                <a:ea typeface="ＭＳ Ｐゴシック" panose="020B0600070205080204" pitchFamily="34" charset="-128"/>
              </a:rPr>
              <a:t>An attribute of an entity type for which each entity must have a unique value is called a key attribute of the entity type. </a:t>
            </a:r>
          </a:p>
          <a:p>
            <a:pPr lvl="1" eaLnBrk="1" hangingPunct="1"/>
            <a:r>
              <a:rPr lang="en-US" altLang="en-US" sz="3000">
                <a:latin typeface="Arial" panose="020B0604020202020204" pitchFamily="34" charset="0"/>
                <a:ea typeface="ＭＳ Ｐゴシック" panose="020B0600070205080204" pitchFamily="34" charset="-128"/>
              </a:rPr>
              <a:t>For example, SSN of EMPLOYEE.</a:t>
            </a:r>
          </a:p>
        </p:txBody>
      </p:sp>
      <p:sp>
        <p:nvSpPr>
          <p:cNvPr id="4" name="Slide Number Placeholder 3">
            <a:extLst>
              <a:ext uri="{FF2B5EF4-FFF2-40B4-BE49-F238E27FC236}">
                <a16:creationId xmlns:a16="http://schemas.microsoft.com/office/drawing/2014/main" id="{1C1FC756-2674-394D-A3EB-C121179DDFC9}"/>
              </a:ext>
            </a:extLst>
          </p:cNvPr>
          <p:cNvSpPr>
            <a:spLocks noGrp="1"/>
          </p:cNvSpPr>
          <p:nvPr>
            <p:ph type="sldNum" sz="quarter" idx="12"/>
          </p:nvPr>
        </p:nvSpPr>
        <p:spPr/>
        <p:txBody>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fld id="{23CA0711-8F76-E847-87CC-66C17E3FC68A}" type="slidenum">
              <a:rPr lang="en-US" altLang="en-US" sz="1200">
                <a:solidFill>
                  <a:srgbClr val="898989"/>
                </a:solidFill>
              </a:rPr>
              <a:pPr eaLnBrk="1" hangingPunct="1"/>
              <a:t>11</a:t>
            </a:fld>
            <a:endParaRPr lang="en-US" altLang="en-US" sz="1200">
              <a:solidFill>
                <a:srgbClr val="898989"/>
              </a:solidFill>
            </a:endParaRPr>
          </a:p>
        </p:txBody>
      </p:sp>
      <p:grpSp>
        <p:nvGrpSpPr>
          <p:cNvPr id="5" name="Group 4">
            <a:extLst>
              <a:ext uri="{FF2B5EF4-FFF2-40B4-BE49-F238E27FC236}">
                <a16:creationId xmlns:a16="http://schemas.microsoft.com/office/drawing/2014/main" id="{F914E555-34E0-4C38-A01F-F5973CAA18AC}"/>
              </a:ext>
            </a:extLst>
          </p:cNvPr>
          <p:cNvGrpSpPr/>
          <p:nvPr/>
        </p:nvGrpSpPr>
        <p:grpSpPr>
          <a:xfrm>
            <a:off x="457200" y="6215063"/>
            <a:ext cx="8229600" cy="490537"/>
            <a:chOff x="457200" y="6215063"/>
            <a:chExt cx="8229600" cy="490537"/>
          </a:xfrm>
        </p:grpSpPr>
        <p:sp>
          <p:nvSpPr>
            <p:cNvPr id="6" name="Rectangle 5">
              <a:extLst>
                <a:ext uri="{FF2B5EF4-FFF2-40B4-BE49-F238E27FC236}">
                  <a16:creationId xmlns:a16="http://schemas.microsoft.com/office/drawing/2014/main" id="{412FF846-16AD-44D8-B9A9-829ACD4B4A74}"/>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7" name="Picture 2">
              <a:extLst>
                <a:ext uri="{FF2B5EF4-FFF2-40B4-BE49-F238E27FC236}">
                  <a16:creationId xmlns:a16="http://schemas.microsoft.com/office/drawing/2014/main" id="{CA501383-6E55-4A74-BC61-92BB133DE777}"/>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259B8D8D-C38D-453B-B86E-0CFE257D5150}"/>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9" name="TextBox 17">
              <a:extLst>
                <a:ext uri="{FF2B5EF4-FFF2-40B4-BE49-F238E27FC236}">
                  <a16:creationId xmlns:a16="http://schemas.microsoft.com/office/drawing/2014/main" id="{05318272-518E-44A3-98D6-9C252CCFBF2F}"/>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0" name="TextBox 18">
              <a:extLst>
                <a:ext uri="{FF2B5EF4-FFF2-40B4-BE49-F238E27FC236}">
                  <a16:creationId xmlns:a16="http://schemas.microsoft.com/office/drawing/2014/main" id="{9F1A5EE4-390A-4058-BAAE-5E3CBD5AF8D4}"/>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a:t>
              </a:r>
              <a:r>
                <a:rPr lang="en-US" altLang="en-US" sz="1800" i="1" dirty="0"/>
                <a:t>/ </a:t>
              </a:r>
              <a:fld id="{1DF5AB11-4E01-9140-A8D3-FF97F5B8F91F}" type="slidenum">
                <a:rPr lang="en-US" altLang="en-US" sz="1800" i="1"/>
                <a:pPr algn="r" eaLnBrk="1" hangingPunct="1">
                  <a:spcBef>
                    <a:spcPct val="0"/>
                  </a:spcBef>
                  <a:buFontTx/>
                  <a:buNone/>
                </a:pPr>
                <a:t>11</a:t>
              </a:fld>
              <a:r>
                <a:rPr lang="en-US" altLang="en-US" sz="1800" i="1" dirty="0"/>
                <a:t>     </a:t>
              </a:r>
            </a:p>
          </p:txBody>
        </p:sp>
      </p:grpSp>
    </p:spTree>
    <p:extLst>
      <p:ext uri="{BB962C8B-B14F-4D97-AF65-F5344CB8AC3E}">
        <p14:creationId xmlns:p14="http://schemas.microsoft.com/office/powerpoint/2010/main" val="1631745083"/>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F29BAF2D-B609-7E4F-8EC5-200021442C58}"/>
              </a:ext>
            </a:extLst>
          </p:cNvPr>
          <p:cNvSpPr>
            <a:spLocks noGrp="1" noChangeArrowheads="1"/>
          </p:cNvSpPr>
          <p:nvPr>
            <p:ph type="title"/>
          </p:nvPr>
        </p:nvSpPr>
        <p:spPr>
          <a:xfrm>
            <a:off x="474889" y="71436"/>
            <a:ext cx="8229600" cy="1143000"/>
          </a:xfrm>
        </p:spPr>
        <p:txBody>
          <a:bodyPr/>
          <a:lstStyle/>
          <a:p>
            <a:pPr eaLnBrk="1" hangingPunct="1"/>
            <a:r>
              <a:rPr lang="en-US" altLang="en-US" sz="4000">
                <a:solidFill>
                  <a:srgbClr val="0000FF"/>
                </a:solidFill>
                <a:latin typeface="Arial" panose="020B0604020202020204" pitchFamily="34" charset="0"/>
                <a:ea typeface="ＭＳ Ｐゴシック" panose="020B0600070205080204" pitchFamily="34" charset="-128"/>
              </a:rPr>
              <a:t>Entity Types and Key Attributes (2)</a:t>
            </a:r>
          </a:p>
        </p:txBody>
      </p:sp>
      <p:sp>
        <p:nvSpPr>
          <p:cNvPr id="33794" name="Rectangle 3">
            <a:extLst>
              <a:ext uri="{FF2B5EF4-FFF2-40B4-BE49-F238E27FC236}">
                <a16:creationId xmlns:a16="http://schemas.microsoft.com/office/drawing/2014/main" id="{4656585D-1F43-AB48-A47B-4CC3F75CE800}"/>
              </a:ext>
            </a:extLst>
          </p:cNvPr>
          <p:cNvSpPr>
            <a:spLocks noGrp="1" noChangeArrowheads="1"/>
          </p:cNvSpPr>
          <p:nvPr>
            <p:ph type="body" idx="1"/>
          </p:nvPr>
        </p:nvSpPr>
        <p:spPr>
          <a:xfrm>
            <a:off x="485899" y="1089818"/>
            <a:ext cx="8229600" cy="4678363"/>
          </a:xfrm>
        </p:spPr>
        <p:txBody>
          <a:bodyPr/>
          <a:lstStyle/>
          <a:p>
            <a:pPr eaLnBrk="1" hangingPunct="1"/>
            <a:r>
              <a:rPr lang="en-US" altLang="en-US">
                <a:latin typeface="Arial" panose="020B0604020202020204" pitchFamily="34" charset="0"/>
                <a:ea typeface="ＭＳ Ｐゴシック" panose="020B0600070205080204" pitchFamily="34" charset="-128"/>
              </a:rPr>
              <a:t>A key attribute may be composite. </a:t>
            </a:r>
          </a:p>
          <a:p>
            <a:pPr lvl="1" eaLnBrk="1" hangingPunct="1"/>
            <a:r>
              <a:rPr lang="en-US" altLang="en-US">
                <a:latin typeface="Arial" panose="020B0604020202020204" pitchFamily="34" charset="0"/>
                <a:ea typeface="ＭＳ Ｐゴシック" panose="020B0600070205080204" pitchFamily="34" charset="-128"/>
              </a:rPr>
              <a:t>VehicleTagNumber is a key of the CAR entity type with components (Number, State).</a:t>
            </a:r>
          </a:p>
          <a:p>
            <a:pPr eaLnBrk="1" hangingPunct="1"/>
            <a:r>
              <a:rPr lang="en-US" altLang="en-US">
                <a:latin typeface="Arial" panose="020B0604020202020204" pitchFamily="34" charset="0"/>
                <a:ea typeface="ＭＳ Ｐゴシック" panose="020B0600070205080204" pitchFamily="34" charset="-128"/>
              </a:rPr>
              <a:t>An entity type may have more than one key. </a:t>
            </a:r>
          </a:p>
          <a:p>
            <a:pPr lvl="1" eaLnBrk="1" hangingPunct="1"/>
            <a:r>
              <a:rPr lang="en-US" altLang="en-US">
                <a:latin typeface="Arial" panose="020B0604020202020204" pitchFamily="34" charset="0"/>
                <a:ea typeface="ＭＳ Ｐゴシック" panose="020B0600070205080204" pitchFamily="34" charset="-128"/>
              </a:rPr>
              <a:t>The CAR entity type may have two keys:</a:t>
            </a:r>
          </a:p>
          <a:p>
            <a:pPr lvl="2" eaLnBrk="1" hangingPunct="1"/>
            <a:r>
              <a:rPr lang="en-US" altLang="en-US">
                <a:latin typeface="Arial" panose="020B0604020202020204" pitchFamily="34" charset="0"/>
                <a:ea typeface="ＭＳ Ｐゴシック" panose="020B0600070205080204" pitchFamily="34" charset="-128"/>
              </a:rPr>
              <a:t>VehicleIdentificationNumber (popularly called VIN)</a:t>
            </a:r>
          </a:p>
          <a:p>
            <a:pPr lvl="2" eaLnBrk="1" hangingPunct="1"/>
            <a:r>
              <a:rPr lang="en-US" altLang="en-US">
                <a:latin typeface="Arial" panose="020B0604020202020204" pitchFamily="34" charset="0"/>
                <a:ea typeface="ＭＳ Ｐゴシック" panose="020B0600070205080204" pitchFamily="34" charset="-128"/>
              </a:rPr>
              <a:t>VehicleTagNumber (Number, State), aka license plate number.</a:t>
            </a:r>
          </a:p>
          <a:p>
            <a:pPr eaLnBrk="1" hangingPunct="1"/>
            <a:r>
              <a:rPr lang="en-US" altLang="en-US">
                <a:latin typeface="Arial" panose="020B0604020202020204" pitchFamily="34" charset="0"/>
                <a:ea typeface="ＭＳ Ｐゴシック" panose="020B0600070205080204" pitchFamily="34" charset="-128"/>
              </a:rPr>
              <a:t>Each key is </a:t>
            </a:r>
            <a:r>
              <a:rPr lang="en-US" altLang="en-US" u="sng">
                <a:latin typeface="Arial" panose="020B0604020202020204" pitchFamily="34" charset="0"/>
                <a:ea typeface="ＭＳ Ｐゴシック" panose="020B0600070205080204" pitchFamily="34" charset="-128"/>
              </a:rPr>
              <a:t>underlined</a:t>
            </a:r>
          </a:p>
        </p:txBody>
      </p:sp>
      <p:grpSp>
        <p:nvGrpSpPr>
          <p:cNvPr id="5" name="Group 4">
            <a:extLst>
              <a:ext uri="{FF2B5EF4-FFF2-40B4-BE49-F238E27FC236}">
                <a16:creationId xmlns:a16="http://schemas.microsoft.com/office/drawing/2014/main" id="{FF774C17-9D82-4402-99D7-6A43C44D9172}"/>
              </a:ext>
            </a:extLst>
          </p:cNvPr>
          <p:cNvGrpSpPr/>
          <p:nvPr/>
        </p:nvGrpSpPr>
        <p:grpSpPr>
          <a:xfrm>
            <a:off x="457200" y="6215063"/>
            <a:ext cx="8229600" cy="490537"/>
            <a:chOff x="457200" y="6215063"/>
            <a:chExt cx="8229600" cy="490537"/>
          </a:xfrm>
        </p:grpSpPr>
        <p:sp>
          <p:nvSpPr>
            <p:cNvPr id="6" name="Rectangle 5">
              <a:extLst>
                <a:ext uri="{FF2B5EF4-FFF2-40B4-BE49-F238E27FC236}">
                  <a16:creationId xmlns:a16="http://schemas.microsoft.com/office/drawing/2014/main" id="{12A6F867-1BB5-4134-AFD9-6C7C5409A22E}"/>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7" name="Picture 2">
              <a:extLst>
                <a:ext uri="{FF2B5EF4-FFF2-40B4-BE49-F238E27FC236}">
                  <a16:creationId xmlns:a16="http://schemas.microsoft.com/office/drawing/2014/main" id="{108E9D19-E37E-4E0B-8178-38AF72269354}"/>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08924FDE-DE32-4F9F-A329-4EDD3F5AD369}"/>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9" name="TextBox 17">
              <a:extLst>
                <a:ext uri="{FF2B5EF4-FFF2-40B4-BE49-F238E27FC236}">
                  <a16:creationId xmlns:a16="http://schemas.microsoft.com/office/drawing/2014/main" id="{86D1CBD0-BCF3-4B38-9D3C-FD79DDCBD214}"/>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0" name="TextBox 18">
              <a:extLst>
                <a:ext uri="{FF2B5EF4-FFF2-40B4-BE49-F238E27FC236}">
                  <a16:creationId xmlns:a16="http://schemas.microsoft.com/office/drawing/2014/main" id="{89495096-A700-49BD-B39E-4A13BCAE8680}"/>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12</a:t>
              </a:fld>
              <a:r>
                <a:rPr lang="en-US" altLang="en-US" sz="1800" i="1"/>
                <a:t>     </a:t>
              </a:r>
              <a:endParaRPr lang="en-US" altLang="en-US" sz="1800" i="1" dirty="0"/>
            </a:p>
          </p:txBody>
        </p:sp>
      </p:grpSp>
    </p:spTree>
    <p:extLst>
      <p:ext uri="{BB962C8B-B14F-4D97-AF65-F5344CB8AC3E}">
        <p14:creationId xmlns:p14="http://schemas.microsoft.com/office/powerpoint/2010/main" val="959642115"/>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58C51247-0E49-1B4E-9B5F-9978C9350F05}"/>
              </a:ext>
            </a:extLst>
          </p:cNvPr>
          <p:cNvSpPr>
            <a:spLocks noGrp="1" noChangeArrowheads="1"/>
          </p:cNvSpPr>
          <p:nvPr>
            <p:ph type="title"/>
          </p:nvPr>
        </p:nvSpPr>
        <p:spPr/>
        <p:txBody>
          <a:bodyPr/>
          <a:lstStyle/>
          <a:p>
            <a:pPr eaLnBrk="1" hangingPunct="1"/>
            <a:r>
              <a:rPr lang="en-US" altLang="en-US">
                <a:solidFill>
                  <a:srgbClr val="0000FF"/>
                </a:solidFill>
                <a:latin typeface="Arial" panose="020B0604020202020204" pitchFamily="34" charset="0"/>
                <a:ea typeface="ＭＳ Ｐゴシック" panose="020B0600070205080204" pitchFamily="34" charset="-128"/>
              </a:rPr>
              <a:t>Displaying an Entity type</a:t>
            </a:r>
          </a:p>
        </p:txBody>
      </p:sp>
      <p:sp>
        <p:nvSpPr>
          <p:cNvPr id="35842" name="Rectangle 3">
            <a:extLst>
              <a:ext uri="{FF2B5EF4-FFF2-40B4-BE49-F238E27FC236}">
                <a16:creationId xmlns:a16="http://schemas.microsoft.com/office/drawing/2014/main" id="{8A31CA4B-D8DE-0C4B-9377-27E454988721}"/>
              </a:ext>
            </a:extLst>
          </p:cNvPr>
          <p:cNvSpPr>
            <a:spLocks noGrp="1" noChangeArrowheads="1"/>
          </p:cNvSpPr>
          <p:nvPr>
            <p:ph type="body" idx="1"/>
          </p:nvPr>
        </p:nvSpPr>
        <p:spPr/>
        <p:txBody>
          <a:bodyPr/>
          <a:lstStyle/>
          <a:p>
            <a:pPr eaLnBrk="1" hangingPunct="1">
              <a:lnSpc>
                <a:spcPct val="90000"/>
              </a:lnSpc>
            </a:pPr>
            <a:r>
              <a:rPr lang="en-US" altLang="en-US">
                <a:latin typeface="Arial" panose="020B0604020202020204" pitchFamily="34" charset="0"/>
                <a:ea typeface="ＭＳ Ｐゴシック" panose="020B0600070205080204" pitchFamily="34" charset="-128"/>
              </a:rPr>
              <a:t>In ER diagrams, an entity type is displayed in a rectangular box</a:t>
            </a:r>
          </a:p>
          <a:p>
            <a:pPr eaLnBrk="1" hangingPunct="1">
              <a:lnSpc>
                <a:spcPct val="90000"/>
              </a:lnSpc>
            </a:pPr>
            <a:r>
              <a:rPr lang="en-US" altLang="en-US">
                <a:latin typeface="Arial" panose="020B0604020202020204" pitchFamily="34" charset="0"/>
                <a:ea typeface="ＭＳ Ｐゴシック" panose="020B0600070205080204" pitchFamily="34" charset="-128"/>
              </a:rPr>
              <a:t>Attributes are displayed in ovals</a:t>
            </a:r>
          </a:p>
          <a:p>
            <a:pPr lvl="1" eaLnBrk="1" hangingPunct="1">
              <a:lnSpc>
                <a:spcPct val="90000"/>
              </a:lnSpc>
            </a:pPr>
            <a:r>
              <a:rPr lang="en-US" altLang="en-US" sz="2400">
                <a:latin typeface="Arial" panose="020B0604020202020204" pitchFamily="34" charset="0"/>
                <a:ea typeface="ＭＳ Ｐゴシック" panose="020B0600070205080204" pitchFamily="34" charset="-128"/>
              </a:rPr>
              <a:t>Each attribute is connected to its entity type</a:t>
            </a:r>
          </a:p>
          <a:p>
            <a:pPr lvl="1" eaLnBrk="1" hangingPunct="1">
              <a:lnSpc>
                <a:spcPct val="90000"/>
              </a:lnSpc>
            </a:pPr>
            <a:r>
              <a:rPr lang="en-US" altLang="en-US" sz="2400">
                <a:latin typeface="Arial" panose="020B0604020202020204" pitchFamily="34" charset="0"/>
                <a:ea typeface="ＭＳ Ｐゴシック" panose="020B0600070205080204" pitchFamily="34" charset="-128"/>
              </a:rPr>
              <a:t>Components of a composite attribute are connected to the oval representing the composite attribute</a:t>
            </a:r>
          </a:p>
          <a:p>
            <a:pPr lvl="1" eaLnBrk="1" hangingPunct="1">
              <a:lnSpc>
                <a:spcPct val="90000"/>
              </a:lnSpc>
            </a:pPr>
            <a:r>
              <a:rPr lang="en-US" altLang="en-US" sz="2400">
                <a:latin typeface="Arial" panose="020B0604020202020204" pitchFamily="34" charset="0"/>
                <a:ea typeface="ＭＳ Ｐゴシック" panose="020B0600070205080204" pitchFamily="34" charset="-128"/>
              </a:rPr>
              <a:t>Each key attribute is underlined</a:t>
            </a:r>
          </a:p>
          <a:p>
            <a:pPr lvl="1" eaLnBrk="1" hangingPunct="1">
              <a:lnSpc>
                <a:spcPct val="90000"/>
              </a:lnSpc>
            </a:pPr>
            <a:r>
              <a:rPr lang="en-US" altLang="en-US" sz="2400">
                <a:latin typeface="Arial" panose="020B0604020202020204" pitchFamily="34" charset="0"/>
                <a:ea typeface="ＭＳ Ｐゴシック" panose="020B0600070205080204" pitchFamily="34" charset="-128"/>
              </a:rPr>
              <a:t>Multivalued attributes displayed in double ovals</a:t>
            </a:r>
          </a:p>
          <a:p>
            <a:pPr eaLnBrk="1" hangingPunct="1">
              <a:lnSpc>
                <a:spcPct val="90000"/>
              </a:lnSpc>
            </a:pPr>
            <a:r>
              <a:rPr lang="en-US" altLang="en-US">
                <a:latin typeface="Arial" panose="020B0604020202020204" pitchFamily="34" charset="0"/>
                <a:ea typeface="ＭＳ Ｐゴシック" panose="020B0600070205080204" pitchFamily="34" charset="-128"/>
              </a:rPr>
              <a:t>See CAR example on next slide</a:t>
            </a:r>
          </a:p>
        </p:txBody>
      </p:sp>
      <p:grpSp>
        <p:nvGrpSpPr>
          <p:cNvPr id="5" name="Group 4">
            <a:extLst>
              <a:ext uri="{FF2B5EF4-FFF2-40B4-BE49-F238E27FC236}">
                <a16:creationId xmlns:a16="http://schemas.microsoft.com/office/drawing/2014/main" id="{033D877C-F576-4470-A8FC-0B3F345FCCA5}"/>
              </a:ext>
            </a:extLst>
          </p:cNvPr>
          <p:cNvGrpSpPr/>
          <p:nvPr/>
        </p:nvGrpSpPr>
        <p:grpSpPr>
          <a:xfrm>
            <a:off x="457200" y="6215063"/>
            <a:ext cx="8229600" cy="490537"/>
            <a:chOff x="457200" y="6215063"/>
            <a:chExt cx="8229600" cy="490537"/>
          </a:xfrm>
        </p:grpSpPr>
        <p:sp>
          <p:nvSpPr>
            <p:cNvPr id="6" name="Rectangle 5">
              <a:extLst>
                <a:ext uri="{FF2B5EF4-FFF2-40B4-BE49-F238E27FC236}">
                  <a16:creationId xmlns:a16="http://schemas.microsoft.com/office/drawing/2014/main" id="{BC4ED15C-3144-453D-B10E-027E6864478E}"/>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7" name="Picture 2">
              <a:extLst>
                <a:ext uri="{FF2B5EF4-FFF2-40B4-BE49-F238E27FC236}">
                  <a16:creationId xmlns:a16="http://schemas.microsoft.com/office/drawing/2014/main" id="{A7882E0B-C259-4906-AB87-0D49591AAC98}"/>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873FC408-D056-4EBE-8ACF-21F25135B545}"/>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9" name="TextBox 17">
              <a:extLst>
                <a:ext uri="{FF2B5EF4-FFF2-40B4-BE49-F238E27FC236}">
                  <a16:creationId xmlns:a16="http://schemas.microsoft.com/office/drawing/2014/main" id="{081C5E69-19D8-4480-A0D8-5E34A7B56113}"/>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0" name="TextBox 18">
              <a:extLst>
                <a:ext uri="{FF2B5EF4-FFF2-40B4-BE49-F238E27FC236}">
                  <a16:creationId xmlns:a16="http://schemas.microsoft.com/office/drawing/2014/main" id="{F5B6358E-E991-414C-A176-94C6A854BFE5}"/>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13</a:t>
              </a:fld>
              <a:r>
                <a:rPr lang="en-US" altLang="en-US" sz="1800" i="1"/>
                <a:t>     </a:t>
              </a:r>
              <a:endParaRPr lang="en-US" altLang="en-US" sz="1800" i="1" dirty="0"/>
            </a:p>
          </p:txBody>
        </p:sp>
      </p:grpSp>
    </p:spTree>
    <p:extLst>
      <p:ext uri="{BB962C8B-B14F-4D97-AF65-F5344CB8AC3E}">
        <p14:creationId xmlns:p14="http://schemas.microsoft.com/office/powerpoint/2010/main" val="2270874471"/>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026">
            <a:extLst>
              <a:ext uri="{FF2B5EF4-FFF2-40B4-BE49-F238E27FC236}">
                <a16:creationId xmlns:a16="http://schemas.microsoft.com/office/drawing/2014/main" id="{77C1B082-FB23-E948-9171-4244738AB2F7}"/>
              </a:ext>
            </a:extLst>
          </p:cNvPr>
          <p:cNvSpPr>
            <a:spLocks noGrp="1" noChangeArrowheads="1"/>
          </p:cNvSpPr>
          <p:nvPr>
            <p:ph type="title"/>
          </p:nvPr>
        </p:nvSpPr>
        <p:spPr>
          <a:xfrm>
            <a:off x="444335" y="112899"/>
            <a:ext cx="8229600" cy="1143000"/>
          </a:xfrm>
        </p:spPr>
        <p:txBody>
          <a:bodyPr/>
          <a:lstStyle/>
          <a:p>
            <a:pPr eaLnBrk="1" hangingPunct="1"/>
            <a:r>
              <a:rPr lang="en-US" altLang="en-US" sz="3200">
                <a:solidFill>
                  <a:srgbClr val="0000FF"/>
                </a:solidFill>
                <a:latin typeface="Arial" panose="020B0604020202020204" pitchFamily="34" charset="0"/>
                <a:ea typeface="ＭＳ Ｐゴシック" panose="020B0600070205080204" pitchFamily="34" charset="-128"/>
              </a:rPr>
              <a:t>Entity Type CAR with two keys and a corresponding Entity Set</a:t>
            </a:r>
          </a:p>
        </p:txBody>
      </p:sp>
      <p:pic>
        <p:nvPicPr>
          <p:cNvPr id="12" name="Picture 11">
            <a:extLst>
              <a:ext uri="{FF2B5EF4-FFF2-40B4-BE49-F238E27FC236}">
                <a16:creationId xmlns:a16="http://schemas.microsoft.com/office/drawing/2014/main" id="{73A53F74-7322-493A-8CA0-F799F39FD8B3}"/>
              </a:ext>
            </a:extLst>
          </p:cNvPr>
          <p:cNvPicPr>
            <a:picLocks noChangeAspect="1"/>
          </p:cNvPicPr>
          <p:nvPr/>
        </p:nvPicPr>
        <p:blipFill>
          <a:blip r:embed="rId2"/>
          <a:stretch>
            <a:fillRect/>
          </a:stretch>
        </p:blipFill>
        <p:spPr>
          <a:xfrm>
            <a:off x="1020267" y="1166813"/>
            <a:ext cx="7200900" cy="5067300"/>
          </a:xfrm>
          <a:prstGeom prst="rect">
            <a:avLst/>
          </a:prstGeom>
        </p:spPr>
      </p:pic>
      <p:grpSp>
        <p:nvGrpSpPr>
          <p:cNvPr id="11" name="Group 10">
            <a:extLst>
              <a:ext uri="{FF2B5EF4-FFF2-40B4-BE49-F238E27FC236}">
                <a16:creationId xmlns:a16="http://schemas.microsoft.com/office/drawing/2014/main" id="{CFB2E164-6F24-431B-9494-BEBF7DAA520C}"/>
              </a:ext>
            </a:extLst>
          </p:cNvPr>
          <p:cNvGrpSpPr/>
          <p:nvPr/>
        </p:nvGrpSpPr>
        <p:grpSpPr>
          <a:xfrm>
            <a:off x="457200" y="6215063"/>
            <a:ext cx="8229600" cy="490537"/>
            <a:chOff x="457200" y="6215063"/>
            <a:chExt cx="8229600" cy="490537"/>
          </a:xfrm>
        </p:grpSpPr>
        <p:sp>
          <p:nvSpPr>
            <p:cNvPr id="13" name="Rectangle 12">
              <a:extLst>
                <a:ext uri="{FF2B5EF4-FFF2-40B4-BE49-F238E27FC236}">
                  <a16:creationId xmlns:a16="http://schemas.microsoft.com/office/drawing/2014/main" id="{18D70521-98D3-45F4-991D-6EB17E954EEE}"/>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4" name="Picture 2">
              <a:extLst>
                <a:ext uri="{FF2B5EF4-FFF2-40B4-BE49-F238E27FC236}">
                  <a16:creationId xmlns:a16="http://schemas.microsoft.com/office/drawing/2014/main" id="{D30DF48F-54CE-43A1-A9AA-E6AD4AB8029C}"/>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a:extLst>
                <a:ext uri="{FF2B5EF4-FFF2-40B4-BE49-F238E27FC236}">
                  <a16:creationId xmlns:a16="http://schemas.microsoft.com/office/drawing/2014/main" id="{3E1C37F9-92D8-45AF-A65D-35693F4F91DC}"/>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6" name="TextBox 17">
              <a:extLst>
                <a:ext uri="{FF2B5EF4-FFF2-40B4-BE49-F238E27FC236}">
                  <a16:creationId xmlns:a16="http://schemas.microsoft.com/office/drawing/2014/main" id="{FE0C31F9-0079-48FD-A9E5-565566869E5F}"/>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7" name="TextBox 18">
              <a:extLst>
                <a:ext uri="{FF2B5EF4-FFF2-40B4-BE49-F238E27FC236}">
                  <a16:creationId xmlns:a16="http://schemas.microsoft.com/office/drawing/2014/main" id="{AED80FD5-9BD0-4A9C-A750-D62DB4965AE1}"/>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14</a:t>
              </a:fld>
              <a:r>
                <a:rPr lang="en-US" altLang="en-US" sz="1800" i="1"/>
                <a:t>     </a:t>
              </a:r>
              <a:endParaRPr lang="en-US" altLang="en-US" sz="1800" i="1" dirty="0"/>
            </a:p>
          </p:txBody>
        </p:sp>
      </p:grpSp>
    </p:spTree>
    <p:extLst>
      <p:ext uri="{BB962C8B-B14F-4D97-AF65-F5344CB8AC3E}">
        <p14:creationId xmlns:p14="http://schemas.microsoft.com/office/powerpoint/2010/main" val="949832669"/>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1AFFD061-22FA-614D-9F74-73026E3C3837}"/>
              </a:ext>
            </a:extLst>
          </p:cNvPr>
          <p:cNvSpPr>
            <a:spLocks noGrp="1" noChangeArrowheads="1"/>
          </p:cNvSpPr>
          <p:nvPr>
            <p:ph type="title"/>
          </p:nvPr>
        </p:nvSpPr>
        <p:spPr/>
        <p:txBody>
          <a:bodyPr/>
          <a:lstStyle/>
          <a:p>
            <a:pPr eaLnBrk="1" hangingPunct="1"/>
            <a:r>
              <a:rPr lang="en-US" altLang="en-US">
                <a:solidFill>
                  <a:srgbClr val="0000FF"/>
                </a:solidFill>
                <a:latin typeface="Arial" panose="020B0604020202020204" pitchFamily="34" charset="0"/>
                <a:ea typeface="ＭＳ Ｐゴシック" panose="020B0600070205080204" pitchFamily="34" charset="-128"/>
              </a:rPr>
              <a:t>Entity Set</a:t>
            </a:r>
          </a:p>
        </p:txBody>
      </p:sp>
      <p:sp>
        <p:nvSpPr>
          <p:cNvPr id="37890" name="Rectangle 3">
            <a:extLst>
              <a:ext uri="{FF2B5EF4-FFF2-40B4-BE49-F238E27FC236}">
                <a16:creationId xmlns:a16="http://schemas.microsoft.com/office/drawing/2014/main" id="{61038C7B-F8E0-924D-A80C-04166C88BC43}"/>
              </a:ext>
            </a:extLst>
          </p:cNvPr>
          <p:cNvSpPr>
            <a:spLocks noGrp="1" noChangeArrowheads="1"/>
          </p:cNvSpPr>
          <p:nvPr>
            <p:ph type="body" idx="1"/>
          </p:nvPr>
        </p:nvSpPr>
        <p:spPr>
          <a:xfrm>
            <a:off x="485775" y="1166018"/>
            <a:ext cx="8229600" cy="4525963"/>
          </a:xfrm>
        </p:spPr>
        <p:txBody>
          <a:bodyPr/>
          <a:lstStyle/>
          <a:p>
            <a:pPr eaLnBrk="1" hangingPunct="1"/>
            <a:r>
              <a:rPr lang="en-US" altLang="en-US">
                <a:latin typeface="Arial" panose="020B0604020202020204" pitchFamily="34" charset="0"/>
                <a:ea typeface="ＭＳ Ｐゴシック" panose="020B0600070205080204" pitchFamily="34" charset="-128"/>
              </a:rPr>
              <a:t>Each entity type will have a collection of entities stored in the database</a:t>
            </a:r>
          </a:p>
          <a:p>
            <a:pPr lvl="1" eaLnBrk="1" hangingPunct="1"/>
            <a:r>
              <a:rPr lang="en-US" altLang="en-US">
                <a:latin typeface="Arial" panose="020B0604020202020204" pitchFamily="34" charset="0"/>
                <a:ea typeface="ＭＳ Ｐゴシック" panose="020B0600070205080204" pitchFamily="34" charset="-128"/>
              </a:rPr>
              <a:t>Called the </a:t>
            </a:r>
            <a:r>
              <a:rPr lang="en-US" altLang="en-US" b="1">
                <a:latin typeface="Arial" panose="020B0604020202020204" pitchFamily="34" charset="0"/>
                <a:ea typeface="ＭＳ Ｐゴシック" panose="020B0600070205080204" pitchFamily="34" charset="-128"/>
              </a:rPr>
              <a:t>entity set</a:t>
            </a:r>
          </a:p>
          <a:p>
            <a:pPr eaLnBrk="1" hangingPunct="1"/>
            <a:r>
              <a:rPr lang="en-US" altLang="en-US">
                <a:latin typeface="Arial" panose="020B0604020202020204" pitchFamily="34" charset="0"/>
                <a:ea typeface="ＭＳ Ｐゴシック" panose="020B0600070205080204" pitchFamily="34" charset="-128"/>
              </a:rPr>
              <a:t>Previous slide shows three CAR entity instances in the entity set for CAR</a:t>
            </a:r>
          </a:p>
          <a:p>
            <a:pPr eaLnBrk="1" hangingPunct="1"/>
            <a:r>
              <a:rPr lang="en-US" altLang="en-US">
                <a:latin typeface="Arial" panose="020B0604020202020204" pitchFamily="34" charset="0"/>
                <a:ea typeface="ＭＳ Ｐゴシック" panose="020B0600070205080204" pitchFamily="34" charset="-128"/>
              </a:rPr>
              <a:t>Same name (CAR) used to refer to both the entity type and the entity set</a:t>
            </a:r>
          </a:p>
          <a:p>
            <a:pPr eaLnBrk="1" hangingPunct="1"/>
            <a:r>
              <a:rPr lang="en-US" altLang="en-US">
                <a:latin typeface="Arial" panose="020B0604020202020204" pitchFamily="34" charset="0"/>
                <a:ea typeface="ＭＳ Ｐゴシック" panose="020B0600070205080204" pitchFamily="34" charset="-128"/>
              </a:rPr>
              <a:t>Entity set is the current </a:t>
            </a:r>
            <a:r>
              <a:rPr lang="en-US" altLang="en-US" i="1">
                <a:latin typeface="Arial" panose="020B0604020202020204" pitchFamily="34" charset="0"/>
                <a:ea typeface="ＭＳ Ｐゴシック" panose="020B0600070205080204" pitchFamily="34" charset="-128"/>
              </a:rPr>
              <a:t>state</a:t>
            </a:r>
            <a:r>
              <a:rPr lang="en-US" altLang="en-US">
                <a:latin typeface="Arial" panose="020B0604020202020204" pitchFamily="34" charset="0"/>
                <a:ea typeface="ＭＳ Ｐゴシック" panose="020B0600070205080204" pitchFamily="34" charset="-128"/>
              </a:rPr>
              <a:t> of the entities of that type that are stored in the database</a:t>
            </a:r>
          </a:p>
        </p:txBody>
      </p:sp>
      <p:grpSp>
        <p:nvGrpSpPr>
          <p:cNvPr id="11" name="Group 10">
            <a:extLst>
              <a:ext uri="{FF2B5EF4-FFF2-40B4-BE49-F238E27FC236}">
                <a16:creationId xmlns:a16="http://schemas.microsoft.com/office/drawing/2014/main" id="{891EE1CD-DA03-4D95-8C1B-950721192AB7}"/>
              </a:ext>
            </a:extLst>
          </p:cNvPr>
          <p:cNvGrpSpPr/>
          <p:nvPr/>
        </p:nvGrpSpPr>
        <p:grpSpPr>
          <a:xfrm>
            <a:off x="457200" y="6215063"/>
            <a:ext cx="8229600" cy="490537"/>
            <a:chOff x="457200" y="6215063"/>
            <a:chExt cx="8229600" cy="490537"/>
          </a:xfrm>
        </p:grpSpPr>
        <p:sp>
          <p:nvSpPr>
            <p:cNvPr id="12" name="Rectangle 11">
              <a:extLst>
                <a:ext uri="{FF2B5EF4-FFF2-40B4-BE49-F238E27FC236}">
                  <a16:creationId xmlns:a16="http://schemas.microsoft.com/office/drawing/2014/main" id="{4F3E1DDF-C4F7-43DA-A0D9-110764B94677}"/>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3" name="Picture 2">
              <a:extLst>
                <a:ext uri="{FF2B5EF4-FFF2-40B4-BE49-F238E27FC236}">
                  <a16:creationId xmlns:a16="http://schemas.microsoft.com/office/drawing/2014/main" id="{B905500A-0A77-4BFC-BE6A-F8C4A4FB7FB3}"/>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a:extLst>
                <a:ext uri="{FF2B5EF4-FFF2-40B4-BE49-F238E27FC236}">
                  <a16:creationId xmlns:a16="http://schemas.microsoft.com/office/drawing/2014/main" id="{B04A3E55-0A50-4B7D-9ACC-6056B431AC57}"/>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5" name="TextBox 17">
              <a:extLst>
                <a:ext uri="{FF2B5EF4-FFF2-40B4-BE49-F238E27FC236}">
                  <a16:creationId xmlns:a16="http://schemas.microsoft.com/office/drawing/2014/main" id="{98AEEF70-CE11-4186-859C-46BD2E710BFF}"/>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6" name="TextBox 18">
              <a:extLst>
                <a:ext uri="{FF2B5EF4-FFF2-40B4-BE49-F238E27FC236}">
                  <a16:creationId xmlns:a16="http://schemas.microsoft.com/office/drawing/2014/main" id="{50813146-D6B1-4515-AFF3-B8EBAEE30ECB}"/>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15</a:t>
              </a:fld>
              <a:r>
                <a:rPr lang="en-US" altLang="en-US" sz="1800" i="1"/>
                <a:t>     </a:t>
              </a:r>
              <a:endParaRPr lang="en-US" altLang="en-US" sz="1800" i="1" dirty="0"/>
            </a:p>
          </p:txBody>
        </p:sp>
      </p:grpSp>
    </p:spTree>
    <p:extLst>
      <p:ext uri="{BB962C8B-B14F-4D97-AF65-F5344CB8AC3E}">
        <p14:creationId xmlns:p14="http://schemas.microsoft.com/office/powerpoint/2010/main" val="1328618599"/>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CFC8FC9B-59B6-3C43-A101-2D21420A104E}"/>
              </a:ext>
            </a:extLst>
          </p:cNvPr>
          <p:cNvSpPr>
            <a:spLocks noGrp="1" noChangeArrowheads="1"/>
          </p:cNvSpPr>
          <p:nvPr>
            <p:ph type="title"/>
          </p:nvPr>
        </p:nvSpPr>
        <p:spPr/>
        <p:txBody>
          <a:bodyPr/>
          <a:lstStyle/>
          <a:p>
            <a:pPr eaLnBrk="1" hangingPunct="1"/>
            <a:r>
              <a:rPr lang="en-US" altLang="en-US">
                <a:solidFill>
                  <a:srgbClr val="0000FF"/>
                </a:solidFill>
                <a:latin typeface="Arial" panose="020B0604020202020204" pitchFamily="34" charset="0"/>
                <a:ea typeface="ＭＳ Ｐゴシック" panose="020B0600070205080204" pitchFamily="34" charset="-128"/>
              </a:rPr>
              <a:t>Initial Design of Entity Types for the </a:t>
            </a:r>
            <a:r>
              <a:rPr lang="en-US" altLang="en-US" sz="2800">
                <a:solidFill>
                  <a:srgbClr val="0000FF"/>
                </a:solidFill>
                <a:latin typeface="Arial" panose="020B0604020202020204" pitchFamily="34" charset="0"/>
                <a:ea typeface="ＭＳ Ｐゴシック" panose="020B0600070205080204" pitchFamily="34" charset="-128"/>
              </a:rPr>
              <a:t>COMPANY</a:t>
            </a:r>
            <a:r>
              <a:rPr lang="en-US" altLang="en-US" sz="2400">
                <a:solidFill>
                  <a:srgbClr val="0000FF"/>
                </a:solidFill>
                <a:latin typeface="Arial" panose="020B0604020202020204" pitchFamily="34" charset="0"/>
                <a:ea typeface="ＭＳ Ｐゴシック" panose="020B0600070205080204" pitchFamily="34" charset="-128"/>
              </a:rPr>
              <a:t> </a:t>
            </a:r>
            <a:r>
              <a:rPr lang="en-US" altLang="en-US">
                <a:solidFill>
                  <a:srgbClr val="0000FF"/>
                </a:solidFill>
                <a:latin typeface="Arial" panose="020B0604020202020204" pitchFamily="34" charset="0"/>
                <a:ea typeface="ＭＳ Ｐゴシック" panose="020B0600070205080204" pitchFamily="34" charset="-128"/>
              </a:rPr>
              <a:t>Database Schema</a:t>
            </a:r>
          </a:p>
        </p:txBody>
      </p:sp>
      <p:sp>
        <p:nvSpPr>
          <p:cNvPr id="38914" name="Rectangle 3">
            <a:extLst>
              <a:ext uri="{FF2B5EF4-FFF2-40B4-BE49-F238E27FC236}">
                <a16:creationId xmlns:a16="http://schemas.microsoft.com/office/drawing/2014/main" id="{6FE207E8-0812-A24A-9B19-63C6F0AB664D}"/>
              </a:ext>
            </a:extLst>
          </p:cNvPr>
          <p:cNvSpPr>
            <a:spLocks noGrp="1" noChangeArrowheads="1"/>
          </p:cNvSpPr>
          <p:nvPr>
            <p:ph type="body" idx="1"/>
          </p:nvPr>
        </p:nvSpPr>
        <p:spPr/>
        <p:txBody>
          <a:bodyPr/>
          <a:lstStyle/>
          <a:p>
            <a:pPr eaLnBrk="1" hangingPunct="1"/>
            <a:r>
              <a:rPr lang="en-US" altLang="en-US" sz="2800">
                <a:latin typeface="Arial" panose="020B0604020202020204" pitchFamily="34" charset="0"/>
                <a:ea typeface="ＭＳ Ｐゴシック" panose="020B0600070205080204" pitchFamily="34" charset="-128"/>
              </a:rPr>
              <a:t>Based on the requirements, we can identify four initial entity types in the COMPANY database:</a:t>
            </a:r>
          </a:p>
          <a:p>
            <a:pPr lvl="1" eaLnBrk="1" hangingPunct="1"/>
            <a:r>
              <a:rPr lang="en-US" altLang="en-US" sz="2400">
                <a:latin typeface="Arial" panose="020B0604020202020204" pitchFamily="34" charset="0"/>
                <a:ea typeface="ＭＳ Ｐゴシック" panose="020B0600070205080204" pitchFamily="34" charset="-128"/>
              </a:rPr>
              <a:t>DEPARTMENT</a:t>
            </a:r>
          </a:p>
          <a:p>
            <a:pPr lvl="1" eaLnBrk="1" hangingPunct="1"/>
            <a:r>
              <a:rPr lang="en-US" altLang="en-US" sz="2400">
                <a:latin typeface="Arial" panose="020B0604020202020204" pitchFamily="34" charset="0"/>
                <a:ea typeface="ＭＳ Ｐゴシック" panose="020B0600070205080204" pitchFamily="34" charset="-128"/>
              </a:rPr>
              <a:t>PROJECT</a:t>
            </a:r>
          </a:p>
          <a:p>
            <a:pPr lvl="1" eaLnBrk="1" hangingPunct="1"/>
            <a:r>
              <a:rPr lang="en-US" altLang="en-US" sz="2400">
                <a:latin typeface="Arial" panose="020B0604020202020204" pitchFamily="34" charset="0"/>
                <a:ea typeface="ＭＳ Ｐゴシック" panose="020B0600070205080204" pitchFamily="34" charset="-128"/>
              </a:rPr>
              <a:t>EMPLOYEE</a:t>
            </a:r>
          </a:p>
          <a:p>
            <a:pPr lvl="1" eaLnBrk="1" hangingPunct="1"/>
            <a:r>
              <a:rPr lang="en-US" altLang="en-US" sz="2400">
                <a:latin typeface="Arial" panose="020B0604020202020204" pitchFamily="34" charset="0"/>
                <a:ea typeface="ＭＳ Ｐゴシック" panose="020B0600070205080204" pitchFamily="34" charset="-128"/>
              </a:rPr>
              <a:t>DEPENDENT</a:t>
            </a:r>
          </a:p>
          <a:p>
            <a:pPr eaLnBrk="1" hangingPunct="1"/>
            <a:r>
              <a:rPr lang="en-US" altLang="en-US" sz="2800">
                <a:latin typeface="Arial" panose="020B0604020202020204" pitchFamily="34" charset="0"/>
                <a:ea typeface="ＭＳ Ｐゴシック" panose="020B0600070205080204" pitchFamily="34" charset="-128"/>
              </a:rPr>
              <a:t>Their initial design is shown on the following slide</a:t>
            </a:r>
          </a:p>
          <a:p>
            <a:pPr eaLnBrk="1" hangingPunct="1"/>
            <a:r>
              <a:rPr lang="en-US" altLang="en-US" sz="2800">
                <a:latin typeface="Arial" panose="020B0604020202020204" pitchFamily="34" charset="0"/>
                <a:ea typeface="ＭＳ Ｐゴシック" panose="020B0600070205080204" pitchFamily="34" charset="-128"/>
              </a:rPr>
              <a:t>The initial attributes shown are derived from the requirements description</a:t>
            </a:r>
          </a:p>
        </p:txBody>
      </p:sp>
      <p:grpSp>
        <p:nvGrpSpPr>
          <p:cNvPr id="11" name="Group 10">
            <a:extLst>
              <a:ext uri="{FF2B5EF4-FFF2-40B4-BE49-F238E27FC236}">
                <a16:creationId xmlns:a16="http://schemas.microsoft.com/office/drawing/2014/main" id="{C1127C29-734D-4A39-AEC7-4DBB91E4751C}"/>
              </a:ext>
            </a:extLst>
          </p:cNvPr>
          <p:cNvGrpSpPr/>
          <p:nvPr/>
        </p:nvGrpSpPr>
        <p:grpSpPr>
          <a:xfrm>
            <a:off x="457200" y="6215063"/>
            <a:ext cx="8229600" cy="490537"/>
            <a:chOff x="457200" y="6215063"/>
            <a:chExt cx="8229600" cy="490537"/>
          </a:xfrm>
        </p:grpSpPr>
        <p:sp>
          <p:nvSpPr>
            <p:cNvPr id="12" name="Rectangle 11">
              <a:extLst>
                <a:ext uri="{FF2B5EF4-FFF2-40B4-BE49-F238E27FC236}">
                  <a16:creationId xmlns:a16="http://schemas.microsoft.com/office/drawing/2014/main" id="{785CFBA2-79E8-40AB-BDD8-175EF5C2CEDE}"/>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3" name="Picture 2">
              <a:extLst>
                <a:ext uri="{FF2B5EF4-FFF2-40B4-BE49-F238E27FC236}">
                  <a16:creationId xmlns:a16="http://schemas.microsoft.com/office/drawing/2014/main" id="{70A91552-5475-49C5-9A1D-7861A044E27D}"/>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a:extLst>
                <a:ext uri="{FF2B5EF4-FFF2-40B4-BE49-F238E27FC236}">
                  <a16:creationId xmlns:a16="http://schemas.microsoft.com/office/drawing/2014/main" id="{8F0DC993-1DB2-495A-9FB6-1F93E6D641D5}"/>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5" name="TextBox 17">
              <a:extLst>
                <a:ext uri="{FF2B5EF4-FFF2-40B4-BE49-F238E27FC236}">
                  <a16:creationId xmlns:a16="http://schemas.microsoft.com/office/drawing/2014/main" id="{9BC83B49-E9E1-4ED3-92A4-9D84AB9CC9FF}"/>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6" name="TextBox 18">
              <a:extLst>
                <a:ext uri="{FF2B5EF4-FFF2-40B4-BE49-F238E27FC236}">
                  <a16:creationId xmlns:a16="http://schemas.microsoft.com/office/drawing/2014/main" id="{A0C62DA7-3A94-45A4-9A2E-65F416B469FC}"/>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16</a:t>
              </a:fld>
              <a:r>
                <a:rPr lang="en-US" altLang="en-US" sz="1800" i="1"/>
                <a:t>     </a:t>
              </a:r>
              <a:endParaRPr lang="en-US" altLang="en-US" sz="1800" i="1" dirty="0"/>
            </a:p>
          </p:txBody>
        </p:sp>
      </p:grpSp>
    </p:spTree>
    <p:extLst>
      <p:ext uri="{BB962C8B-B14F-4D97-AF65-F5344CB8AC3E}">
        <p14:creationId xmlns:p14="http://schemas.microsoft.com/office/powerpoint/2010/main" val="2861377722"/>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8D5ADCCA-D034-3A43-AC86-40A96DB04282}"/>
              </a:ext>
            </a:extLst>
          </p:cNvPr>
          <p:cNvSpPr>
            <a:spLocks noGrp="1" noChangeArrowheads="1"/>
          </p:cNvSpPr>
          <p:nvPr>
            <p:ph type="title"/>
          </p:nvPr>
        </p:nvSpPr>
        <p:spPr>
          <a:xfrm>
            <a:off x="464993" y="34925"/>
            <a:ext cx="8229600" cy="1143000"/>
          </a:xfrm>
        </p:spPr>
        <p:txBody>
          <a:bodyPr/>
          <a:lstStyle/>
          <a:p>
            <a:pPr eaLnBrk="1" hangingPunct="1"/>
            <a:r>
              <a:rPr lang="en-US" altLang="en-US">
                <a:solidFill>
                  <a:srgbClr val="0000FF"/>
                </a:solidFill>
                <a:latin typeface="Arial" panose="020B0604020202020204" pitchFamily="34" charset="0"/>
                <a:ea typeface="ＭＳ Ｐゴシック" panose="020B0600070205080204" pitchFamily="34" charset="-128"/>
              </a:rPr>
              <a:t>Initial Design of Entity Types:</a:t>
            </a:r>
            <a:br>
              <a:rPr lang="en-US" altLang="en-US">
                <a:solidFill>
                  <a:srgbClr val="0000FF"/>
                </a:solidFill>
                <a:latin typeface="Arial" panose="020B0604020202020204" pitchFamily="34" charset="0"/>
                <a:ea typeface="ＭＳ Ｐゴシック" panose="020B0600070205080204" pitchFamily="34" charset="-128"/>
              </a:rPr>
            </a:br>
            <a:r>
              <a:rPr lang="en-US" altLang="en-US" sz="2400">
                <a:solidFill>
                  <a:srgbClr val="0000FF"/>
                </a:solidFill>
                <a:latin typeface="Arial" panose="020B0604020202020204" pitchFamily="34" charset="0"/>
                <a:ea typeface="ＭＳ Ｐゴシック" panose="020B0600070205080204" pitchFamily="34" charset="-128"/>
              </a:rPr>
              <a:t>EMPLOYEE, DEPARTMENT, PROJECT, DEPENDENT</a:t>
            </a:r>
          </a:p>
        </p:txBody>
      </p:sp>
      <p:sp>
        <p:nvSpPr>
          <p:cNvPr id="39940" name="TextBox 4">
            <a:extLst>
              <a:ext uri="{FF2B5EF4-FFF2-40B4-BE49-F238E27FC236}">
                <a16:creationId xmlns:a16="http://schemas.microsoft.com/office/drawing/2014/main" id="{E5A511FF-513B-724D-A02D-2E8CC8597D7B}"/>
              </a:ext>
            </a:extLst>
          </p:cNvPr>
          <p:cNvSpPr txBox="1">
            <a:spLocks noChangeArrowheads="1"/>
          </p:cNvSpPr>
          <p:nvPr/>
        </p:nvSpPr>
        <p:spPr bwMode="auto">
          <a:xfrm>
            <a:off x="5715000" y="5257800"/>
            <a:ext cx="2209800" cy="1219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800"/>
          </a:p>
        </p:txBody>
      </p:sp>
      <p:pic>
        <p:nvPicPr>
          <p:cNvPr id="3" name="Picture 2">
            <a:extLst>
              <a:ext uri="{FF2B5EF4-FFF2-40B4-BE49-F238E27FC236}">
                <a16:creationId xmlns:a16="http://schemas.microsoft.com/office/drawing/2014/main" id="{FF91CF49-229D-410C-AC4E-F6DE89244652}"/>
              </a:ext>
            </a:extLst>
          </p:cNvPr>
          <p:cNvPicPr>
            <a:picLocks noChangeAspect="1"/>
          </p:cNvPicPr>
          <p:nvPr/>
        </p:nvPicPr>
        <p:blipFill>
          <a:blip r:embed="rId2"/>
          <a:stretch>
            <a:fillRect/>
          </a:stretch>
        </p:blipFill>
        <p:spPr>
          <a:xfrm>
            <a:off x="2209801" y="1166628"/>
            <a:ext cx="4648200" cy="5028148"/>
          </a:xfrm>
          <a:prstGeom prst="rect">
            <a:avLst/>
          </a:prstGeom>
        </p:spPr>
      </p:pic>
      <p:grpSp>
        <p:nvGrpSpPr>
          <p:cNvPr id="12" name="Group 11">
            <a:extLst>
              <a:ext uri="{FF2B5EF4-FFF2-40B4-BE49-F238E27FC236}">
                <a16:creationId xmlns:a16="http://schemas.microsoft.com/office/drawing/2014/main" id="{AEDF4D76-0F59-4552-90D4-B74258DDB68E}"/>
              </a:ext>
            </a:extLst>
          </p:cNvPr>
          <p:cNvGrpSpPr/>
          <p:nvPr/>
        </p:nvGrpSpPr>
        <p:grpSpPr>
          <a:xfrm>
            <a:off x="457200" y="6215063"/>
            <a:ext cx="8229600" cy="490537"/>
            <a:chOff x="457200" y="6215063"/>
            <a:chExt cx="8229600" cy="490537"/>
          </a:xfrm>
        </p:grpSpPr>
        <p:sp>
          <p:nvSpPr>
            <p:cNvPr id="13" name="Rectangle 12">
              <a:extLst>
                <a:ext uri="{FF2B5EF4-FFF2-40B4-BE49-F238E27FC236}">
                  <a16:creationId xmlns:a16="http://schemas.microsoft.com/office/drawing/2014/main" id="{4BCC9E93-7AA4-413D-96D7-7D967C574136}"/>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4" name="Picture 2">
              <a:extLst>
                <a:ext uri="{FF2B5EF4-FFF2-40B4-BE49-F238E27FC236}">
                  <a16:creationId xmlns:a16="http://schemas.microsoft.com/office/drawing/2014/main" id="{533FA21C-63B2-4BC0-86D9-09F9A8FB3A96}"/>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a:extLst>
                <a:ext uri="{FF2B5EF4-FFF2-40B4-BE49-F238E27FC236}">
                  <a16:creationId xmlns:a16="http://schemas.microsoft.com/office/drawing/2014/main" id="{AE6EC4F2-126D-49F5-8E57-FAAB3D62D92F}"/>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6" name="TextBox 17">
              <a:extLst>
                <a:ext uri="{FF2B5EF4-FFF2-40B4-BE49-F238E27FC236}">
                  <a16:creationId xmlns:a16="http://schemas.microsoft.com/office/drawing/2014/main" id="{CAECC4A8-233D-48AC-8A64-AE01A7044541}"/>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7" name="TextBox 18">
              <a:extLst>
                <a:ext uri="{FF2B5EF4-FFF2-40B4-BE49-F238E27FC236}">
                  <a16:creationId xmlns:a16="http://schemas.microsoft.com/office/drawing/2014/main" id="{41807BE6-06A2-41A3-8BA2-DE0CCECEA64A}"/>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17</a:t>
              </a:fld>
              <a:r>
                <a:rPr lang="en-US" altLang="en-US" sz="1800" i="1"/>
                <a:t>     </a:t>
              </a:r>
              <a:endParaRPr lang="en-US" altLang="en-US" sz="1800" i="1" dirty="0"/>
            </a:p>
          </p:txBody>
        </p:sp>
      </p:grpSp>
    </p:spTree>
    <p:extLst>
      <p:ext uri="{BB962C8B-B14F-4D97-AF65-F5344CB8AC3E}">
        <p14:creationId xmlns:p14="http://schemas.microsoft.com/office/powerpoint/2010/main" val="2257866375"/>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19B72FF2-20D8-424B-8C5D-06C2571CC680}"/>
              </a:ext>
            </a:extLst>
          </p:cNvPr>
          <p:cNvSpPr>
            <a:spLocks noGrp="1" noChangeArrowheads="1"/>
          </p:cNvSpPr>
          <p:nvPr>
            <p:ph type="title"/>
          </p:nvPr>
        </p:nvSpPr>
        <p:spPr/>
        <p:txBody>
          <a:bodyPr/>
          <a:lstStyle/>
          <a:p>
            <a:pPr eaLnBrk="1" hangingPunct="1"/>
            <a:r>
              <a:rPr lang="en-US" altLang="en-US" sz="3200">
                <a:solidFill>
                  <a:srgbClr val="0000FF"/>
                </a:solidFill>
                <a:latin typeface="Arial" panose="020B0604020202020204" pitchFamily="34" charset="0"/>
                <a:ea typeface="ＭＳ Ｐゴシック" panose="020B0600070205080204" pitchFamily="34" charset="-128"/>
              </a:rPr>
              <a:t>Refining the initial design by introducing </a:t>
            </a:r>
            <a:r>
              <a:rPr lang="en-US" altLang="en-US" sz="3200" b="1">
                <a:solidFill>
                  <a:srgbClr val="0000FF"/>
                </a:solidFill>
                <a:latin typeface="Arial" panose="020B0604020202020204" pitchFamily="34" charset="0"/>
                <a:ea typeface="ＭＳ Ｐゴシック" panose="020B0600070205080204" pitchFamily="34" charset="-128"/>
              </a:rPr>
              <a:t>relationships</a:t>
            </a:r>
          </a:p>
        </p:txBody>
      </p:sp>
      <p:sp>
        <p:nvSpPr>
          <p:cNvPr id="40962" name="Rectangle 3">
            <a:extLst>
              <a:ext uri="{FF2B5EF4-FFF2-40B4-BE49-F238E27FC236}">
                <a16:creationId xmlns:a16="http://schemas.microsoft.com/office/drawing/2014/main" id="{F361A5BD-B996-C144-BD83-5A22AE8D1CF2}"/>
              </a:ext>
            </a:extLst>
          </p:cNvPr>
          <p:cNvSpPr>
            <a:spLocks noGrp="1" noChangeArrowheads="1"/>
          </p:cNvSpPr>
          <p:nvPr>
            <p:ph type="body" idx="1"/>
          </p:nvPr>
        </p:nvSpPr>
        <p:spPr>
          <a:xfrm>
            <a:off x="476869" y="1295400"/>
            <a:ext cx="8229600" cy="4525963"/>
          </a:xfrm>
        </p:spPr>
        <p:txBody>
          <a:bodyPr/>
          <a:lstStyle/>
          <a:p>
            <a:pPr eaLnBrk="1" hangingPunct="1"/>
            <a:r>
              <a:rPr lang="en-US" altLang="en-US">
                <a:latin typeface="Arial" panose="020B0604020202020204" pitchFamily="34" charset="0"/>
                <a:ea typeface="ＭＳ Ｐゴシック" panose="020B0600070205080204" pitchFamily="34" charset="-128"/>
              </a:rPr>
              <a:t>The initial design is typically not complete</a:t>
            </a:r>
          </a:p>
          <a:p>
            <a:pPr eaLnBrk="1" hangingPunct="1"/>
            <a:r>
              <a:rPr lang="en-US" altLang="en-US">
                <a:latin typeface="Arial" panose="020B0604020202020204" pitchFamily="34" charset="0"/>
                <a:ea typeface="ＭＳ Ｐゴシック" panose="020B0600070205080204" pitchFamily="34" charset="-128"/>
              </a:rPr>
              <a:t>Some aspects in the requirements will be represented as </a:t>
            </a:r>
            <a:r>
              <a:rPr lang="en-US" altLang="en-US" b="1">
                <a:latin typeface="Arial" panose="020B0604020202020204" pitchFamily="34" charset="0"/>
                <a:ea typeface="ＭＳ Ｐゴシック" panose="020B0600070205080204" pitchFamily="34" charset="-128"/>
              </a:rPr>
              <a:t>relationships</a:t>
            </a:r>
            <a:endParaRPr lang="en-US" altLang="en-US">
              <a:latin typeface="Arial" panose="020B0604020202020204" pitchFamily="34" charset="0"/>
              <a:ea typeface="ＭＳ Ｐゴシック" panose="020B0600070205080204" pitchFamily="34" charset="-128"/>
            </a:endParaRPr>
          </a:p>
          <a:p>
            <a:pPr eaLnBrk="1" hangingPunct="1"/>
            <a:r>
              <a:rPr lang="en-US" altLang="en-US">
                <a:latin typeface="Arial" panose="020B0604020202020204" pitchFamily="34" charset="0"/>
                <a:ea typeface="ＭＳ Ｐゴシック" panose="020B0600070205080204" pitchFamily="34" charset="-128"/>
              </a:rPr>
              <a:t>ER model has three main concepts:</a:t>
            </a:r>
          </a:p>
          <a:p>
            <a:pPr lvl="1" eaLnBrk="1" hangingPunct="1"/>
            <a:r>
              <a:rPr lang="en-US" altLang="en-US">
                <a:latin typeface="Arial" panose="020B0604020202020204" pitchFamily="34" charset="0"/>
                <a:ea typeface="ＭＳ Ｐゴシック" panose="020B0600070205080204" pitchFamily="34" charset="-128"/>
              </a:rPr>
              <a:t>Entities (and their entity types and entity sets)</a:t>
            </a:r>
          </a:p>
          <a:p>
            <a:pPr lvl="1" eaLnBrk="1" hangingPunct="1"/>
            <a:r>
              <a:rPr lang="en-US" altLang="en-US">
                <a:latin typeface="Arial" panose="020B0604020202020204" pitchFamily="34" charset="0"/>
                <a:ea typeface="ＭＳ Ｐゴシック" panose="020B0600070205080204" pitchFamily="34" charset="-128"/>
              </a:rPr>
              <a:t>Attributes (simple, composite, multivalued)</a:t>
            </a:r>
          </a:p>
          <a:p>
            <a:pPr lvl="1" eaLnBrk="1" hangingPunct="1"/>
            <a:r>
              <a:rPr lang="en-US" altLang="en-US">
                <a:latin typeface="Arial" panose="020B0604020202020204" pitchFamily="34" charset="0"/>
                <a:ea typeface="ＭＳ Ｐゴシック" panose="020B0600070205080204" pitchFamily="34" charset="-128"/>
              </a:rPr>
              <a:t>Relationships (and their relationship types and relationship sets)</a:t>
            </a:r>
          </a:p>
          <a:p>
            <a:pPr eaLnBrk="1" hangingPunct="1"/>
            <a:r>
              <a:rPr lang="en-US" altLang="en-US">
                <a:latin typeface="Arial" panose="020B0604020202020204" pitchFamily="34" charset="0"/>
                <a:ea typeface="ＭＳ Ｐゴシック" panose="020B0600070205080204" pitchFamily="34" charset="-128"/>
              </a:rPr>
              <a:t>We introduce relationship concepts next</a:t>
            </a:r>
          </a:p>
        </p:txBody>
      </p:sp>
      <p:grpSp>
        <p:nvGrpSpPr>
          <p:cNvPr id="11" name="Group 10">
            <a:extLst>
              <a:ext uri="{FF2B5EF4-FFF2-40B4-BE49-F238E27FC236}">
                <a16:creationId xmlns:a16="http://schemas.microsoft.com/office/drawing/2014/main" id="{324F7771-7370-406A-9B22-3808DCEDA2D3}"/>
              </a:ext>
            </a:extLst>
          </p:cNvPr>
          <p:cNvGrpSpPr/>
          <p:nvPr/>
        </p:nvGrpSpPr>
        <p:grpSpPr>
          <a:xfrm>
            <a:off x="457200" y="6215063"/>
            <a:ext cx="8229600" cy="490537"/>
            <a:chOff x="457200" y="6215063"/>
            <a:chExt cx="8229600" cy="490537"/>
          </a:xfrm>
        </p:grpSpPr>
        <p:sp>
          <p:nvSpPr>
            <p:cNvPr id="12" name="Rectangle 11">
              <a:extLst>
                <a:ext uri="{FF2B5EF4-FFF2-40B4-BE49-F238E27FC236}">
                  <a16:creationId xmlns:a16="http://schemas.microsoft.com/office/drawing/2014/main" id="{6A8F8A89-DC79-4B6B-A510-922401C0F808}"/>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3" name="Picture 2">
              <a:extLst>
                <a:ext uri="{FF2B5EF4-FFF2-40B4-BE49-F238E27FC236}">
                  <a16:creationId xmlns:a16="http://schemas.microsoft.com/office/drawing/2014/main" id="{AA7E5A3D-002B-43B4-BEC3-FE8050AED323}"/>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a:extLst>
                <a:ext uri="{FF2B5EF4-FFF2-40B4-BE49-F238E27FC236}">
                  <a16:creationId xmlns:a16="http://schemas.microsoft.com/office/drawing/2014/main" id="{FF63244A-CDCE-47C0-BCBB-F1656E97F8AF}"/>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5" name="TextBox 17">
              <a:extLst>
                <a:ext uri="{FF2B5EF4-FFF2-40B4-BE49-F238E27FC236}">
                  <a16:creationId xmlns:a16="http://schemas.microsoft.com/office/drawing/2014/main" id="{98363FF1-71BD-47C0-9409-AE2694BC80B3}"/>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6" name="TextBox 18">
              <a:extLst>
                <a:ext uri="{FF2B5EF4-FFF2-40B4-BE49-F238E27FC236}">
                  <a16:creationId xmlns:a16="http://schemas.microsoft.com/office/drawing/2014/main" id="{36B9696B-5D8A-4A65-8428-95C029AE6D3E}"/>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18</a:t>
              </a:fld>
              <a:r>
                <a:rPr lang="en-US" altLang="en-US" sz="1800" i="1"/>
                <a:t>     </a:t>
              </a:r>
              <a:endParaRPr lang="en-US" altLang="en-US" sz="1800" i="1" dirty="0"/>
            </a:p>
          </p:txBody>
        </p:sp>
      </p:grpSp>
    </p:spTree>
    <p:extLst>
      <p:ext uri="{BB962C8B-B14F-4D97-AF65-F5344CB8AC3E}">
        <p14:creationId xmlns:p14="http://schemas.microsoft.com/office/powerpoint/2010/main" val="520765422"/>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4">
            <a:extLst>
              <a:ext uri="{FF2B5EF4-FFF2-40B4-BE49-F238E27FC236}">
                <a16:creationId xmlns:a16="http://schemas.microsoft.com/office/drawing/2014/main" id="{440E7A6E-6420-1D4F-90C4-A57EF93FFCCC}"/>
              </a:ext>
            </a:extLst>
          </p:cNvPr>
          <p:cNvSpPr>
            <a:spLocks noGrp="1" noChangeArrowheads="1"/>
          </p:cNvSpPr>
          <p:nvPr>
            <p:ph type="title"/>
          </p:nvPr>
        </p:nvSpPr>
        <p:spPr/>
        <p:txBody>
          <a:bodyPr/>
          <a:lstStyle/>
          <a:p>
            <a:pPr eaLnBrk="1" hangingPunct="1"/>
            <a:r>
              <a:rPr lang="en-US" altLang="en-US" sz="3200">
                <a:solidFill>
                  <a:srgbClr val="0000FF"/>
                </a:solidFill>
                <a:latin typeface="Arial" panose="020B0604020202020204" pitchFamily="34" charset="0"/>
                <a:ea typeface="ＭＳ Ｐゴシック" panose="020B0600070205080204" pitchFamily="34" charset="-128"/>
              </a:rPr>
              <a:t>Relationships and Relationship Types (1)</a:t>
            </a:r>
          </a:p>
        </p:txBody>
      </p:sp>
      <p:sp>
        <p:nvSpPr>
          <p:cNvPr id="41986" name="Rectangle 5">
            <a:extLst>
              <a:ext uri="{FF2B5EF4-FFF2-40B4-BE49-F238E27FC236}">
                <a16:creationId xmlns:a16="http://schemas.microsoft.com/office/drawing/2014/main" id="{D0F2559D-FBC1-6242-A1B7-B68258E5C68B}"/>
              </a:ext>
            </a:extLst>
          </p:cNvPr>
          <p:cNvSpPr>
            <a:spLocks noGrp="1" noChangeArrowheads="1"/>
          </p:cNvSpPr>
          <p:nvPr>
            <p:ph type="body" idx="1"/>
          </p:nvPr>
        </p:nvSpPr>
        <p:spPr/>
        <p:txBody>
          <a:bodyPr/>
          <a:lstStyle/>
          <a:p>
            <a:pPr eaLnBrk="1" hangingPunct="1">
              <a:lnSpc>
                <a:spcPct val="80000"/>
              </a:lnSpc>
            </a:pPr>
            <a:r>
              <a:rPr lang="en-US" altLang="en-US" sz="2400">
                <a:latin typeface="Arial" panose="020B0604020202020204" pitchFamily="34" charset="0"/>
                <a:ea typeface="ＭＳ Ｐゴシック" panose="020B0600070205080204" pitchFamily="34" charset="-128"/>
              </a:rPr>
              <a:t>A </a:t>
            </a:r>
            <a:r>
              <a:rPr lang="en-US" altLang="en-US" sz="2400" b="1">
                <a:latin typeface="Arial" panose="020B0604020202020204" pitchFamily="34" charset="0"/>
                <a:ea typeface="ＭＳ Ｐゴシック" panose="020B0600070205080204" pitchFamily="34" charset="-128"/>
              </a:rPr>
              <a:t>relationship</a:t>
            </a:r>
            <a:r>
              <a:rPr lang="en-US" altLang="en-US" sz="2400">
                <a:latin typeface="Arial" panose="020B0604020202020204" pitchFamily="34" charset="0"/>
                <a:ea typeface="ＭＳ Ｐゴシック" panose="020B0600070205080204" pitchFamily="34" charset="-128"/>
              </a:rPr>
              <a:t> relates two or more distinct entities with a specific meaning.</a:t>
            </a:r>
          </a:p>
          <a:p>
            <a:pPr lvl="1" eaLnBrk="1" hangingPunct="1">
              <a:lnSpc>
                <a:spcPct val="80000"/>
              </a:lnSpc>
            </a:pPr>
            <a:r>
              <a:rPr lang="en-US" altLang="en-US" sz="2100">
                <a:latin typeface="Arial" panose="020B0604020202020204" pitchFamily="34" charset="0"/>
                <a:ea typeface="ＭＳ Ｐゴシック" panose="020B0600070205080204" pitchFamily="34" charset="-128"/>
              </a:rPr>
              <a:t>For example, EMPLOYEE John Smith </a:t>
            </a:r>
            <a:r>
              <a:rPr lang="en-US" altLang="en-US" sz="2100" i="1">
                <a:latin typeface="Arial" panose="020B0604020202020204" pitchFamily="34" charset="0"/>
                <a:ea typeface="ＭＳ Ｐゴシック" panose="020B0600070205080204" pitchFamily="34" charset="-128"/>
              </a:rPr>
              <a:t>works on</a:t>
            </a:r>
            <a:r>
              <a:rPr lang="en-US" altLang="en-US" sz="2100">
                <a:latin typeface="Arial" panose="020B0604020202020204" pitchFamily="34" charset="0"/>
                <a:ea typeface="ＭＳ Ｐゴシック" panose="020B0600070205080204" pitchFamily="34" charset="-128"/>
              </a:rPr>
              <a:t> the ProductX PROJECT, or EMPLOYEE Franklin Wong </a:t>
            </a:r>
            <a:r>
              <a:rPr lang="en-US" altLang="en-US" sz="2100" i="1">
                <a:latin typeface="Arial" panose="020B0604020202020204" pitchFamily="34" charset="0"/>
                <a:ea typeface="ＭＳ Ｐゴシック" panose="020B0600070205080204" pitchFamily="34" charset="-128"/>
              </a:rPr>
              <a:t>manages</a:t>
            </a:r>
            <a:r>
              <a:rPr lang="en-US" altLang="en-US" sz="2100">
                <a:latin typeface="Arial" panose="020B0604020202020204" pitchFamily="34" charset="0"/>
                <a:ea typeface="ＭＳ Ｐゴシック" panose="020B0600070205080204" pitchFamily="34" charset="-128"/>
              </a:rPr>
              <a:t> the Research DEPARTMENT.</a:t>
            </a:r>
          </a:p>
          <a:p>
            <a:pPr eaLnBrk="1" hangingPunct="1">
              <a:lnSpc>
                <a:spcPct val="80000"/>
              </a:lnSpc>
            </a:pPr>
            <a:r>
              <a:rPr lang="en-US" altLang="en-US" sz="2400">
                <a:latin typeface="Arial" panose="020B0604020202020204" pitchFamily="34" charset="0"/>
                <a:ea typeface="ＭＳ Ｐゴシック" panose="020B0600070205080204" pitchFamily="34" charset="-128"/>
              </a:rPr>
              <a:t>Relationships of the same type are grouped or typed into a </a:t>
            </a:r>
            <a:r>
              <a:rPr lang="en-US" altLang="en-US" sz="2400" b="1">
                <a:latin typeface="Arial" panose="020B0604020202020204" pitchFamily="34" charset="0"/>
                <a:ea typeface="ＭＳ Ｐゴシック" panose="020B0600070205080204" pitchFamily="34" charset="-128"/>
              </a:rPr>
              <a:t>relationship type</a:t>
            </a:r>
            <a:r>
              <a:rPr lang="en-US" altLang="en-US" sz="2400">
                <a:latin typeface="Arial" panose="020B0604020202020204" pitchFamily="34" charset="0"/>
                <a:ea typeface="ＭＳ Ｐゴシック" panose="020B0600070205080204" pitchFamily="34" charset="-128"/>
              </a:rPr>
              <a:t>.</a:t>
            </a:r>
          </a:p>
          <a:p>
            <a:pPr lvl="1" eaLnBrk="1" hangingPunct="1">
              <a:lnSpc>
                <a:spcPct val="80000"/>
              </a:lnSpc>
            </a:pPr>
            <a:r>
              <a:rPr lang="en-US" altLang="en-US" sz="2100">
                <a:latin typeface="Arial" panose="020B0604020202020204" pitchFamily="34" charset="0"/>
                <a:ea typeface="ＭＳ Ｐゴシック" panose="020B0600070205080204" pitchFamily="34" charset="-128"/>
              </a:rPr>
              <a:t>For example, the WORKS_ON relationship type in which EMPLOYEEs and PROJECTs participate, or the MANAGES relationship type in which EMPLOYEEs and DEPARTMENTs participate.</a:t>
            </a:r>
          </a:p>
          <a:p>
            <a:pPr eaLnBrk="1" hangingPunct="1">
              <a:lnSpc>
                <a:spcPct val="80000"/>
              </a:lnSpc>
            </a:pPr>
            <a:r>
              <a:rPr lang="en-US" altLang="en-US" sz="2400">
                <a:latin typeface="Arial" panose="020B0604020202020204" pitchFamily="34" charset="0"/>
                <a:ea typeface="ＭＳ Ｐゴシック" panose="020B0600070205080204" pitchFamily="34" charset="-128"/>
              </a:rPr>
              <a:t>The degree of a relationship type is the number of participating entity types. </a:t>
            </a:r>
          </a:p>
          <a:p>
            <a:pPr lvl="1" eaLnBrk="1" hangingPunct="1">
              <a:lnSpc>
                <a:spcPct val="80000"/>
              </a:lnSpc>
            </a:pPr>
            <a:r>
              <a:rPr lang="en-US" altLang="en-US" sz="2100">
                <a:latin typeface="Arial" panose="020B0604020202020204" pitchFamily="34" charset="0"/>
                <a:ea typeface="ＭＳ Ｐゴシック" panose="020B0600070205080204" pitchFamily="34" charset="-128"/>
              </a:rPr>
              <a:t>Both MANAGES and WORKS_ON are </a:t>
            </a:r>
            <a:r>
              <a:rPr lang="en-US" altLang="en-US" sz="2100" i="1">
                <a:latin typeface="Arial" panose="020B0604020202020204" pitchFamily="34" charset="0"/>
                <a:ea typeface="ＭＳ Ｐゴシック" panose="020B0600070205080204" pitchFamily="34" charset="-128"/>
              </a:rPr>
              <a:t>binary</a:t>
            </a:r>
            <a:r>
              <a:rPr lang="en-US" altLang="en-US" sz="2100">
                <a:latin typeface="Arial" panose="020B0604020202020204" pitchFamily="34" charset="0"/>
                <a:ea typeface="ＭＳ Ｐゴシック" panose="020B0600070205080204" pitchFamily="34" charset="-128"/>
              </a:rPr>
              <a:t> relationships.</a:t>
            </a:r>
          </a:p>
        </p:txBody>
      </p:sp>
      <p:grpSp>
        <p:nvGrpSpPr>
          <p:cNvPr id="11" name="Group 10">
            <a:extLst>
              <a:ext uri="{FF2B5EF4-FFF2-40B4-BE49-F238E27FC236}">
                <a16:creationId xmlns:a16="http://schemas.microsoft.com/office/drawing/2014/main" id="{060518A7-1282-4E51-BA1B-946A97F38382}"/>
              </a:ext>
            </a:extLst>
          </p:cNvPr>
          <p:cNvGrpSpPr/>
          <p:nvPr/>
        </p:nvGrpSpPr>
        <p:grpSpPr>
          <a:xfrm>
            <a:off x="457200" y="6215063"/>
            <a:ext cx="8229600" cy="490537"/>
            <a:chOff x="457200" y="6215063"/>
            <a:chExt cx="8229600" cy="490537"/>
          </a:xfrm>
        </p:grpSpPr>
        <p:sp>
          <p:nvSpPr>
            <p:cNvPr id="12" name="Rectangle 11">
              <a:extLst>
                <a:ext uri="{FF2B5EF4-FFF2-40B4-BE49-F238E27FC236}">
                  <a16:creationId xmlns:a16="http://schemas.microsoft.com/office/drawing/2014/main" id="{28FFCE46-CD03-4E32-812B-A8478EC60B51}"/>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3" name="Picture 2">
              <a:extLst>
                <a:ext uri="{FF2B5EF4-FFF2-40B4-BE49-F238E27FC236}">
                  <a16:creationId xmlns:a16="http://schemas.microsoft.com/office/drawing/2014/main" id="{A5913190-0405-4F1A-9A4A-9EFB6A090007}"/>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a:extLst>
                <a:ext uri="{FF2B5EF4-FFF2-40B4-BE49-F238E27FC236}">
                  <a16:creationId xmlns:a16="http://schemas.microsoft.com/office/drawing/2014/main" id="{152B8F67-7E2C-4D23-8995-BEAB3FD3B011}"/>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5" name="TextBox 17">
              <a:extLst>
                <a:ext uri="{FF2B5EF4-FFF2-40B4-BE49-F238E27FC236}">
                  <a16:creationId xmlns:a16="http://schemas.microsoft.com/office/drawing/2014/main" id="{01EDFAB5-4373-4791-83F7-0127B40ACFE4}"/>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6" name="TextBox 18">
              <a:extLst>
                <a:ext uri="{FF2B5EF4-FFF2-40B4-BE49-F238E27FC236}">
                  <a16:creationId xmlns:a16="http://schemas.microsoft.com/office/drawing/2014/main" id="{48A8A623-1578-40A5-BDDD-72401CD5FF94}"/>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19</a:t>
              </a:fld>
              <a:r>
                <a:rPr lang="en-US" altLang="en-US" sz="1800" i="1"/>
                <a:t>     </a:t>
              </a:r>
              <a:endParaRPr lang="en-US" altLang="en-US" sz="1800" i="1" dirty="0"/>
            </a:p>
          </p:txBody>
        </p:sp>
      </p:grpSp>
    </p:spTree>
    <p:extLst>
      <p:ext uri="{BB962C8B-B14F-4D97-AF65-F5344CB8AC3E}">
        <p14:creationId xmlns:p14="http://schemas.microsoft.com/office/powerpoint/2010/main" val="857745984"/>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476869" y="0"/>
            <a:ext cx="8229600" cy="1143000"/>
          </a:xfrm>
        </p:spPr>
        <p:txBody>
          <a:bodyPr/>
          <a:lstStyle/>
          <a:p>
            <a:r>
              <a:rPr lang="en-US" sz="4000" b="1"/>
              <a:t>Learning Objectives &amp; Book Reading</a:t>
            </a:r>
          </a:p>
        </p:txBody>
      </p:sp>
      <p:sp>
        <p:nvSpPr>
          <p:cNvPr id="217091" name="Rectangle 3"/>
          <p:cNvSpPr>
            <a:spLocks noGrp="1" noChangeArrowheads="1"/>
          </p:cNvSpPr>
          <p:nvPr>
            <p:ph type="body" idx="1"/>
          </p:nvPr>
        </p:nvSpPr>
        <p:spPr>
          <a:xfrm>
            <a:off x="304800" y="914400"/>
            <a:ext cx="8686799" cy="5029199"/>
          </a:xfrm>
        </p:spPr>
        <p:txBody>
          <a:bodyPr/>
          <a:lstStyle/>
          <a:p>
            <a:r>
              <a:rPr lang="en-US" sz="2800" b="1"/>
              <a:t>Learning Objectives - </a:t>
            </a:r>
            <a:r>
              <a:rPr lang="en-US" sz="2200">
                <a:latin typeface="+mj-lt"/>
              </a:rPr>
              <a:t>To </a:t>
            </a:r>
            <a:r>
              <a:rPr lang="en-US" sz="2200" i="0" u="none" strike="noStrike" baseline="0">
                <a:latin typeface="+mj-lt"/>
              </a:rPr>
              <a:t>Understand:</a:t>
            </a:r>
            <a:endParaRPr lang="en-US" sz="2200">
              <a:latin typeface="+mj-lt"/>
            </a:endParaRPr>
          </a:p>
          <a:p>
            <a:pPr lvl="1"/>
            <a:r>
              <a:rPr lang="en-US" sz="2200" b="0" i="0" u="none" strike="noStrike" baseline="0">
                <a:latin typeface="Minion-Regular"/>
              </a:rPr>
              <a:t>the role of high-level conceptual </a:t>
            </a:r>
            <a:r>
              <a:rPr lang="it-IT" sz="2200" b="0" i="0" u="none" strike="noStrike" baseline="0">
                <a:latin typeface="Minion-Regular"/>
              </a:rPr>
              <a:t>data models in database design</a:t>
            </a:r>
            <a:endParaRPr lang="en-US" sz="2200">
              <a:ea typeface="ＭＳ Ｐゴシック" panose="020B0600070205080204" pitchFamily="34" charset="-128"/>
            </a:endParaRPr>
          </a:p>
          <a:p>
            <a:pPr lvl="1"/>
            <a:r>
              <a:rPr lang="en-US" sz="2200" b="0" i="0" u="none" strike="noStrike" baseline="0">
                <a:latin typeface="Minion-Regular"/>
              </a:rPr>
              <a:t>the use of concepts from the ER </a:t>
            </a:r>
            <a:r>
              <a:rPr lang="en-ID" sz="2200" b="0" i="0" u="none" strike="noStrike" baseline="0">
                <a:latin typeface="Minion-Regular"/>
              </a:rPr>
              <a:t>model</a:t>
            </a:r>
          </a:p>
          <a:p>
            <a:pPr lvl="1"/>
            <a:r>
              <a:rPr lang="en-US" sz="2200" b="0" i="0" u="none" strike="noStrike" baseline="0">
                <a:latin typeface="Minion-Regular"/>
              </a:rPr>
              <a:t>the concepts of entities and attributes, and the diagrammatic </a:t>
            </a:r>
            <a:r>
              <a:rPr lang="en-ID" sz="2200" b="0" i="0" u="none" strike="noStrike" baseline="0">
                <a:latin typeface="Minion-Regular"/>
              </a:rPr>
              <a:t>technique for displaying an ER schema </a:t>
            </a:r>
          </a:p>
          <a:p>
            <a:pPr lvl="1"/>
            <a:r>
              <a:rPr lang="en-ID" sz="2200" b="0" i="0" u="none" strike="noStrike" baseline="0">
                <a:latin typeface="Minion-Regular"/>
              </a:rPr>
              <a:t>The </a:t>
            </a:r>
            <a:r>
              <a:rPr lang="en-US" sz="2200" b="0" i="0" u="none" strike="noStrike" baseline="0">
                <a:latin typeface="Minion-Regular"/>
              </a:rPr>
              <a:t>concepts of binary relationships and their roles and structural constraints</a:t>
            </a:r>
          </a:p>
          <a:p>
            <a:pPr lvl="1"/>
            <a:r>
              <a:rPr lang="en-ID" sz="2200" b="0" i="0" u="none" strike="noStrike" baseline="0">
                <a:latin typeface="Minion-Regular"/>
              </a:rPr>
              <a:t>The concept of weak entity types</a:t>
            </a:r>
          </a:p>
          <a:p>
            <a:pPr lvl="1"/>
            <a:r>
              <a:rPr lang="en-US" sz="2200" b="0" i="0" u="none" strike="noStrike" baseline="0">
                <a:latin typeface="Minion-Regular"/>
              </a:rPr>
              <a:t>how a schema design is refined </a:t>
            </a:r>
            <a:r>
              <a:rPr lang="en-ID" sz="2200" b="0" i="0" u="none" strike="noStrike" baseline="0">
                <a:latin typeface="Minion-Regular"/>
              </a:rPr>
              <a:t>to include relationships</a:t>
            </a:r>
          </a:p>
          <a:p>
            <a:pPr lvl="1"/>
            <a:r>
              <a:rPr lang="en-ID" sz="2200">
                <a:latin typeface="Minion-Regular"/>
              </a:rPr>
              <a:t>t</a:t>
            </a:r>
            <a:r>
              <a:rPr lang="en-ID" sz="2200" b="0" i="0" u="none" strike="noStrike" baseline="0">
                <a:latin typeface="Minion-Regular"/>
              </a:rPr>
              <a:t>he concept of complex types of relationships</a:t>
            </a:r>
            <a:endParaRPr lang="en-US" sz="2200">
              <a:latin typeface="+mj-lt"/>
            </a:endParaRPr>
          </a:p>
          <a:p>
            <a:r>
              <a:rPr lang="en-US" sz="2800" b="1"/>
              <a:t>Book reading: </a:t>
            </a:r>
            <a:endParaRPr lang="en-US" sz="2200">
              <a:latin typeface="+mj-lt"/>
            </a:endParaRPr>
          </a:p>
          <a:p>
            <a:pPr lvl="1"/>
            <a:r>
              <a:rPr lang="en-US" sz="2200">
                <a:latin typeface="+mj-lt"/>
              </a:rPr>
              <a:t>Elmasri, Chapter 7</a:t>
            </a:r>
            <a:endParaRPr lang="en-US" sz="2200" b="0" i="0" u="none" strike="noStrike" baseline="0">
              <a:latin typeface="+mj-lt"/>
            </a:endParaRPr>
          </a:p>
        </p:txBody>
      </p:sp>
      <p:grpSp>
        <p:nvGrpSpPr>
          <p:cNvPr id="10" name="Group 9">
            <a:extLst>
              <a:ext uri="{FF2B5EF4-FFF2-40B4-BE49-F238E27FC236}">
                <a16:creationId xmlns:a16="http://schemas.microsoft.com/office/drawing/2014/main" id="{178E8A86-4250-46DB-B324-B8B549047D1A}"/>
              </a:ext>
            </a:extLst>
          </p:cNvPr>
          <p:cNvGrpSpPr/>
          <p:nvPr/>
        </p:nvGrpSpPr>
        <p:grpSpPr>
          <a:xfrm>
            <a:off x="457200" y="6215063"/>
            <a:ext cx="8229600" cy="490537"/>
            <a:chOff x="457200" y="6215063"/>
            <a:chExt cx="8229600" cy="490537"/>
          </a:xfrm>
        </p:grpSpPr>
        <p:sp>
          <p:nvSpPr>
            <p:cNvPr id="12" name="Rectangle 11">
              <a:extLst>
                <a:ext uri="{FF2B5EF4-FFF2-40B4-BE49-F238E27FC236}">
                  <a16:creationId xmlns:a16="http://schemas.microsoft.com/office/drawing/2014/main" id="{7146CE57-7BDC-4678-89A9-7D8A85062009}"/>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3" name="Picture 2">
              <a:extLst>
                <a:ext uri="{FF2B5EF4-FFF2-40B4-BE49-F238E27FC236}">
                  <a16:creationId xmlns:a16="http://schemas.microsoft.com/office/drawing/2014/main" id="{02444FC1-FF55-44B3-A539-9B554824BF7C}"/>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a:extLst>
                <a:ext uri="{FF2B5EF4-FFF2-40B4-BE49-F238E27FC236}">
                  <a16:creationId xmlns:a16="http://schemas.microsoft.com/office/drawing/2014/main" id="{307DE1EF-E064-4235-9C65-41BE8B77A542}"/>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5" name="TextBox 17">
              <a:extLst>
                <a:ext uri="{FF2B5EF4-FFF2-40B4-BE49-F238E27FC236}">
                  <a16:creationId xmlns:a16="http://schemas.microsoft.com/office/drawing/2014/main" id="{7EA31D13-A74C-4BB7-B234-EB8E3C0C98D8}"/>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6" name="TextBox 18">
              <a:extLst>
                <a:ext uri="{FF2B5EF4-FFF2-40B4-BE49-F238E27FC236}">
                  <a16:creationId xmlns:a16="http://schemas.microsoft.com/office/drawing/2014/main" id="{F832B3A7-710D-48D6-B482-F95FAC86ED6E}"/>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a:t>
              </a:r>
              <a:r>
                <a:rPr lang="en-US" altLang="en-US" sz="1800" i="1" dirty="0"/>
                <a:t>/ </a:t>
              </a:r>
              <a:fld id="{1DF5AB11-4E01-9140-A8D3-FF97F5B8F91F}" type="slidenum">
                <a:rPr lang="en-US" altLang="en-US" sz="1800" i="1"/>
                <a:pPr algn="r" eaLnBrk="1" hangingPunct="1">
                  <a:spcBef>
                    <a:spcPct val="0"/>
                  </a:spcBef>
                  <a:buFontTx/>
                  <a:buNone/>
                </a:pPr>
                <a:t>2</a:t>
              </a:fld>
              <a:r>
                <a:rPr lang="en-US" altLang="en-US" sz="1800" i="1" dirty="0"/>
                <a:t>     </a:t>
              </a:r>
            </a:p>
          </p:txBody>
        </p:sp>
      </p:grpSp>
    </p:spTree>
    <p:extLst>
      <p:ext uri="{BB962C8B-B14F-4D97-AF65-F5344CB8AC3E}">
        <p14:creationId xmlns:p14="http://schemas.microsoft.com/office/powerpoint/2010/main" val="2249457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5">
            <a:extLst>
              <a:ext uri="{FF2B5EF4-FFF2-40B4-BE49-F238E27FC236}">
                <a16:creationId xmlns:a16="http://schemas.microsoft.com/office/drawing/2014/main" id="{D36638BE-6A1D-4B48-880A-56E698B5D2F7}"/>
              </a:ext>
            </a:extLst>
          </p:cNvPr>
          <p:cNvSpPr>
            <a:spLocks noGrp="1" noChangeArrowheads="1"/>
          </p:cNvSpPr>
          <p:nvPr>
            <p:ph type="title"/>
          </p:nvPr>
        </p:nvSpPr>
        <p:spPr>
          <a:xfrm>
            <a:off x="152400" y="290513"/>
            <a:ext cx="8763000" cy="776287"/>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en-US" altLang="en-US" sz="2800">
                <a:solidFill>
                  <a:srgbClr val="0000FF"/>
                </a:solidFill>
                <a:latin typeface="Arial" panose="020B0604020202020204" pitchFamily="34" charset="0"/>
                <a:ea typeface="ＭＳ Ｐゴシック" panose="020B0600070205080204" pitchFamily="34" charset="-128"/>
              </a:rPr>
              <a:t>Relationship instances of the WORKS_FOR N:1 relationship between EMPLOYEE and DEPARTMENT</a:t>
            </a:r>
          </a:p>
        </p:txBody>
      </p:sp>
      <p:sp>
        <p:nvSpPr>
          <p:cNvPr id="44036" name="TextBox 4">
            <a:extLst>
              <a:ext uri="{FF2B5EF4-FFF2-40B4-BE49-F238E27FC236}">
                <a16:creationId xmlns:a16="http://schemas.microsoft.com/office/drawing/2014/main" id="{F2E059B7-3617-0A4D-AC40-B5768FF71875}"/>
              </a:ext>
            </a:extLst>
          </p:cNvPr>
          <p:cNvSpPr txBox="1">
            <a:spLocks noChangeArrowheads="1"/>
          </p:cNvSpPr>
          <p:nvPr/>
        </p:nvSpPr>
        <p:spPr bwMode="auto">
          <a:xfrm>
            <a:off x="6477000" y="4800600"/>
            <a:ext cx="2895600" cy="1524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800"/>
          </a:p>
        </p:txBody>
      </p:sp>
      <p:pic>
        <p:nvPicPr>
          <p:cNvPr id="3" name="Picture 2">
            <a:extLst>
              <a:ext uri="{FF2B5EF4-FFF2-40B4-BE49-F238E27FC236}">
                <a16:creationId xmlns:a16="http://schemas.microsoft.com/office/drawing/2014/main" id="{24D8EF08-A8E9-4104-A6E0-CF4786F94541}"/>
              </a:ext>
            </a:extLst>
          </p:cNvPr>
          <p:cNvPicPr>
            <a:picLocks noChangeAspect="1"/>
          </p:cNvPicPr>
          <p:nvPr/>
        </p:nvPicPr>
        <p:blipFill>
          <a:blip r:embed="rId3"/>
          <a:stretch>
            <a:fillRect/>
          </a:stretch>
        </p:blipFill>
        <p:spPr>
          <a:xfrm>
            <a:off x="1366838" y="1130352"/>
            <a:ext cx="5953125" cy="4981575"/>
          </a:xfrm>
          <a:prstGeom prst="rect">
            <a:avLst/>
          </a:prstGeom>
        </p:spPr>
      </p:pic>
      <p:grpSp>
        <p:nvGrpSpPr>
          <p:cNvPr id="12" name="Group 11">
            <a:extLst>
              <a:ext uri="{FF2B5EF4-FFF2-40B4-BE49-F238E27FC236}">
                <a16:creationId xmlns:a16="http://schemas.microsoft.com/office/drawing/2014/main" id="{F0E1D400-9CC8-400A-AC21-8F60871FCBDB}"/>
              </a:ext>
            </a:extLst>
          </p:cNvPr>
          <p:cNvGrpSpPr/>
          <p:nvPr/>
        </p:nvGrpSpPr>
        <p:grpSpPr>
          <a:xfrm>
            <a:off x="457200" y="6215063"/>
            <a:ext cx="8229600" cy="490537"/>
            <a:chOff x="457200" y="6215063"/>
            <a:chExt cx="8229600" cy="490537"/>
          </a:xfrm>
        </p:grpSpPr>
        <p:sp>
          <p:nvSpPr>
            <p:cNvPr id="13" name="Rectangle 12">
              <a:extLst>
                <a:ext uri="{FF2B5EF4-FFF2-40B4-BE49-F238E27FC236}">
                  <a16:creationId xmlns:a16="http://schemas.microsoft.com/office/drawing/2014/main" id="{CEFC3ECA-8D86-42B7-825E-0D73775AFA1A}"/>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4" name="Picture 2">
              <a:extLst>
                <a:ext uri="{FF2B5EF4-FFF2-40B4-BE49-F238E27FC236}">
                  <a16:creationId xmlns:a16="http://schemas.microsoft.com/office/drawing/2014/main" id="{289CB0EC-129E-4E51-BB46-3030BBEFC319}"/>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a:extLst>
                <a:ext uri="{FF2B5EF4-FFF2-40B4-BE49-F238E27FC236}">
                  <a16:creationId xmlns:a16="http://schemas.microsoft.com/office/drawing/2014/main" id="{03E3C864-5CE0-43E4-8976-2742E9E0CAD3}"/>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6" name="TextBox 17">
              <a:extLst>
                <a:ext uri="{FF2B5EF4-FFF2-40B4-BE49-F238E27FC236}">
                  <a16:creationId xmlns:a16="http://schemas.microsoft.com/office/drawing/2014/main" id="{9B1D84A7-5D83-4F5E-A909-52EA71BA1193}"/>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7" name="TextBox 18">
              <a:extLst>
                <a:ext uri="{FF2B5EF4-FFF2-40B4-BE49-F238E27FC236}">
                  <a16:creationId xmlns:a16="http://schemas.microsoft.com/office/drawing/2014/main" id="{72A44AB8-24B2-4633-A5CA-05F384BC50AE}"/>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20</a:t>
              </a:fld>
              <a:r>
                <a:rPr lang="en-US" altLang="en-US" sz="1800" i="1"/>
                <a:t>     </a:t>
              </a:r>
              <a:endParaRPr lang="en-US" altLang="en-US" sz="1800" i="1" dirty="0"/>
            </a:p>
          </p:txBody>
        </p:sp>
      </p:grpSp>
    </p:spTree>
    <p:extLst>
      <p:ext uri="{BB962C8B-B14F-4D97-AF65-F5344CB8AC3E}">
        <p14:creationId xmlns:p14="http://schemas.microsoft.com/office/powerpoint/2010/main" val="2053426584"/>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0">
            <a:extLst>
              <a:ext uri="{FF2B5EF4-FFF2-40B4-BE49-F238E27FC236}">
                <a16:creationId xmlns:a16="http://schemas.microsoft.com/office/drawing/2014/main" id="{6AE6E135-33E5-584E-A2E1-B0BEC57573B3}"/>
              </a:ext>
            </a:extLst>
          </p:cNvPr>
          <p:cNvSpPr>
            <a:spLocks noGrp="1" noChangeArrowheads="1"/>
          </p:cNvSpPr>
          <p:nvPr>
            <p:ph type="title"/>
          </p:nvPr>
        </p:nvSpPr>
        <p:spPr>
          <a:xfrm>
            <a:off x="296863" y="85725"/>
            <a:ext cx="849630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en-US" altLang="en-US" sz="2800">
                <a:solidFill>
                  <a:srgbClr val="0000FF"/>
                </a:solidFill>
                <a:latin typeface="Arial" panose="020B0604020202020204" pitchFamily="34" charset="0"/>
                <a:ea typeface="ＭＳ Ｐゴシック" panose="020B0600070205080204" pitchFamily="34" charset="-128"/>
              </a:rPr>
              <a:t>Relationship instances of the M:N  WORKS_ON relationship between EMPLOYEE and PROJECT</a:t>
            </a:r>
          </a:p>
        </p:txBody>
      </p:sp>
      <p:sp>
        <p:nvSpPr>
          <p:cNvPr id="36868" name="Text Box 21">
            <a:extLst>
              <a:ext uri="{FF2B5EF4-FFF2-40B4-BE49-F238E27FC236}">
                <a16:creationId xmlns:a16="http://schemas.microsoft.com/office/drawing/2014/main" id="{969E4C8B-8608-9A40-9D13-17ECCDF2660D}"/>
              </a:ext>
            </a:extLst>
          </p:cNvPr>
          <p:cNvSpPr txBox="1">
            <a:spLocks noChangeArrowheads="1"/>
          </p:cNvSpPr>
          <p:nvPr/>
        </p:nvSpPr>
        <p:spPr bwMode="auto">
          <a:xfrm>
            <a:off x="685800" y="1822450"/>
            <a:ext cx="80994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800">
                <a:solidFill>
                  <a:schemeClr val="tx2"/>
                </a:solidFill>
                <a:latin typeface="Arial" charset="0"/>
                <a:ea typeface="ＭＳ Ｐゴシック" charset="0"/>
              </a:defRPr>
            </a:lvl1pPr>
            <a:lvl2pPr>
              <a:defRPr sz="2600">
                <a:solidFill>
                  <a:srgbClr val="800000"/>
                </a:solidFill>
                <a:latin typeface="Arial" charset="0"/>
                <a:ea typeface="ＭＳ Ｐゴシック" charset="0"/>
              </a:defRPr>
            </a:lvl2pPr>
            <a:lvl3pPr>
              <a:defRPr sz="2400">
                <a:solidFill>
                  <a:schemeClr val="tx2"/>
                </a:solidFill>
                <a:latin typeface="Arial" charset="0"/>
                <a:ea typeface="ＭＳ Ｐゴシック" charset="0"/>
              </a:defRPr>
            </a:lvl3pPr>
            <a:lvl4pPr>
              <a:defRPr sz="2000">
                <a:solidFill>
                  <a:srgbClr val="800000"/>
                </a:solidFill>
                <a:latin typeface="Arial" charset="0"/>
                <a:ea typeface="ＭＳ Ｐゴシック" charset="0"/>
              </a:defRPr>
            </a:lvl4pPr>
            <a:lvl5pPr>
              <a:defRPr sz="2000">
                <a:solidFill>
                  <a:schemeClr val="tx2"/>
                </a:solidFill>
                <a:latin typeface="Arial" charset="0"/>
                <a:ea typeface="ＭＳ Ｐゴシック" charset="0"/>
              </a:defRPr>
            </a:lvl5pPr>
            <a:lvl6pPr eaLnBrk="0" hangingPunct="0">
              <a:buFont typeface="Wingdings" charset="0"/>
              <a:defRPr sz="2000">
                <a:solidFill>
                  <a:schemeClr val="tx2"/>
                </a:solidFill>
                <a:latin typeface="Arial" charset="0"/>
                <a:ea typeface="ＭＳ Ｐゴシック" charset="0"/>
              </a:defRPr>
            </a:lvl6pPr>
            <a:lvl7pPr eaLnBrk="0" hangingPunct="0">
              <a:buFont typeface="Wingdings" charset="0"/>
              <a:defRPr sz="2000">
                <a:solidFill>
                  <a:schemeClr val="tx2"/>
                </a:solidFill>
                <a:latin typeface="Arial" charset="0"/>
                <a:ea typeface="ＭＳ Ｐゴシック" charset="0"/>
              </a:defRPr>
            </a:lvl7pPr>
            <a:lvl8pPr eaLnBrk="0" hangingPunct="0">
              <a:buFont typeface="Wingdings" charset="0"/>
              <a:defRPr sz="2000">
                <a:solidFill>
                  <a:schemeClr val="tx2"/>
                </a:solidFill>
                <a:latin typeface="Arial" charset="0"/>
                <a:ea typeface="ＭＳ Ｐゴシック" charset="0"/>
              </a:defRPr>
            </a:lvl8pPr>
            <a:lvl9pPr eaLnBrk="0" hangingPunct="0">
              <a:buFont typeface="Wingdings" charset="0"/>
              <a:defRPr sz="2000">
                <a:solidFill>
                  <a:schemeClr val="tx2"/>
                </a:solidFill>
                <a:latin typeface="Arial" charset="0"/>
                <a:ea typeface="ＭＳ Ｐゴシック" charset="0"/>
              </a:defRPr>
            </a:lvl9pPr>
          </a:lstStyle>
          <a:p>
            <a:pPr>
              <a:spcBef>
                <a:spcPct val="50000"/>
              </a:spcBef>
              <a:defRPr/>
            </a:pPr>
            <a:endParaRPr lang="en-US" sz="2400">
              <a:solidFill>
                <a:schemeClr val="bg2"/>
              </a:solidFill>
              <a:latin typeface="Times New Roman" charset="0"/>
              <a:cs typeface="ＭＳ Ｐゴシック" charset="0"/>
            </a:endParaRPr>
          </a:p>
        </p:txBody>
      </p:sp>
      <p:sp>
        <p:nvSpPr>
          <p:cNvPr id="46085" name="TextBox 4">
            <a:extLst>
              <a:ext uri="{FF2B5EF4-FFF2-40B4-BE49-F238E27FC236}">
                <a16:creationId xmlns:a16="http://schemas.microsoft.com/office/drawing/2014/main" id="{EB091DC6-42E8-FF40-B493-4FD782F486C2}"/>
              </a:ext>
            </a:extLst>
          </p:cNvPr>
          <p:cNvSpPr txBox="1">
            <a:spLocks noChangeArrowheads="1"/>
          </p:cNvSpPr>
          <p:nvPr/>
        </p:nvSpPr>
        <p:spPr bwMode="auto">
          <a:xfrm>
            <a:off x="6400800" y="5486400"/>
            <a:ext cx="2362200" cy="990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800"/>
          </a:p>
        </p:txBody>
      </p:sp>
      <p:pic>
        <p:nvPicPr>
          <p:cNvPr id="3" name="Picture 2">
            <a:extLst>
              <a:ext uri="{FF2B5EF4-FFF2-40B4-BE49-F238E27FC236}">
                <a16:creationId xmlns:a16="http://schemas.microsoft.com/office/drawing/2014/main" id="{70E87E59-1F96-40E0-9318-27F39B6DEE16}"/>
              </a:ext>
            </a:extLst>
          </p:cNvPr>
          <p:cNvPicPr>
            <a:picLocks noChangeAspect="1"/>
          </p:cNvPicPr>
          <p:nvPr/>
        </p:nvPicPr>
        <p:blipFill>
          <a:blip r:embed="rId3"/>
          <a:stretch>
            <a:fillRect/>
          </a:stretch>
        </p:blipFill>
        <p:spPr>
          <a:xfrm>
            <a:off x="1752600" y="1169258"/>
            <a:ext cx="5334000" cy="4793392"/>
          </a:xfrm>
          <a:prstGeom prst="rect">
            <a:avLst/>
          </a:prstGeom>
        </p:spPr>
      </p:pic>
      <p:grpSp>
        <p:nvGrpSpPr>
          <p:cNvPr id="13" name="Group 12">
            <a:extLst>
              <a:ext uri="{FF2B5EF4-FFF2-40B4-BE49-F238E27FC236}">
                <a16:creationId xmlns:a16="http://schemas.microsoft.com/office/drawing/2014/main" id="{8F5E64D1-442F-43EA-B6A9-D9343D11F59E}"/>
              </a:ext>
            </a:extLst>
          </p:cNvPr>
          <p:cNvGrpSpPr/>
          <p:nvPr/>
        </p:nvGrpSpPr>
        <p:grpSpPr>
          <a:xfrm>
            <a:off x="457200" y="6215063"/>
            <a:ext cx="8229600" cy="490537"/>
            <a:chOff x="457200" y="6215063"/>
            <a:chExt cx="8229600" cy="490537"/>
          </a:xfrm>
        </p:grpSpPr>
        <p:sp>
          <p:nvSpPr>
            <p:cNvPr id="14" name="Rectangle 13">
              <a:extLst>
                <a:ext uri="{FF2B5EF4-FFF2-40B4-BE49-F238E27FC236}">
                  <a16:creationId xmlns:a16="http://schemas.microsoft.com/office/drawing/2014/main" id="{B0A2AFD7-7FF8-4F3C-AED5-A976742DC374}"/>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5" name="Picture 2">
              <a:extLst>
                <a:ext uri="{FF2B5EF4-FFF2-40B4-BE49-F238E27FC236}">
                  <a16:creationId xmlns:a16="http://schemas.microsoft.com/office/drawing/2014/main" id="{6192DF29-D731-47C8-9613-AEB330EC32C0}"/>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5">
              <a:extLst>
                <a:ext uri="{FF2B5EF4-FFF2-40B4-BE49-F238E27FC236}">
                  <a16:creationId xmlns:a16="http://schemas.microsoft.com/office/drawing/2014/main" id="{9AFD54D2-B4EE-462D-84E9-6FE08003CB69}"/>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7" name="TextBox 17">
              <a:extLst>
                <a:ext uri="{FF2B5EF4-FFF2-40B4-BE49-F238E27FC236}">
                  <a16:creationId xmlns:a16="http://schemas.microsoft.com/office/drawing/2014/main" id="{AF60B69C-EF32-484A-85D1-D4A1D5D3CADD}"/>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8" name="TextBox 18">
              <a:extLst>
                <a:ext uri="{FF2B5EF4-FFF2-40B4-BE49-F238E27FC236}">
                  <a16:creationId xmlns:a16="http://schemas.microsoft.com/office/drawing/2014/main" id="{255CF158-26C7-4C66-A29E-4EF25FD4A119}"/>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21</a:t>
              </a:fld>
              <a:r>
                <a:rPr lang="en-US" altLang="en-US" sz="1800" i="1"/>
                <a:t>     </a:t>
              </a:r>
              <a:endParaRPr lang="en-US" altLang="en-US" sz="1800" i="1" dirty="0"/>
            </a:p>
          </p:txBody>
        </p:sp>
      </p:grpSp>
    </p:spTree>
    <p:extLst>
      <p:ext uri="{BB962C8B-B14F-4D97-AF65-F5344CB8AC3E}">
        <p14:creationId xmlns:p14="http://schemas.microsoft.com/office/powerpoint/2010/main" val="549356490"/>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050">
            <a:extLst>
              <a:ext uri="{FF2B5EF4-FFF2-40B4-BE49-F238E27FC236}">
                <a16:creationId xmlns:a16="http://schemas.microsoft.com/office/drawing/2014/main" id="{CC52E53B-8046-4448-AE62-E2C5A7649C88}"/>
              </a:ext>
            </a:extLst>
          </p:cNvPr>
          <p:cNvSpPr>
            <a:spLocks noGrp="1" noChangeArrowheads="1"/>
          </p:cNvSpPr>
          <p:nvPr>
            <p:ph type="title"/>
          </p:nvPr>
        </p:nvSpPr>
        <p:spPr/>
        <p:txBody>
          <a:bodyPr/>
          <a:lstStyle/>
          <a:p>
            <a:pPr eaLnBrk="1" hangingPunct="1"/>
            <a:r>
              <a:rPr lang="en-US" altLang="en-US" sz="3200">
                <a:solidFill>
                  <a:srgbClr val="0000FF"/>
                </a:solidFill>
                <a:latin typeface="Arial" panose="020B0604020202020204" pitchFamily="34" charset="0"/>
                <a:ea typeface="ＭＳ Ｐゴシック" panose="020B0600070205080204" pitchFamily="34" charset="-128"/>
              </a:rPr>
              <a:t>Relationship type vs. relationship set (1)</a:t>
            </a:r>
          </a:p>
        </p:txBody>
      </p:sp>
      <p:sp>
        <p:nvSpPr>
          <p:cNvPr id="48130" name="Rectangle 2051">
            <a:extLst>
              <a:ext uri="{FF2B5EF4-FFF2-40B4-BE49-F238E27FC236}">
                <a16:creationId xmlns:a16="http://schemas.microsoft.com/office/drawing/2014/main" id="{AD3BA4A2-7BD0-F245-ABD3-4791278E46D8}"/>
              </a:ext>
            </a:extLst>
          </p:cNvPr>
          <p:cNvSpPr>
            <a:spLocks noGrp="1" noChangeArrowheads="1"/>
          </p:cNvSpPr>
          <p:nvPr>
            <p:ph type="body" idx="1"/>
          </p:nvPr>
        </p:nvSpPr>
        <p:spPr>
          <a:xfrm>
            <a:off x="457200" y="1295400"/>
            <a:ext cx="8229600" cy="4525963"/>
          </a:xfrm>
        </p:spPr>
        <p:txBody>
          <a:bodyPr/>
          <a:lstStyle/>
          <a:p>
            <a:pPr eaLnBrk="1" hangingPunct="1"/>
            <a:r>
              <a:rPr lang="en-US" altLang="en-US">
                <a:latin typeface="Arial" panose="020B0604020202020204" pitchFamily="34" charset="0"/>
                <a:ea typeface="ＭＳ Ｐゴシック" panose="020B0600070205080204" pitchFamily="34" charset="-128"/>
              </a:rPr>
              <a:t>Relationship Type:</a:t>
            </a:r>
          </a:p>
          <a:p>
            <a:pPr lvl="1" eaLnBrk="1" hangingPunct="1"/>
            <a:r>
              <a:rPr lang="en-US" altLang="en-US">
                <a:latin typeface="Arial" panose="020B0604020202020204" pitchFamily="34" charset="0"/>
                <a:ea typeface="ＭＳ Ｐゴシック" panose="020B0600070205080204" pitchFamily="34" charset="-128"/>
              </a:rPr>
              <a:t>Is the schema description of a relationship</a:t>
            </a:r>
          </a:p>
          <a:p>
            <a:pPr lvl="1" eaLnBrk="1" hangingPunct="1"/>
            <a:r>
              <a:rPr lang="en-US" altLang="en-US">
                <a:latin typeface="Arial" panose="020B0604020202020204" pitchFamily="34" charset="0"/>
                <a:ea typeface="ＭＳ Ｐゴシック" panose="020B0600070205080204" pitchFamily="34" charset="-128"/>
              </a:rPr>
              <a:t>Identifies the relationship name and the participating entity types</a:t>
            </a:r>
          </a:p>
          <a:p>
            <a:pPr lvl="1" eaLnBrk="1" hangingPunct="1"/>
            <a:r>
              <a:rPr lang="en-US" altLang="en-US">
                <a:latin typeface="Arial" panose="020B0604020202020204" pitchFamily="34" charset="0"/>
                <a:ea typeface="ＭＳ Ｐゴシック" panose="020B0600070205080204" pitchFamily="34" charset="-128"/>
              </a:rPr>
              <a:t>Also identifies certain relationship constraints</a:t>
            </a:r>
          </a:p>
          <a:p>
            <a:pPr eaLnBrk="1" hangingPunct="1"/>
            <a:r>
              <a:rPr lang="en-US" altLang="en-US">
                <a:latin typeface="Arial" panose="020B0604020202020204" pitchFamily="34" charset="0"/>
                <a:ea typeface="ＭＳ Ｐゴシック" panose="020B0600070205080204" pitchFamily="34" charset="-128"/>
              </a:rPr>
              <a:t>Relationship Set:</a:t>
            </a:r>
          </a:p>
          <a:p>
            <a:pPr lvl="1" eaLnBrk="1" hangingPunct="1"/>
            <a:r>
              <a:rPr lang="en-US" altLang="en-US">
                <a:latin typeface="Arial" panose="020B0604020202020204" pitchFamily="34" charset="0"/>
                <a:ea typeface="ＭＳ Ｐゴシック" panose="020B0600070205080204" pitchFamily="34" charset="-128"/>
              </a:rPr>
              <a:t>The current set of relationship instances represented in the database</a:t>
            </a:r>
          </a:p>
          <a:p>
            <a:pPr lvl="1" eaLnBrk="1" hangingPunct="1"/>
            <a:r>
              <a:rPr lang="en-US" altLang="en-US">
                <a:latin typeface="Arial" panose="020B0604020202020204" pitchFamily="34" charset="0"/>
                <a:ea typeface="ＭＳ Ｐゴシック" panose="020B0600070205080204" pitchFamily="34" charset="-128"/>
              </a:rPr>
              <a:t>The current </a:t>
            </a:r>
            <a:r>
              <a:rPr lang="en-US" altLang="en-US" i="1">
                <a:latin typeface="Arial" panose="020B0604020202020204" pitchFamily="34" charset="0"/>
                <a:ea typeface="ＭＳ Ｐゴシック" panose="020B0600070205080204" pitchFamily="34" charset="-128"/>
              </a:rPr>
              <a:t>state</a:t>
            </a:r>
            <a:r>
              <a:rPr lang="en-US" altLang="en-US">
                <a:latin typeface="Arial" panose="020B0604020202020204" pitchFamily="34" charset="0"/>
                <a:ea typeface="ＭＳ Ｐゴシック" panose="020B0600070205080204" pitchFamily="34" charset="-128"/>
              </a:rPr>
              <a:t> of a relationship type</a:t>
            </a:r>
          </a:p>
        </p:txBody>
      </p:sp>
      <p:grpSp>
        <p:nvGrpSpPr>
          <p:cNvPr id="11" name="Group 10">
            <a:extLst>
              <a:ext uri="{FF2B5EF4-FFF2-40B4-BE49-F238E27FC236}">
                <a16:creationId xmlns:a16="http://schemas.microsoft.com/office/drawing/2014/main" id="{9194C05F-1580-4065-8BCC-F42322A6DE2A}"/>
              </a:ext>
            </a:extLst>
          </p:cNvPr>
          <p:cNvGrpSpPr/>
          <p:nvPr/>
        </p:nvGrpSpPr>
        <p:grpSpPr>
          <a:xfrm>
            <a:off x="457200" y="6215063"/>
            <a:ext cx="8229600" cy="490537"/>
            <a:chOff x="457200" y="6215063"/>
            <a:chExt cx="8229600" cy="490537"/>
          </a:xfrm>
        </p:grpSpPr>
        <p:sp>
          <p:nvSpPr>
            <p:cNvPr id="12" name="Rectangle 11">
              <a:extLst>
                <a:ext uri="{FF2B5EF4-FFF2-40B4-BE49-F238E27FC236}">
                  <a16:creationId xmlns:a16="http://schemas.microsoft.com/office/drawing/2014/main" id="{927C62FC-7B38-46C0-A7B7-F1EBF00C9B62}"/>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3" name="Picture 2">
              <a:extLst>
                <a:ext uri="{FF2B5EF4-FFF2-40B4-BE49-F238E27FC236}">
                  <a16:creationId xmlns:a16="http://schemas.microsoft.com/office/drawing/2014/main" id="{26D4FA20-CD80-4400-83FA-F6A1782692C3}"/>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a:extLst>
                <a:ext uri="{FF2B5EF4-FFF2-40B4-BE49-F238E27FC236}">
                  <a16:creationId xmlns:a16="http://schemas.microsoft.com/office/drawing/2014/main" id="{0A63EAB8-3793-4BA7-B89C-EBEB111B950D}"/>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5" name="TextBox 17">
              <a:extLst>
                <a:ext uri="{FF2B5EF4-FFF2-40B4-BE49-F238E27FC236}">
                  <a16:creationId xmlns:a16="http://schemas.microsoft.com/office/drawing/2014/main" id="{FD16FC29-CA07-4CD1-90D2-D404302DBA4A}"/>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6" name="TextBox 18">
              <a:extLst>
                <a:ext uri="{FF2B5EF4-FFF2-40B4-BE49-F238E27FC236}">
                  <a16:creationId xmlns:a16="http://schemas.microsoft.com/office/drawing/2014/main" id="{2CD4DA5A-4F17-406D-97EC-F1C2E374F03F}"/>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22</a:t>
              </a:fld>
              <a:r>
                <a:rPr lang="en-US" altLang="en-US" sz="1800" i="1"/>
                <a:t>     </a:t>
              </a:r>
              <a:endParaRPr lang="en-US" altLang="en-US" sz="1800" i="1" dirty="0"/>
            </a:p>
          </p:txBody>
        </p:sp>
      </p:grpSp>
    </p:spTree>
    <p:extLst>
      <p:ext uri="{BB962C8B-B14F-4D97-AF65-F5344CB8AC3E}">
        <p14:creationId xmlns:p14="http://schemas.microsoft.com/office/powerpoint/2010/main" val="3127866250"/>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412461F4-F466-DB44-BE8E-6B86D86F2869}"/>
              </a:ext>
            </a:extLst>
          </p:cNvPr>
          <p:cNvSpPr>
            <a:spLocks noGrp="1" noChangeArrowheads="1"/>
          </p:cNvSpPr>
          <p:nvPr>
            <p:ph type="title"/>
          </p:nvPr>
        </p:nvSpPr>
        <p:spPr/>
        <p:txBody>
          <a:bodyPr/>
          <a:lstStyle/>
          <a:p>
            <a:pPr eaLnBrk="1" hangingPunct="1"/>
            <a:r>
              <a:rPr lang="en-US" altLang="en-US" sz="3200">
                <a:solidFill>
                  <a:srgbClr val="0000FF"/>
                </a:solidFill>
                <a:latin typeface="Arial" panose="020B0604020202020204" pitchFamily="34" charset="0"/>
                <a:ea typeface="ＭＳ Ｐゴシック" panose="020B0600070205080204" pitchFamily="34" charset="-128"/>
              </a:rPr>
              <a:t>Relationship type vs. relationship set (2)</a:t>
            </a:r>
          </a:p>
        </p:txBody>
      </p:sp>
      <p:sp>
        <p:nvSpPr>
          <p:cNvPr id="49154" name="Rectangle 3">
            <a:extLst>
              <a:ext uri="{FF2B5EF4-FFF2-40B4-BE49-F238E27FC236}">
                <a16:creationId xmlns:a16="http://schemas.microsoft.com/office/drawing/2014/main" id="{29E9AEDE-BB62-0549-B334-4C349F9A3719}"/>
              </a:ext>
            </a:extLst>
          </p:cNvPr>
          <p:cNvSpPr>
            <a:spLocks noGrp="1" noChangeArrowheads="1"/>
          </p:cNvSpPr>
          <p:nvPr>
            <p:ph type="body" idx="1"/>
          </p:nvPr>
        </p:nvSpPr>
        <p:spPr>
          <a:xfrm>
            <a:off x="381000" y="1676400"/>
            <a:ext cx="8229600" cy="4525963"/>
          </a:xfrm>
        </p:spPr>
        <p:txBody>
          <a:bodyPr/>
          <a:lstStyle/>
          <a:p>
            <a:pPr eaLnBrk="1" hangingPunct="1"/>
            <a:r>
              <a:rPr lang="en-US" altLang="en-US" sz="2800">
                <a:latin typeface="Arial" panose="020B0604020202020204" pitchFamily="34" charset="0"/>
                <a:ea typeface="ＭＳ Ｐゴシック" panose="020B0600070205080204" pitchFamily="34" charset="-128"/>
              </a:rPr>
              <a:t>Previous figures displayed the relationship sets</a:t>
            </a:r>
          </a:p>
          <a:p>
            <a:pPr eaLnBrk="1" hangingPunct="1"/>
            <a:r>
              <a:rPr lang="en-US" altLang="en-US" sz="2800">
                <a:latin typeface="Arial" panose="020B0604020202020204" pitchFamily="34" charset="0"/>
                <a:ea typeface="ＭＳ Ｐゴシック" panose="020B0600070205080204" pitchFamily="34" charset="-128"/>
              </a:rPr>
              <a:t>Each instance in the set relates individual participating entities – one from each participating entity type</a:t>
            </a:r>
          </a:p>
          <a:p>
            <a:pPr eaLnBrk="1" hangingPunct="1"/>
            <a:r>
              <a:rPr lang="en-US" altLang="en-US" sz="2800">
                <a:latin typeface="Arial" panose="020B0604020202020204" pitchFamily="34" charset="0"/>
                <a:ea typeface="ＭＳ Ｐゴシック" panose="020B0600070205080204" pitchFamily="34" charset="-128"/>
              </a:rPr>
              <a:t>In ER diagrams, we represent the </a:t>
            </a:r>
            <a:r>
              <a:rPr lang="en-US" altLang="en-US" sz="2800" i="1">
                <a:latin typeface="Arial" panose="020B0604020202020204" pitchFamily="34" charset="0"/>
                <a:ea typeface="ＭＳ Ｐゴシック" panose="020B0600070205080204" pitchFamily="34" charset="-128"/>
              </a:rPr>
              <a:t>relationship type </a:t>
            </a:r>
            <a:r>
              <a:rPr lang="en-US" altLang="en-US" sz="2800">
                <a:latin typeface="Arial" panose="020B0604020202020204" pitchFamily="34" charset="0"/>
                <a:ea typeface="ＭＳ Ｐゴシック" panose="020B0600070205080204" pitchFamily="34" charset="-128"/>
              </a:rPr>
              <a:t>as follows:</a:t>
            </a:r>
          </a:p>
          <a:p>
            <a:pPr lvl="1" eaLnBrk="1" hangingPunct="1"/>
            <a:r>
              <a:rPr lang="en-US" altLang="en-US" sz="2400">
                <a:latin typeface="Arial" panose="020B0604020202020204" pitchFamily="34" charset="0"/>
                <a:ea typeface="ＭＳ Ｐゴシック" panose="020B0600070205080204" pitchFamily="34" charset="-128"/>
              </a:rPr>
              <a:t>Diamond-shaped box is used to display a relationship type</a:t>
            </a:r>
          </a:p>
          <a:p>
            <a:pPr lvl="1" eaLnBrk="1" hangingPunct="1"/>
            <a:r>
              <a:rPr lang="en-US" altLang="en-US" sz="2400">
                <a:latin typeface="Arial" panose="020B0604020202020204" pitchFamily="34" charset="0"/>
                <a:ea typeface="ＭＳ Ｐゴシック" panose="020B0600070205080204" pitchFamily="34" charset="-128"/>
              </a:rPr>
              <a:t>Connected to the participating entity types via straight lines</a:t>
            </a:r>
          </a:p>
        </p:txBody>
      </p:sp>
      <p:grpSp>
        <p:nvGrpSpPr>
          <p:cNvPr id="11" name="Group 10">
            <a:extLst>
              <a:ext uri="{FF2B5EF4-FFF2-40B4-BE49-F238E27FC236}">
                <a16:creationId xmlns:a16="http://schemas.microsoft.com/office/drawing/2014/main" id="{4E00DAA6-1CA1-4D31-BEC8-AA54F6CCDFB7}"/>
              </a:ext>
            </a:extLst>
          </p:cNvPr>
          <p:cNvGrpSpPr/>
          <p:nvPr/>
        </p:nvGrpSpPr>
        <p:grpSpPr>
          <a:xfrm>
            <a:off x="381000" y="6291263"/>
            <a:ext cx="8229600" cy="490537"/>
            <a:chOff x="457200" y="6215063"/>
            <a:chExt cx="8229600" cy="490537"/>
          </a:xfrm>
        </p:grpSpPr>
        <p:sp>
          <p:nvSpPr>
            <p:cNvPr id="12" name="Rectangle 11">
              <a:extLst>
                <a:ext uri="{FF2B5EF4-FFF2-40B4-BE49-F238E27FC236}">
                  <a16:creationId xmlns:a16="http://schemas.microsoft.com/office/drawing/2014/main" id="{379B6E24-2AFA-4CDD-BCBF-50822241EBA0}"/>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3" name="Picture 2">
              <a:extLst>
                <a:ext uri="{FF2B5EF4-FFF2-40B4-BE49-F238E27FC236}">
                  <a16:creationId xmlns:a16="http://schemas.microsoft.com/office/drawing/2014/main" id="{96BBC6F1-9E9E-4D21-8C55-36C6B768AC6D}"/>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a:extLst>
                <a:ext uri="{FF2B5EF4-FFF2-40B4-BE49-F238E27FC236}">
                  <a16:creationId xmlns:a16="http://schemas.microsoft.com/office/drawing/2014/main" id="{6C011F42-74B7-4D82-B444-170F29308A65}"/>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5" name="TextBox 17">
              <a:extLst>
                <a:ext uri="{FF2B5EF4-FFF2-40B4-BE49-F238E27FC236}">
                  <a16:creationId xmlns:a16="http://schemas.microsoft.com/office/drawing/2014/main" id="{A7BE3E55-2EB3-43C4-847A-5017FBC83B39}"/>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6" name="TextBox 18">
              <a:extLst>
                <a:ext uri="{FF2B5EF4-FFF2-40B4-BE49-F238E27FC236}">
                  <a16:creationId xmlns:a16="http://schemas.microsoft.com/office/drawing/2014/main" id="{EE44A3D4-9615-4ED0-8078-01D238B7479C}"/>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23</a:t>
              </a:fld>
              <a:r>
                <a:rPr lang="en-US" altLang="en-US" sz="1800" i="1"/>
                <a:t>     </a:t>
              </a:r>
              <a:endParaRPr lang="en-US" altLang="en-US" sz="1800" i="1" dirty="0"/>
            </a:p>
          </p:txBody>
        </p:sp>
      </p:grpSp>
    </p:spTree>
    <p:extLst>
      <p:ext uri="{BB962C8B-B14F-4D97-AF65-F5344CB8AC3E}">
        <p14:creationId xmlns:p14="http://schemas.microsoft.com/office/powerpoint/2010/main" val="422600004"/>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050">
            <a:extLst>
              <a:ext uri="{FF2B5EF4-FFF2-40B4-BE49-F238E27FC236}">
                <a16:creationId xmlns:a16="http://schemas.microsoft.com/office/drawing/2014/main" id="{05BD82F9-C0F8-2F49-8538-B168933F9EAA}"/>
              </a:ext>
            </a:extLst>
          </p:cNvPr>
          <p:cNvSpPr>
            <a:spLocks noGrp="1" noChangeArrowheads="1"/>
          </p:cNvSpPr>
          <p:nvPr>
            <p:ph type="title"/>
          </p:nvPr>
        </p:nvSpPr>
        <p:spPr/>
        <p:txBody>
          <a:bodyPr/>
          <a:lstStyle/>
          <a:p>
            <a:pPr eaLnBrk="1" hangingPunct="1"/>
            <a:r>
              <a:rPr lang="en-US" altLang="en-US" sz="3200">
                <a:solidFill>
                  <a:srgbClr val="0000FF"/>
                </a:solidFill>
                <a:latin typeface="Arial" panose="020B0604020202020204" pitchFamily="34" charset="0"/>
                <a:ea typeface="ＭＳ Ｐゴシック" panose="020B0600070205080204" pitchFamily="34" charset="-128"/>
              </a:rPr>
              <a:t>Refining the COMPANY database schema by introducing relationships</a:t>
            </a:r>
          </a:p>
        </p:txBody>
      </p:sp>
      <p:sp>
        <p:nvSpPr>
          <p:cNvPr id="50178" name="Rectangle 2051">
            <a:extLst>
              <a:ext uri="{FF2B5EF4-FFF2-40B4-BE49-F238E27FC236}">
                <a16:creationId xmlns:a16="http://schemas.microsoft.com/office/drawing/2014/main" id="{00BA73D2-5E10-904D-A744-F16A66AF2A77}"/>
              </a:ext>
            </a:extLst>
          </p:cNvPr>
          <p:cNvSpPr>
            <a:spLocks noGrp="1" noChangeArrowheads="1"/>
          </p:cNvSpPr>
          <p:nvPr>
            <p:ph type="body" idx="1"/>
          </p:nvPr>
        </p:nvSpPr>
        <p:spPr/>
        <p:txBody>
          <a:bodyPr/>
          <a:lstStyle/>
          <a:p>
            <a:pPr eaLnBrk="1" hangingPunct="1"/>
            <a:r>
              <a:rPr lang="en-US" altLang="en-US" sz="2400">
                <a:latin typeface="Arial" panose="020B0604020202020204" pitchFamily="34" charset="0"/>
                <a:ea typeface="ＭＳ Ｐゴシック" panose="020B0600070205080204" pitchFamily="34" charset="-128"/>
              </a:rPr>
              <a:t>By examining the requirements, six relationship types are identified</a:t>
            </a:r>
          </a:p>
          <a:p>
            <a:pPr eaLnBrk="1" hangingPunct="1"/>
            <a:r>
              <a:rPr lang="en-US" altLang="en-US" sz="2400">
                <a:latin typeface="Arial" panose="020B0604020202020204" pitchFamily="34" charset="0"/>
                <a:ea typeface="ＭＳ Ｐゴシック" panose="020B0600070205080204" pitchFamily="34" charset="-128"/>
              </a:rPr>
              <a:t>All are </a:t>
            </a:r>
            <a:r>
              <a:rPr lang="en-US" altLang="en-US" sz="2400" i="1">
                <a:latin typeface="Arial" panose="020B0604020202020204" pitchFamily="34" charset="0"/>
                <a:ea typeface="ＭＳ Ｐゴシック" panose="020B0600070205080204" pitchFamily="34" charset="-128"/>
              </a:rPr>
              <a:t>binary</a:t>
            </a:r>
            <a:r>
              <a:rPr lang="en-US" altLang="en-US" sz="2400">
                <a:latin typeface="Arial" panose="020B0604020202020204" pitchFamily="34" charset="0"/>
                <a:ea typeface="ＭＳ Ｐゴシック" panose="020B0600070205080204" pitchFamily="34" charset="-128"/>
              </a:rPr>
              <a:t> relationships( degree 2)</a:t>
            </a:r>
          </a:p>
          <a:p>
            <a:pPr eaLnBrk="1" hangingPunct="1"/>
            <a:r>
              <a:rPr lang="en-US" altLang="en-US" sz="2400">
                <a:latin typeface="Arial" panose="020B0604020202020204" pitchFamily="34" charset="0"/>
                <a:ea typeface="ＭＳ Ｐゴシック" panose="020B0600070205080204" pitchFamily="34" charset="-128"/>
              </a:rPr>
              <a:t>Listed below with their participating entity types:</a:t>
            </a:r>
          </a:p>
          <a:p>
            <a:pPr lvl="1" eaLnBrk="1" hangingPunct="1"/>
            <a:r>
              <a:rPr lang="en-US" altLang="en-US" sz="2200">
                <a:latin typeface="Arial" panose="020B0604020202020204" pitchFamily="34" charset="0"/>
                <a:ea typeface="ＭＳ Ｐゴシック" panose="020B0600070205080204" pitchFamily="34" charset="-128"/>
              </a:rPr>
              <a:t>WORKS_FOR (between EMPLOYEE, DEPARTMENT)</a:t>
            </a:r>
          </a:p>
          <a:p>
            <a:pPr lvl="1" eaLnBrk="1" hangingPunct="1"/>
            <a:r>
              <a:rPr lang="en-US" altLang="en-US" sz="2200">
                <a:latin typeface="Arial" panose="020B0604020202020204" pitchFamily="34" charset="0"/>
                <a:ea typeface="ＭＳ Ｐゴシック" panose="020B0600070205080204" pitchFamily="34" charset="-128"/>
              </a:rPr>
              <a:t>MANAGES (also between EMPLOYEE, DEPARTMENT)</a:t>
            </a:r>
          </a:p>
          <a:p>
            <a:pPr lvl="1" eaLnBrk="1" hangingPunct="1"/>
            <a:r>
              <a:rPr lang="en-US" altLang="en-US" sz="2200">
                <a:latin typeface="Arial" panose="020B0604020202020204" pitchFamily="34" charset="0"/>
                <a:ea typeface="ＭＳ Ｐゴシック" panose="020B0600070205080204" pitchFamily="34" charset="-128"/>
              </a:rPr>
              <a:t>CONTROLS (between DEPARTMENT, PROJECT)</a:t>
            </a:r>
          </a:p>
          <a:p>
            <a:pPr lvl="1" eaLnBrk="1" hangingPunct="1"/>
            <a:r>
              <a:rPr lang="en-US" altLang="en-US" sz="2200">
                <a:latin typeface="Arial" panose="020B0604020202020204" pitchFamily="34" charset="0"/>
                <a:ea typeface="ＭＳ Ｐゴシック" panose="020B0600070205080204" pitchFamily="34" charset="-128"/>
              </a:rPr>
              <a:t>WORKS_ON (between EMPLOYEE, PROJECT)</a:t>
            </a:r>
          </a:p>
          <a:p>
            <a:pPr lvl="1" eaLnBrk="1" hangingPunct="1"/>
            <a:r>
              <a:rPr lang="en-US" altLang="en-US" sz="2200">
                <a:latin typeface="Arial" panose="020B0604020202020204" pitchFamily="34" charset="0"/>
                <a:ea typeface="ＭＳ Ｐゴシック" panose="020B0600070205080204" pitchFamily="34" charset="-128"/>
              </a:rPr>
              <a:t>SUPERVISION (between EMPLOYEE (as subordinate), EMPLOYEE (as supervisor))</a:t>
            </a:r>
          </a:p>
          <a:p>
            <a:pPr lvl="1" eaLnBrk="1" hangingPunct="1"/>
            <a:r>
              <a:rPr lang="en-US" altLang="en-US" sz="2200">
                <a:latin typeface="Arial" panose="020B0604020202020204" pitchFamily="34" charset="0"/>
                <a:ea typeface="ＭＳ Ｐゴシック" panose="020B0600070205080204" pitchFamily="34" charset="-128"/>
              </a:rPr>
              <a:t>DEPENDENTS_OF (between EMPLOYEE, DEPENDENT)</a:t>
            </a:r>
          </a:p>
          <a:p>
            <a:pPr lvl="1" eaLnBrk="1" hangingPunct="1"/>
            <a:endParaRPr lang="en-US" altLang="en-US" sz="2200">
              <a:latin typeface="Arial" panose="020B0604020202020204" pitchFamily="34" charset="0"/>
              <a:ea typeface="ＭＳ Ｐゴシック" panose="020B0600070205080204" pitchFamily="34" charset="-128"/>
            </a:endParaRPr>
          </a:p>
        </p:txBody>
      </p:sp>
      <p:grpSp>
        <p:nvGrpSpPr>
          <p:cNvPr id="11" name="Group 10">
            <a:extLst>
              <a:ext uri="{FF2B5EF4-FFF2-40B4-BE49-F238E27FC236}">
                <a16:creationId xmlns:a16="http://schemas.microsoft.com/office/drawing/2014/main" id="{D8B77C40-1306-49DA-BD68-6510A6FC3D45}"/>
              </a:ext>
            </a:extLst>
          </p:cNvPr>
          <p:cNvGrpSpPr/>
          <p:nvPr/>
        </p:nvGrpSpPr>
        <p:grpSpPr>
          <a:xfrm>
            <a:off x="457200" y="6215063"/>
            <a:ext cx="8229600" cy="490537"/>
            <a:chOff x="457200" y="6215063"/>
            <a:chExt cx="8229600" cy="490537"/>
          </a:xfrm>
        </p:grpSpPr>
        <p:sp>
          <p:nvSpPr>
            <p:cNvPr id="12" name="Rectangle 11">
              <a:extLst>
                <a:ext uri="{FF2B5EF4-FFF2-40B4-BE49-F238E27FC236}">
                  <a16:creationId xmlns:a16="http://schemas.microsoft.com/office/drawing/2014/main" id="{1E1F2A04-D5A7-49E9-94D2-C8E64B1C01C3}"/>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3" name="Picture 2">
              <a:extLst>
                <a:ext uri="{FF2B5EF4-FFF2-40B4-BE49-F238E27FC236}">
                  <a16:creationId xmlns:a16="http://schemas.microsoft.com/office/drawing/2014/main" id="{EC1FC202-1498-462C-A8A0-92894711F5F1}"/>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a:extLst>
                <a:ext uri="{FF2B5EF4-FFF2-40B4-BE49-F238E27FC236}">
                  <a16:creationId xmlns:a16="http://schemas.microsoft.com/office/drawing/2014/main" id="{295AF63F-A9CB-4F5E-9117-E19D2BF38CC4}"/>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5" name="TextBox 17">
              <a:extLst>
                <a:ext uri="{FF2B5EF4-FFF2-40B4-BE49-F238E27FC236}">
                  <a16:creationId xmlns:a16="http://schemas.microsoft.com/office/drawing/2014/main" id="{5118D58C-E5EB-46DD-934F-50E11F6CA7A4}"/>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6" name="TextBox 18">
              <a:extLst>
                <a:ext uri="{FF2B5EF4-FFF2-40B4-BE49-F238E27FC236}">
                  <a16:creationId xmlns:a16="http://schemas.microsoft.com/office/drawing/2014/main" id="{F9FF6E3A-CED8-4DA0-8129-E73D3ED98458}"/>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24</a:t>
              </a:fld>
              <a:r>
                <a:rPr lang="en-US" altLang="en-US" sz="1800" i="1"/>
                <a:t>     </a:t>
              </a:r>
              <a:endParaRPr lang="en-US" altLang="en-US" sz="1800" i="1" dirty="0"/>
            </a:p>
          </p:txBody>
        </p:sp>
      </p:grpSp>
    </p:spTree>
    <p:extLst>
      <p:ext uri="{BB962C8B-B14F-4D97-AF65-F5344CB8AC3E}">
        <p14:creationId xmlns:p14="http://schemas.microsoft.com/office/powerpoint/2010/main" val="3610682886"/>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28194CC5-5815-7044-8D2E-9210ACD6ECD1}"/>
              </a:ext>
            </a:extLst>
          </p:cNvPr>
          <p:cNvSpPr>
            <a:spLocks noGrp="1" noChangeArrowheads="1"/>
          </p:cNvSpPr>
          <p:nvPr>
            <p:ph type="title"/>
          </p:nvPr>
        </p:nvSpPr>
        <p:spPr>
          <a:xfrm>
            <a:off x="622300" y="215900"/>
            <a:ext cx="7940675" cy="76835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en-US" altLang="en-US" sz="3200">
                <a:solidFill>
                  <a:srgbClr val="0000FF"/>
                </a:solidFill>
                <a:latin typeface="Arial" panose="020B0604020202020204" pitchFamily="34" charset="0"/>
                <a:ea typeface="ＭＳ Ｐゴシック" panose="020B0600070205080204" pitchFamily="34" charset="-128"/>
              </a:rPr>
              <a:t>ER DIAGRAM – Relationship Types are:</a:t>
            </a:r>
            <a:br>
              <a:rPr lang="en-US" altLang="en-US" sz="3200">
                <a:solidFill>
                  <a:srgbClr val="0000FF"/>
                </a:solidFill>
                <a:latin typeface="Arial" panose="020B0604020202020204" pitchFamily="34" charset="0"/>
                <a:ea typeface="ＭＳ Ｐゴシック" panose="020B0600070205080204" pitchFamily="34" charset="-128"/>
              </a:rPr>
            </a:br>
            <a:r>
              <a:rPr lang="en-US" altLang="en-US" sz="1400" b="1">
                <a:solidFill>
                  <a:srgbClr val="0000FF"/>
                </a:solidFill>
                <a:latin typeface="Arial" panose="020B0604020202020204" pitchFamily="34" charset="0"/>
                <a:ea typeface="ＭＳ Ｐゴシック" panose="020B0600070205080204" pitchFamily="34" charset="-128"/>
              </a:rPr>
              <a:t>WORKS_FOR, MANAGES, WORKS_ON, CONTROLS, SUPERVISION, DEPENDENTS_OF</a:t>
            </a:r>
          </a:p>
        </p:txBody>
      </p:sp>
      <p:sp>
        <p:nvSpPr>
          <p:cNvPr id="51204" name="TextBox 5">
            <a:extLst>
              <a:ext uri="{FF2B5EF4-FFF2-40B4-BE49-F238E27FC236}">
                <a16:creationId xmlns:a16="http://schemas.microsoft.com/office/drawing/2014/main" id="{2465EB98-A521-B744-9B3E-B7170D085DA7}"/>
              </a:ext>
            </a:extLst>
          </p:cNvPr>
          <p:cNvSpPr txBox="1">
            <a:spLocks noChangeArrowheads="1"/>
          </p:cNvSpPr>
          <p:nvPr/>
        </p:nvSpPr>
        <p:spPr bwMode="auto">
          <a:xfrm>
            <a:off x="1143000" y="6248400"/>
            <a:ext cx="48006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800"/>
          </a:p>
        </p:txBody>
      </p:sp>
      <p:sp>
        <p:nvSpPr>
          <p:cNvPr id="51205" name="TextBox 6">
            <a:extLst>
              <a:ext uri="{FF2B5EF4-FFF2-40B4-BE49-F238E27FC236}">
                <a16:creationId xmlns:a16="http://schemas.microsoft.com/office/drawing/2014/main" id="{7D325545-70BE-FA4E-903F-037536B48216}"/>
              </a:ext>
            </a:extLst>
          </p:cNvPr>
          <p:cNvSpPr txBox="1">
            <a:spLocks noChangeArrowheads="1"/>
          </p:cNvSpPr>
          <p:nvPr/>
        </p:nvSpPr>
        <p:spPr bwMode="auto">
          <a:xfrm>
            <a:off x="1295400" y="6019800"/>
            <a:ext cx="914400" cy="369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800"/>
          </a:p>
        </p:txBody>
      </p:sp>
      <p:pic>
        <p:nvPicPr>
          <p:cNvPr id="3" name="Picture 2">
            <a:extLst>
              <a:ext uri="{FF2B5EF4-FFF2-40B4-BE49-F238E27FC236}">
                <a16:creationId xmlns:a16="http://schemas.microsoft.com/office/drawing/2014/main" id="{C2E67530-997E-4CD1-8476-8F025F8103D9}"/>
              </a:ext>
            </a:extLst>
          </p:cNvPr>
          <p:cNvPicPr>
            <a:picLocks noChangeAspect="1"/>
          </p:cNvPicPr>
          <p:nvPr/>
        </p:nvPicPr>
        <p:blipFill>
          <a:blip r:embed="rId3"/>
          <a:stretch>
            <a:fillRect/>
          </a:stretch>
        </p:blipFill>
        <p:spPr>
          <a:xfrm>
            <a:off x="1528762" y="942975"/>
            <a:ext cx="6086475" cy="5153025"/>
          </a:xfrm>
          <a:prstGeom prst="rect">
            <a:avLst/>
          </a:prstGeom>
        </p:spPr>
      </p:pic>
      <p:grpSp>
        <p:nvGrpSpPr>
          <p:cNvPr id="13" name="Group 12">
            <a:extLst>
              <a:ext uri="{FF2B5EF4-FFF2-40B4-BE49-F238E27FC236}">
                <a16:creationId xmlns:a16="http://schemas.microsoft.com/office/drawing/2014/main" id="{E0A51E63-E80B-4B73-9B7E-82133BF4AE52}"/>
              </a:ext>
            </a:extLst>
          </p:cNvPr>
          <p:cNvGrpSpPr/>
          <p:nvPr/>
        </p:nvGrpSpPr>
        <p:grpSpPr>
          <a:xfrm>
            <a:off x="457200" y="6215063"/>
            <a:ext cx="8229600" cy="490537"/>
            <a:chOff x="457200" y="6215063"/>
            <a:chExt cx="8229600" cy="490537"/>
          </a:xfrm>
        </p:grpSpPr>
        <p:sp>
          <p:nvSpPr>
            <p:cNvPr id="14" name="Rectangle 13">
              <a:extLst>
                <a:ext uri="{FF2B5EF4-FFF2-40B4-BE49-F238E27FC236}">
                  <a16:creationId xmlns:a16="http://schemas.microsoft.com/office/drawing/2014/main" id="{646AFFDC-F5B7-44FA-967A-C5340C5184EF}"/>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5" name="Picture 2">
              <a:extLst>
                <a:ext uri="{FF2B5EF4-FFF2-40B4-BE49-F238E27FC236}">
                  <a16:creationId xmlns:a16="http://schemas.microsoft.com/office/drawing/2014/main" id="{D7792764-F3BD-4CBD-AE65-EFDF8981AA5C}"/>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5">
              <a:extLst>
                <a:ext uri="{FF2B5EF4-FFF2-40B4-BE49-F238E27FC236}">
                  <a16:creationId xmlns:a16="http://schemas.microsoft.com/office/drawing/2014/main" id="{F68B2CB2-A707-4D74-B37A-CEE8052FFC2E}"/>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7" name="TextBox 17">
              <a:extLst>
                <a:ext uri="{FF2B5EF4-FFF2-40B4-BE49-F238E27FC236}">
                  <a16:creationId xmlns:a16="http://schemas.microsoft.com/office/drawing/2014/main" id="{476FE500-6A7E-4843-897C-0D8C1BDCD385}"/>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8" name="TextBox 18">
              <a:extLst>
                <a:ext uri="{FF2B5EF4-FFF2-40B4-BE49-F238E27FC236}">
                  <a16:creationId xmlns:a16="http://schemas.microsoft.com/office/drawing/2014/main" id="{ECF0CFE4-B354-4502-892C-A056A1327F4F}"/>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25</a:t>
              </a:fld>
              <a:r>
                <a:rPr lang="en-US" altLang="en-US" sz="1800" i="1"/>
                <a:t>     </a:t>
              </a:r>
              <a:endParaRPr lang="en-US" altLang="en-US" sz="1800" i="1" dirty="0"/>
            </a:p>
          </p:txBody>
        </p:sp>
      </p:grpSp>
    </p:spTree>
    <p:extLst>
      <p:ext uri="{BB962C8B-B14F-4D97-AF65-F5344CB8AC3E}">
        <p14:creationId xmlns:p14="http://schemas.microsoft.com/office/powerpoint/2010/main" val="2862029751"/>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4">
            <a:extLst>
              <a:ext uri="{FF2B5EF4-FFF2-40B4-BE49-F238E27FC236}">
                <a16:creationId xmlns:a16="http://schemas.microsoft.com/office/drawing/2014/main" id="{41957711-2889-BC4F-96C5-2CB9B473B75A}"/>
              </a:ext>
            </a:extLst>
          </p:cNvPr>
          <p:cNvSpPr>
            <a:spLocks noGrp="1" noChangeArrowheads="1"/>
          </p:cNvSpPr>
          <p:nvPr>
            <p:ph type="title"/>
          </p:nvPr>
        </p:nvSpPr>
        <p:spPr/>
        <p:txBody>
          <a:bodyPr/>
          <a:lstStyle/>
          <a:p>
            <a:pPr eaLnBrk="1" hangingPunct="1"/>
            <a:r>
              <a:rPr lang="en-US" altLang="en-US" sz="4000">
                <a:solidFill>
                  <a:srgbClr val="0000FF"/>
                </a:solidFill>
                <a:latin typeface="Arial" panose="020B0604020202020204" pitchFamily="34" charset="0"/>
                <a:ea typeface="ＭＳ Ｐゴシック" panose="020B0600070205080204" pitchFamily="34" charset="-128"/>
              </a:rPr>
              <a:t>Discussion on Relationship Types</a:t>
            </a:r>
          </a:p>
        </p:txBody>
      </p:sp>
      <p:sp>
        <p:nvSpPr>
          <p:cNvPr id="53250" name="Rectangle 5">
            <a:extLst>
              <a:ext uri="{FF2B5EF4-FFF2-40B4-BE49-F238E27FC236}">
                <a16:creationId xmlns:a16="http://schemas.microsoft.com/office/drawing/2014/main" id="{D04A6297-816B-894F-BF26-C2A38AEDD1E1}"/>
              </a:ext>
            </a:extLst>
          </p:cNvPr>
          <p:cNvSpPr>
            <a:spLocks noGrp="1" noChangeArrowheads="1"/>
          </p:cNvSpPr>
          <p:nvPr>
            <p:ph type="body" idx="1"/>
          </p:nvPr>
        </p:nvSpPr>
        <p:spPr/>
        <p:txBody>
          <a:bodyPr/>
          <a:lstStyle/>
          <a:p>
            <a:pPr eaLnBrk="1" hangingPunct="1"/>
            <a:r>
              <a:rPr lang="en-US" altLang="en-US" sz="2400">
                <a:latin typeface="Arial" panose="020B0604020202020204" pitchFamily="34" charset="0"/>
                <a:ea typeface="ＭＳ Ｐゴシック" panose="020B0600070205080204" pitchFamily="34" charset="-128"/>
              </a:rPr>
              <a:t>In the refined design, some attributes from the initial entity types are refined into relationships:</a:t>
            </a:r>
          </a:p>
          <a:p>
            <a:pPr lvl="1" eaLnBrk="1" hangingPunct="1"/>
            <a:r>
              <a:rPr lang="en-US" altLang="en-US" sz="2200">
                <a:latin typeface="Arial" panose="020B0604020202020204" pitchFamily="34" charset="0"/>
                <a:ea typeface="ＭＳ Ｐゴシック" panose="020B0600070205080204" pitchFamily="34" charset="-128"/>
              </a:rPr>
              <a:t>Manager of DEPARTMENT -&gt; MANAGES</a:t>
            </a:r>
          </a:p>
          <a:p>
            <a:pPr lvl="1" eaLnBrk="1" hangingPunct="1"/>
            <a:r>
              <a:rPr lang="en-US" altLang="en-US" sz="2200">
                <a:latin typeface="Arial" panose="020B0604020202020204" pitchFamily="34" charset="0"/>
                <a:ea typeface="ＭＳ Ｐゴシック" panose="020B0600070205080204" pitchFamily="34" charset="-128"/>
              </a:rPr>
              <a:t>Works_on of EMPLOYEE -&gt; WORKS_ON</a:t>
            </a:r>
          </a:p>
          <a:p>
            <a:pPr lvl="1" eaLnBrk="1" hangingPunct="1"/>
            <a:r>
              <a:rPr lang="en-US" altLang="en-US" sz="2200">
                <a:latin typeface="Arial" panose="020B0604020202020204" pitchFamily="34" charset="0"/>
                <a:ea typeface="ＭＳ Ｐゴシック" panose="020B0600070205080204" pitchFamily="34" charset="-128"/>
              </a:rPr>
              <a:t>Department of EMPLOYEE -&gt; WORKS_FOR</a:t>
            </a:r>
          </a:p>
          <a:p>
            <a:pPr lvl="1" eaLnBrk="1" hangingPunct="1"/>
            <a:r>
              <a:rPr lang="en-US" altLang="en-US" sz="2200">
                <a:latin typeface="Arial" panose="020B0604020202020204" pitchFamily="34" charset="0"/>
                <a:ea typeface="ＭＳ Ｐゴシック" panose="020B0600070205080204" pitchFamily="34" charset="-128"/>
              </a:rPr>
              <a:t>etc</a:t>
            </a:r>
          </a:p>
          <a:p>
            <a:pPr eaLnBrk="1" hangingPunct="1"/>
            <a:r>
              <a:rPr lang="en-US" altLang="en-US" sz="2400">
                <a:latin typeface="Arial" panose="020B0604020202020204" pitchFamily="34" charset="0"/>
                <a:ea typeface="ＭＳ Ｐゴシック" panose="020B0600070205080204" pitchFamily="34" charset="-128"/>
              </a:rPr>
              <a:t>In general, more than one relationship type can exist between the same participating entity types </a:t>
            </a:r>
          </a:p>
          <a:p>
            <a:pPr lvl="1" eaLnBrk="1" hangingPunct="1"/>
            <a:r>
              <a:rPr lang="en-US" altLang="en-US" sz="2200">
                <a:latin typeface="Arial" panose="020B0604020202020204" pitchFamily="34" charset="0"/>
                <a:ea typeface="ＭＳ Ｐゴシック" panose="020B0600070205080204" pitchFamily="34" charset="-128"/>
              </a:rPr>
              <a:t>MANAGES and WORKS_FOR are distinct relationship types between EMPLOYEE and DEPARTMENT</a:t>
            </a:r>
          </a:p>
          <a:p>
            <a:pPr lvl="1" eaLnBrk="1" hangingPunct="1"/>
            <a:r>
              <a:rPr lang="en-US" altLang="en-US" sz="2200">
                <a:latin typeface="Arial" panose="020B0604020202020204" pitchFamily="34" charset="0"/>
                <a:ea typeface="ＭＳ Ｐゴシック" panose="020B0600070205080204" pitchFamily="34" charset="-128"/>
              </a:rPr>
              <a:t>Different meanings and different relationship instances.</a:t>
            </a:r>
          </a:p>
        </p:txBody>
      </p:sp>
      <p:grpSp>
        <p:nvGrpSpPr>
          <p:cNvPr id="11" name="Group 10">
            <a:extLst>
              <a:ext uri="{FF2B5EF4-FFF2-40B4-BE49-F238E27FC236}">
                <a16:creationId xmlns:a16="http://schemas.microsoft.com/office/drawing/2014/main" id="{BB63632D-A4D1-40E0-AB39-7AD3C15C6D46}"/>
              </a:ext>
            </a:extLst>
          </p:cNvPr>
          <p:cNvGrpSpPr/>
          <p:nvPr/>
        </p:nvGrpSpPr>
        <p:grpSpPr>
          <a:xfrm>
            <a:off x="457200" y="6215063"/>
            <a:ext cx="8229600" cy="490537"/>
            <a:chOff x="457200" y="6215063"/>
            <a:chExt cx="8229600" cy="490537"/>
          </a:xfrm>
        </p:grpSpPr>
        <p:sp>
          <p:nvSpPr>
            <p:cNvPr id="12" name="Rectangle 11">
              <a:extLst>
                <a:ext uri="{FF2B5EF4-FFF2-40B4-BE49-F238E27FC236}">
                  <a16:creationId xmlns:a16="http://schemas.microsoft.com/office/drawing/2014/main" id="{C62DA031-3D86-4EAB-95EE-B4315DEA5A45}"/>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3" name="Picture 2">
              <a:extLst>
                <a:ext uri="{FF2B5EF4-FFF2-40B4-BE49-F238E27FC236}">
                  <a16:creationId xmlns:a16="http://schemas.microsoft.com/office/drawing/2014/main" id="{1C56851B-E50E-4578-AA3A-59242992B019}"/>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a:extLst>
                <a:ext uri="{FF2B5EF4-FFF2-40B4-BE49-F238E27FC236}">
                  <a16:creationId xmlns:a16="http://schemas.microsoft.com/office/drawing/2014/main" id="{B6220932-C50F-45F5-AAAC-1DFC81E9BCD1}"/>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5" name="TextBox 17">
              <a:extLst>
                <a:ext uri="{FF2B5EF4-FFF2-40B4-BE49-F238E27FC236}">
                  <a16:creationId xmlns:a16="http://schemas.microsoft.com/office/drawing/2014/main" id="{57002B39-38AF-4137-B6E1-D2520304F834}"/>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6" name="TextBox 18">
              <a:extLst>
                <a:ext uri="{FF2B5EF4-FFF2-40B4-BE49-F238E27FC236}">
                  <a16:creationId xmlns:a16="http://schemas.microsoft.com/office/drawing/2014/main" id="{766CDDC9-512E-401C-B4F0-86A028D1EFF4}"/>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26</a:t>
              </a:fld>
              <a:r>
                <a:rPr lang="en-US" altLang="en-US" sz="1800" i="1"/>
                <a:t>     </a:t>
              </a:r>
              <a:endParaRPr lang="en-US" altLang="en-US" sz="1800" i="1" dirty="0"/>
            </a:p>
          </p:txBody>
        </p:sp>
      </p:grpSp>
    </p:spTree>
    <p:extLst>
      <p:ext uri="{BB962C8B-B14F-4D97-AF65-F5344CB8AC3E}">
        <p14:creationId xmlns:p14="http://schemas.microsoft.com/office/powerpoint/2010/main" val="3754953718"/>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028">
            <a:extLst>
              <a:ext uri="{FF2B5EF4-FFF2-40B4-BE49-F238E27FC236}">
                <a16:creationId xmlns:a16="http://schemas.microsoft.com/office/drawing/2014/main" id="{8889DE58-1351-4047-B8DD-74F5178C3848}"/>
              </a:ext>
            </a:extLst>
          </p:cNvPr>
          <p:cNvSpPr>
            <a:spLocks noGrp="1" noChangeArrowheads="1"/>
          </p:cNvSpPr>
          <p:nvPr>
            <p:ph type="title"/>
          </p:nvPr>
        </p:nvSpPr>
        <p:spPr/>
        <p:txBody>
          <a:bodyPr/>
          <a:lstStyle/>
          <a:p>
            <a:pPr eaLnBrk="1" hangingPunct="1"/>
            <a:r>
              <a:rPr lang="en-US" altLang="en-US">
                <a:solidFill>
                  <a:srgbClr val="0000FF"/>
                </a:solidFill>
                <a:latin typeface="Arial" panose="020B0604020202020204" pitchFamily="34" charset="0"/>
                <a:ea typeface="ＭＳ Ｐゴシック" panose="020B0600070205080204" pitchFamily="34" charset="-128"/>
              </a:rPr>
              <a:t>Recursive Relationship Type</a:t>
            </a:r>
          </a:p>
        </p:txBody>
      </p:sp>
      <p:sp>
        <p:nvSpPr>
          <p:cNvPr id="55298" name="Rectangle 1029">
            <a:extLst>
              <a:ext uri="{FF2B5EF4-FFF2-40B4-BE49-F238E27FC236}">
                <a16:creationId xmlns:a16="http://schemas.microsoft.com/office/drawing/2014/main" id="{FA513131-9D79-7D4D-AB82-66530A023D72}"/>
              </a:ext>
            </a:extLst>
          </p:cNvPr>
          <p:cNvSpPr>
            <a:spLocks noGrp="1" noChangeArrowheads="1"/>
          </p:cNvSpPr>
          <p:nvPr>
            <p:ph type="body" idx="1"/>
          </p:nvPr>
        </p:nvSpPr>
        <p:spPr/>
        <p:txBody>
          <a:bodyPr/>
          <a:lstStyle/>
          <a:p>
            <a:pPr eaLnBrk="1" hangingPunct="1"/>
            <a:r>
              <a:rPr lang="en-US" altLang="en-US" sz="2400">
                <a:latin typeface="Arial" panose="020B0604020202020204" pitchFamily="34" charset="0"/>
                <a:ea typeface="ＭＳ Ｐゴシック" panose="020B0600070205080204" pitchFamily="34" charset="-128"/>
              </a:rPr>
              <a:t>An relationship type whose with the same participating entity type in </a:t>
            </a:r>
            <a:r>
              <a:rPr lang="en-US" altLang="en-US" sz="2400" b="1">
                <a:latin typeface="Arial" panose="020B0604020202020204" pitchFamily="34" charset="0"/>
                <a:ea typeface="ＭＳ Ｐゴシック" panose="020B0600070205080204" pitchFamily="34" charset="-128"/>
              </a:rPr>
              <a:t>distinct roles</a:t>
            </a:r>
          </a:p>
          <a:p>
            <a:pPr eaLnBrk="1" hangingPunct="1"/>
            <a:r>
              <a:rPr lang="en-US" altLang="en-US" sz="2400">
                <a:latin typeface="Arial" panose="020B0604020202020204" pitchFamily="34" charset="0"/>
                <a:ea typeface="ＭＳ Ｐゴシック" panose="020B0600070205080204" pitchFamily="34" charset="-128"/>
              </a:rPr>
              <a:t>Example: the SUPERVISION relationship</a:t>
            </a:r>
          </a:p>
          <a:p>
            <a:pPr eaLnBrk="1" hangingPunct="1"/>
            <a:r>
              <a:rPr lang="en-US" altLang="en-US" sz="2400">
                <a:latin typeface="Arial" panose="020B0604020202020204" pitchFamily="34" charset="0"/>
                <a:ea typeface="ＭＳ Ｐゴシック" panose="020B0600070205080204" pitchFamily="34" charset="-128"/>
              </a:rPr>
              <a:t>EMPLOYEE participates twice in two distinct roles:</a:t>
            </a:r>
          </a:p>
          <a:p>
            <a:pPr lvl="1" eaLnBrk="1" hangingPunct="1"/>
            <a:r>
              <a:rPr lang="en-US" altLang="en-US" sz="2200">
                <a:latin typeface="Arial" panose="020B0604020202020204" pitchFamily="34" charset="0"/>
                <a:ea typeface="ＭＳ Ｐゴシック" panose="020B0600070205080204" pitchFamily="34" charset="-128"/>
              </a:rPr>
              <a:t>supervisor (or boss) role</a:t>
            </a:r>
          </a:p>
          <a:p>
            <a:pPr lvl="1" eaLnBrk="1" hangingPunct="1"/>
            <a:r>
              <a:rPr lang="en-US" altLang="en-US" sz="2200">
                <a:latin typeface="Arial" panose="020B0604020202020204" pitchFamily="34" charset="0"/>
                <a:ea typeface="ＭＳ Ｐゴシック" panose="020B0600070205080204" pitchFamily="34" charset="-128"/>
              </a:rPr>
              <a:t>supervisee (or subordinate) role</a:t>
            </a:r>
          </a:p>
          <a:p>
            <a:pPr eaLnBrk="1" hangingPunct="1"/>
            <a:r>
              <a:rPr lang="en-US" altLang="en-US" sz="2400">
                <a:latin typeface="Arial" panose="020B0604020202020204" pitchFamily="34" charset="0"/>
                <a:ea typeface="ＭＳ Ｐゴシック" panose="020B0600070205080204" pitchFamily="34" charset="-128"/>
              </a:rPr>
              <a:t>Each relationship instance relates two distinct EMPLOYEE entities:</a:t>
            </a:r>
          </a:p>
          <a:p>
            <a:pPr lvl="1" eaLnBrk="1" hangingPunct="1"/>
            <a:r>
              <a:rPr lang="en-US" altLang="en-US" sz="2200">
                <a:latin typeface="Arial" panose="020B0604020202020204" pitchFamily="34" charset="0"/>
                <a:ea typeface="ＭＳ Ｐゴシック" panose="020B0600070205080204" pitchFamily="34" charset="-128"/>
              </a:rPr>
              <a:t>One employee in </a:t>
            </a:r>
            <a:r>
              <a:rPr lang="en-US" altLang="en-US" sz="2200" i="1">
                <a:latin typeface="Arial" panose="020B0604020202020204" pitchFamily="34" charset="0"/>
                <a:ea typeface="ＭＳ Ｐゴシック" panose="020B0600070205080204" pitchFamily="34" charset="-128"/>
              </a:rPr>
              <a:t>supervisor</a:t>
            </a:r>
            <a:r>
              <a:rPr lang="en-US" altLang="en-US" sz="2200">
                <a:latin typeface="Arial" panose="020B0604020202020204" pitchFamily="34" charset="0"/>
                <a:ea typeface="ＭＳ Ｐゴシック" panose="020B0600070205080204" pitchFamily="34" charset="-128"/>
              </a:rPr>
              <a:t> role</a:t>
            </a:r>
          </a:p>
          <a:p>
            <a:pPr lvl="1" eaLnBrk="1" hangingPunct="1"/>
            <a:r>
              <a:rPr lang="en-US" altLang="en-US" sz="2200">
                <a:latin typeface="Arial" panose="020B0604020202020204" pitchFamily="34" charset="0"/>
                <a:ea typeface="ＭＳ Ｐゴシック" panose="020B0600070205080204" pitchFamily="34" charset="-128"/>
              </a:rPr>
              <a:t>One employee in </a:t>
            </a:r>
            <a:r>
              <a:rPr lang="en-US" altLang="en-US" sz="2200" i="1">
                <a:latin typeface="Arial" panose="020B0604020202020204" pitchFamily="34" charset="0"/>
                <a:ea typeface="ＭＳ Ｐゴシック" panose="020B0600070205080204" pitchFamily="34" charset="-128"/>
              </a:rPr>
              <a:t>supervisee</a:t>
            </a:r>
            <a:r>
              <a:rPr lang="en-US" altLang="en-US" sz="2200">
                <a:latin typeface="Arial" panose="020B0604020202020204" pitchFamily="34" charset="0"/>
                <a:ea typeface="ＭＳ Ｐゴシック" panose="020B0600070205080204" pitchFamily="34" charset="-128"/>
              </a:rPr>
              <a:t> role</a:t>
            </a:r>
          </a:p>
        </p:txBody>
      </p:sp>
      <p:grpSp>
        <p:nvGrpSpPr>
          <p:cNvPr id="11" name="Group 10">
            <a:extLst>
              <a:ext uri="{FF2B5EF4-FFF2-40B4-BE49-F238E27FC236}">
                <a16:creationId xmlns:a16="http://schemas.microsoft.com/office/drawing/2014/main" id="{C1F38731-5390-443C-B546-5450469EDED4}"/>
              </a:ext>
            </a:extLst>
          </p:cNvPr>
          <p:cNvGrpSpPr/>
          <p:nvPr/>
        </p:nvGrpSpPr>
        <p:grpSpPr>
          <a:xfrm>
            <a:off x="457200" y="6215063"/>
            <a:ext cx="8229600" cy="490537"/>
            <a:chOff x="457200" y="6215063"/>
            <a:chExt cx="8229600" cy="490537"/>
          </a:xfrm>
        </p:grpSpPr>
        <p:sp>
          <p:nvSpPr>
            <p:cNvPr id="12" name="Rectangle 11">
              <a:extLst>
                <a:ext uri="{FF2B5EF4-FFF2-40B4-BE49-F238E27FC236}">
                  <a16:creationId xmlns:a16="http://schemas.microsoft.com/office/drawing/2014/main" id="{256FCC2B-A76B-4640-81C7-FB0D1E1FEF95}"/>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3" name="Picture 2">
              <a:extLst>
                <a:ext uri="{FF2B5EF4-FFF2-40B4-BE49-F238E27FC236}">
                  <a16:creationId xmlns:a16="http://schemas.microsoft.com/office/drawing/2014/main" id="{F5DA0283-9987-4B37-803C-07E3D6403F45}"/>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a:extLst>
                <a:ext uri="{FF2B5EF4-FFF2-40B4-BE49-F238E27FC236}">
                  <a16:creationId xmlns:a16="http://schemas.microsoft.com/office/drawing/2014/main" id="{158C8DBF-E0CA-4896-90D3-41ADD611BCAF}"/>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5" name="TextBox 17">
              <a:extLst>
                <a:ext uri="{FF2B5EF4-FFF2-40B4-BE49-F238E27FC236}">
                  <a16:creationId xmlns:a16="http://schemas.microsoft.com/office/drawing/2014/main" id="{61204BDA-C7B1-4AD7-A4E8-E241F970FA5C}"/>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6" name="TextBox 18">
              <a:extLst>
                <a:ext uri="{FF2B5EF4-FFF2-40B4-BE49-F238E27FC236}">
                  <a16:creationId xmlns:a16="http://schemas.microsoft.com/office/drawing/2014/main" id="{48140DEA-FB2E-4930-8D6D-927480070B8C}"/>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27</a:t>
              </a:fld>
              <a:r>
                <a:rPr lang="en-US" altLang="en-US" sz="1800" i="1"/>
                <a:t>     </a:t>
              </a:r>
              <a:endParaRPr lang="en-US" altLang="en-US" sz="1800" i="1" dirty="0"/>
            </a:p>
          </p:txBody>
        </p:sp>
      </p:grpSp>
    </p:spTree>
    <p:extLst>
      <p:ext uri="{BB962C8B-B14F-4D97-AF65-F5344CB8AC3E}">
        <p14:creationId xmlns:p14="http://schemas.microsoft.com/office/powerpoint/2010/main" val="484440130"/>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050">
            <a:extLst>
              <a:ext uri="{FF2B5EF4-FFF2-40B4-BE49-F238E27FC236}">
                <a16:creationId xmlns:a16="http://schemas.microsoft.com/office/drawing/2014/main" id="{0800710B-5E15-4D45-8659-9A92D6405704}"/>
              </a:ext>
            </a:extLst>
          </p:cNvPr>
          <p:cNvSpPr>
            <a:spLocks noGrp="1" noChangeArrowheads="1"/>
          </p:cNvSpPr>
          <p:nvPr>
            <p:ph type="title"/>
          </p:nvPr>
        </p:nvSpPr>
        <p:spPr/>
        <p:txBody>
          <a:bodyPr/>
          <a:lstStyle/>
          <a:p>
            <a:pPr eaLnBrk="1" hangingPunct="1"/>
            <a:r>
              <a:rPr lang="en-US" altLang="en-US">
                <a:solidFill>
                  <a:srgbClr val="0000FF"/>
                </a:solidFill>
                <a:latin typeface="Arial" panose="020B0604020202020204" pitchFamily="34" charset="0"/>
                <a:ea typeface="ＭＳ Ｐゴシック" panose="020B0600070205080204" pitchFamily="34" charset="-128"/>
              </a:rPr>
              <a:t>Weak Entity Types</a:t>
            </a:r>
          </a:p>
        </p:txBody>
      </p:sp>
      <p:sp>
        <p:nvSpPr>
          <p:cNvPr id="57346" name="Rectangle 2051">
            <a:extLst>
              <a:ext uri="{FF2B5EF4-FFF2-40B4-BE49-F238E27FC236}">
                <a16:creationId xmlns:a16="http://schemas.microsoft.com/office/drawing/2014/main" id="{C6F903C3-7E96-0D4B-A3DD-4DDCFA42DBA4}"/>
              </a:ext>
            </a:extLst>
          </p:cNvPr>
          <p:cNvSpPr>
            <a:spLocks noGrp="1" noChangeArrowheads="1"/>
          </p:cNvSpPr>
          <p:nvPr>
            <p:ph type="body" idx="1"/>
          </p:nvPr>
        </p:nvSpPr>
        <p:spPr/>
        <p:txBody>
          <a:bodyPr/>
          <a:lstStyle/>
          <a:p>
            <a:pPr eaLnBrk="1" hangingPunct="1">
              <a:lnSpc>
                <a:spcPct val="90000"/>
              </a:lnSpc>
            </a:pPr>
            <a:r>
              <a:rPr lang="en-US" altLang="en-US" sz="2000">
                <a:latin typeface="Arial" panose="020B0604020202020204" pitchFamily="34" charset="0"/>
                <a:ea typeface="ＭＳ Ｐゴシック" panose="020B0600070205080204" pitchFamily="34" charset="-128"/>
              </a:rPr>
              <a:t>An entity that does not have a key attribute</a:t>
            </a:r>
          </a:p>
          <a:p>
            <a:pPr eaLnBrk="1" hangingPunct="1">
              <a:lnSpc>
                <a:spcPct val="90000"/>
              </a:lnSpc>
            </a:pPr>
            <a:r>
              <a:rPr lang="en-US" altLang="en-US" sz="2000">
                <a:latin typeface="Arial" panose="020B0604020202020204" pitchFamily="34" charset="0"/>
                <a:ea typeface="ＭＳ Ｐゴシック" panose="020B0600070205080204" pitchFamily="34" charset="-128"/>
              </a:rPr>
              <a:t>A weak entity must participate in an identifying relationship type with an owner or identifying entity type</a:t>
            </a:r>
          </a:p>
          <a:p>
            <a:pPr eaLnBrk="1" hangingPunct="1">
              <a:lnSpc>
                <a:spcPct val="90000"/>
              </a:lnSpc>
            </a:pPr>
            <a:r>
              <a:rPr lang="en-US" altLang="en-US" sz="2000">
                <a:latin typeface="Arial" panose="020B0604020202020204" pitchFamily="34" charset="0"/>
                <a:ea typeface="ＭＳ Ｐゴシック" panose="020B0600070205080204" pitchFamily="34" charset="-128"/>
              </a:rPr>
              <a:t>Entities are identified by the combination of:</a:t>
            </a:r>
          </a:p>
          <a:p>
            <a:pPr lvl="1" eaLnBrk="1" hangingPunct="1">
              <a:lnSpc>
                <a:spcPct val="90000"/>
              </a:lnSpc>
            </a:pPr>
            <a:r>
              <a:rPr lang="en-US" altLang="en-US" sz="2000">
                <a:latin typeface="Arial" panose="020B0604020202020204" pitchFamily="34" charset="0"/>
                <a:ea typeface="ＭＳ Ｐゴシック" panose="020B0600070205080204" pitchFamily="34" charset="-128"/>
              </a:rPr>
              <a:t>A partial key of the weak entity type</a:t>
            </a:r>
          </a:p>
          <a:p>
            <a:pPr lvl="1" eaLnBrk="1" hangingPunct="1">
              <a:lnSpc>
                <a:spcPct val="90000"/>
              </a:lnSpc>
            </a:pPr>
            <a:r>
              <a:rPr lang="en-US" altLang="en-US" sz="2000">
                <a:latin typeface="Arial" panose="020B0604020202020204" pitchFamily="34" charset="0"/>
                <a:ea typeface="ＭＳ Ｐゴシック" panose="020B0600070205080204" pitchFamily="34" charset="-128"/>
              </a:rPr>
              <a:t>The particular entity they are related to in the identifying entity type</a:t>
            </a:r>
          </a:p>
          <a:p>
            <a:pPr eaLnBrk="1" hangingPunct="1">
              <a:lnSpc>
                <a:spcPct val="90000"/>
              </a:lnSpc>
            </a:pPr>
            <a:r>
              <a:rPr lang="en-US" altLang="en-US" sz="2000" b="1">
                <a:latin typeface="Arial" panose="020B0604020202020204" pitchFamily="34" charset="0"/>
                <a:ea typeface="ＭＳ Ｐゴシック" panose="020B0600070205080204" pitchFamily="34" charset="-128"/>
              </a:rPr>
              <a:t>Example: </a:t>
            </a:r>
          </a:p>
          <a:p>
            <a:pPr lvl="1" eaLnBrk="1" hangingPunct="1">
              <a:lnSpc>
                <a:spcPct val="90000"/>
              </a:lnSpc>
            </a:pPr>
            <a:r>
              <a:rPr lang="en-US" altLang="en-US" sz="2000">
                <a:latin typeface="Arial" panose="020B0604020202020204" pitchFamily="34" charset="0"/>
                <a:ea typeface="ＭＳ Ｐゴシック" panose="020B0600070205080204" pitchFamily="34" charset="-128"/>
              </a:rPr>
              <a:t>A DEPENDENT entity is identified by the dependent’s first name, </a:t>
            </a:r>
            <a:r>
              <a:rPr lang="en-US" altLang="en-US" sz="2000" i="1">
                <a:latin typeface="Arial" panose="020B0604020202020204" pitchFamily="34" charset="0"/>
                <a:ea typeface="ＭＳ Ｐゴシック" panose="020B0600070205080204" pitchFamily="34" charset="-128"/>
              </a:rPr>
              <a:t>and</a:t>
            </a:r>
            <a:r>
              <a:rPr lang="en-US" altLang="en-US" sz="2000">
                <a:latin typeface="Arial" panose="020B0604020202020204" pitchFamily="34" charset="0"/>
                <a:ea typeface="ＭＳ Ｐゴシック" panose="020B0600070205080204" pitchFamily="34" charset="-128"/>
              </a:rPr>
              <a:t> the specific EMPLOYEE with whom the dependent is related</a:t>
            </a:r>
          </a:p>
          <a:p>
            <a:pPr lvl="1" eaLnBrk="1" hangingPunct="1">
              <a:lnSpc>
                <a:spcPct val="90000"/>
              </a:lnSpc>
            </a:pPr>
            <a:r>
              <a:rPr lang="en-US" altLang="en-US" sz="2000">
                <a:latin typeface="Arial" panose="020B0604020202020204" pitchFamily="34" charset="0"/>
                <a:ea typeface="ＭＳ Ｐゴシック" panose="020B0600070205080204" pitchFamily="34" charset="-128"/>
              </a:rPr>
              <a:t>Name of DEPENDENT is the </a:t>
            </a:r>
            <a:r>
              <a:rPr lang="en-US" altLang="en-US" sz="2000" i="1">
                <a:latin typeface="Arial" panose="020B0604020202020204" pitchFamily="34" charset="0"/>
                <a:ea typeface="ＭＳ Ｐゴシック" panose="020B0600070205080204" pitchFamily="34" charset="-128"/>
              </a:rPr>
              <a:t>partial key</a:t>
            </a:r>
          </a:p>
          <a:p>
            <a:pPr lvl="1" eaLnBrk="1" hangingPunct="1">
              <a:lnSpc>
                <a:spcPct val="90000"/>
              </a:lnSpc>
            </a:pPr>
            <a:r>
              <a:rPr lang="en-US" altLang="en-US" sz="2000">
                <a:latin typeface="Arial" panose="020B0604020202020204" pitchFamily="34" charset="0"/>
                <a:ea typeface="ＭＳ Ｐゴシック" panose="020B0600070205080204" pitchFamily="34" charset="-128"/>
              </a:rPr>
              <a:t>DEPENDENT is a </a:t>
            </a:r>
            <a:r>
              <a:rPr lang="en-US" altLang="en-US" sz="2000" i="1">
                <a:latin typeface="Arial" panose="020B0604020202020204" pitchFamily="34" charset="0"/>
                <a:ea typeface="ＭＳ Ｐゴシック" panose="020B0600070205080204" pitchFamily="34" charset="-128"/>
              </a:rPr>
              <a:t>weak entity type</a:t>
            </a:r>
          </a:p>
          <a:p>
            <a:pPr lvl="1" eaLnBrk="1" hangingPunct="1">
              <a:lnSpc>
                <a:spcPct val="90000"/>
              </a:lnSpc>
            </a:pPr>
            <a:r>
              <a:rPr lang="en-US" altLang="en-US" sz="2000">
                <a:latin typeface="Arial" panose="020B0604020202020204" pitchFamily="34" charset="0"/>
                <a:ea typeface="ＭＳ Ｐゴシック" panose="020B0600070205080204" pitchFamily="34" charset="-128"/>
              </a:rPr>
              <a:t>EMPLOYEE is its identifying entity type via the identifying relationship type DEPENDENT_OF</a:t>
            </a:r>
          </a:p>
        </p:txBody>
      </p:sp>
      <p:grpSp>
        <p:nvGrpSpPr>
          <p:cNvPr id="11" name="Group 10">
            <a:extLst>
              <a:ext uri="{FF2B5EF4-FFF2-40B4-BE49-F238E27FC236}">
                <a16:creationId xmlns:a16="http://schemas.microsoft.com/office/drawing/2014/main" id="{4BB5BF93-9234-4E6B-98C9-80F41523BB12}"/>
              </a:ext>
            </a:extLst>
          </p:cNvPr>
          <p:cNvGrpSpPr/>
          <p:nvPr/>
        </p:nvGrpSpPr>
        <p:grpSpPr>
          <a:xfrm>
            <a:off x="457200" y="6215063"/>
            <a:ext cx="8229600" cy="490537"/>
            <a:chOff x="457200" y="6215063"/>
            <a:chExt cx="8229600" cy="490537"/>
          </a:xfrm>
        </p:grpSpPr>
        <p:sp>
          <p:nvSpPr>
            <p:cNvPr id="12" name="Rectangle 11">
              <a:extLst>
                <a:ext uri="{FF2B5EF4-FFF2-40B4-BE49-F238E27FC236}">
                  <a16:creationId xmlns:a16="http://schemas.microsoft.com/office/drawing/2014/main" id="{BC102123-3F93-4E8B-9AED-B5586765BF0B}"/>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3" name="Picture 2">
              <a:extLst>
                <a:ext uri="{FF2B5EF4-FFF2-40B4-BE49-F238E27FC236}">
                  <a16:creationId xmlns:a16="http://schemas.microsoft.com/office/drawing/2014/main" id="{9B25BDDB-87DE-41F8-A766-21F052B5D7D7}"/>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a:extLst>
                <a:ext uri="{FF2B5EF4-FFF2-40B4-BE49-F238E27FC236}">
                  <a16:creationId xmlns:a16="http://schemas.microsoft.com/office/drawing/2014/main" id="{D10BF16A-CA1B-4907-9AF4-97FFA131AEB1}"/>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5" name="TextBox 17">
              <a:extLst>
                <a:ext uri="{FF2B5EF4-FFF2-40B4-BE49-F238E27FC236}">
                  <a16:creationId xmlns:a16="http://schemas.microsoft.com/office/drawing/2014/main" id="{A68E5D80-B891-49C7-8947-2F9452DB3A5D}"/>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6" name="TextBox 18">
              <a:extLst>
                <a:ext uri="{FF2B5EF4-FFF2-40B4-BE49-F238E27FC236}">
                  <a16:creationId xmlns:a16="http://schemas.microsoft.com/office/drawing/2014/main" id="{53EF452D-C25C-4F56-9400-1F42DC41C215}"/>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28</a:t>
              </a:fld>
              <a:r>
                <a:rPr lang="en-US" altLang="en-US" sz="1800" i="1"/>
                <a:t>     </a:t>
              </a:r>
              <a:endParaRPr lang="en-US" altLang="en-US" sz="1800" i="1" dirty="0"/>
            </a:p>
          </p:txBody>
        </p:sp>
      </p:grpSp>
    </p:spTree>
    <p:extLst>
      <p:ext uri="{BB962C8B-B14F-4D97-AF65-F5344CB8AC3E}">
        <p14:creationId xmlns:p14="http://schemas.microsoft.com/office/powerpoint/2010/main" val="3423899222"/>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028">
            <a:extLst>
              <a:ext uri="{FF2B5EF4-FFF2-40B4-BE49-F238E27FC236}">
                <a16:creationId xmlns:a16="http://schemas.microsoft.com/office/drawing/2014/main" id="{B21AB245-09E6-1B42-8298-02985E4DCFCB}"/>
              </a:ext>
            </a:extLst>
          </p:cNvPr>
          <p:cNvSpPr>
            <a:spLocks noGrp="1" noChangeArrowheads="1"/>
          </p:cNvSpPr>
          <p:nvPr>
            <p:ph type="title"/>
          </p:nvPr>
        </p:nvSpPr>
        <p:spPr/>
        <p:txBody>
          <a:bodyPr/>
          <a:lstStyle/>
          <a:p>
            <a:pPr eaLnBrk="1" hangingPunct="1"/>
            <a:r>
              <a:rPr lang="en-US" altLang="en-US">
                <a:solidFill>
                  <a:srgbClr val="0000FF"/>
                </a:solidFill>
                <a:latin typeface="Arial" panose="020B0604020202020204" pitchFamily="34" charset="0"/>
                <a:ea typeface="ＭＳ Ｐゴシック" panose="020B0600070205080204" pitchFamily="34" charset="-128"/>
              </a:rPr>
              <a:t>Constraints on Relationships</a:t>
            </a:r>
          </a:p>
        </p:txBody>
      </p:sp>
      <p:sp>
        <p:nvSpPr>
          <p:cNvPr id="59394" name="Rectangle 1029">
            <a:extLst>
              <a:ext uri="{FF2B5EF4-FFF2-40B4-BE49-F238E27FC236}">
                <a16:creationId xmlns:a16="http://schemas.microsoft.com/office/drawing/2014/main" id="{F5C26C4A-C785-1C4F-9576-7CA165ABE411}"/>
              </a:ext>
            </a:extLst>
          </p:cNvPr>
          <p:cNvSpPr>
            <a:spLocks noGrp="1" noChangeArrowheads="1"/>
          </p:cNvSpPr>
          <p:nvPr>
            <p:ph type="body" idx="1"/>
          </p:nvPr>
        </p:nvSpPr>
        <p:spPr/>
        <p:txBody>
          <a:bodyPr/>
          <a:lstStyle/>
          <a:p>
            <a:pPr eaLnBrk="1" hangingPunct="1"/>
            <a:r>
              <a:rPr lang="en-US" altLang="en-US" sz="2400">
                <a:latin typeface="Arial" panose="020B0604020202020204" pitchFamily="34" charset="0"/>
                <a:ea typeface="ＭＳ Ｐゴシック" panose="020B0600070205080204" pitchFamily="34" charset="-128"/>
              </a:rPr>
              <a:t>Constraints on Relationship Types</a:t>
            </a:r>
          </a:p>
          <a:p>
            <a:pPr lvl="1" eaLnBrk="1" hangingPunct="1"/>
            <a:r>
              <a:rPr lang="en-US" altLang="en-US" sz="2200">
                <a:latin typeface="Arial" panose="020B0604020202020204" pitchFamily="34" charset="0"/>
                <a:ea typeface="ＭＳ Ｐゴシック" panose="020B0600070205080204" pitchFamily="34" charset="-128"/>
              </a:rPr>
              <a:t>(Also known as ratio constraints)</a:t>
            </a:r>
          </a:p>
          <a:p>
            <a:pPr lvl="1" eaLnBrk="1" hangingPunct="1"/>
            <a:r>
              <a:rPr lang="en-US" altLang="en-US" sz="2200">
                <a:latin typeface="Arial" panose="020B0604020202020204" pitchFamily="34" charset="0"/>
                <a:ea typeface="ＭＳ Ｐゴシック" panose="020B0600070205080204" pitchFamily="34" charset="-128"/>
              </a:rPr>
              <a:t>Cardinality Ratio (specifies </a:t>
            </a:r>
            <a:r>
              <a:rPr lang="en-US" altLang="en-US" sz="2200" i="1">
                <a:latin typeface="Arial" panose="020B0604020202020204" pitchFamily="34" charset="0"/>
                <a:ea typeface="ＭＳ Ｐゴシック" panose="020B0600070205080204" pitchFamily="34" charset="-128"/>
              </a:rPr>
              <a:t>maximum</a:t>
            </a:r>
            <a:r>
              <a:rPr lang="en-US" altLang="en-US" sz="2200">
                <a:latin typeface="Arial" panose="020B0604020202020204" pitchFamily="34" charset="0"/>
                <a:ea typeface="ＭＳ Ｐゴシック" panose="020B0600070205080204" pitchFamily="34" charset="-128"/>
              </a:rPr>
              <a:t> participation) </a:t>
            </a:r>
          </a:p>
          <a:p>
            <a:pPr lvl="2" eaLnBrk="1" hangingPunct="1"/>
            <a:r>
              <a:rPr lang="en-US" altLang="en-US" sz="2000">
                <a:latin typeface="Arial" panose="020B0604020202020204" pitchFamily="34" charset="0"/>
                <a:ea typeface="ＭＳ Ｐゴシック" panose="020B0600070205080204" pitchFamily="34" charset="-128"/>
              </a:rPr>
              <a:t>One-to-one (1:1)</a:t>
            </a:r>
          </a:p>
          <a:p>
            <a:pPr lvl="2" eaLnBrk="1" hangingPunct="1"/>
            <a:r>
              <a:rPr lang="en-US" altLang="en-US" sz="2000">
                <a:latin typeface="Arial" panose="020B0604020202020204" pitchFamily="34" charset="0"/>
                <a:ea typeface="ＭＳ Ｐゴシック" panose="020B0600070205080204" pitchFamily="34" charset="-128"/>
              </a:rPr>
              <a:t>One-to-many (1:N) or Many-to-one (N:1)</a:t>
            </a:r>
          </a:p>
          <a:p>
            <a:pPr lvl="2" eaLnBrk="1" hangingPunct="1"/>
            <a:r>
              <a:rPr lang="en-US" altLang="en-US" sz="2000">
                <a:latin typeface="Arial" panose="020B0604020202020204" pitchFamily="34" charset="0"/>
                <a:ea typeface="ＭＳ Ｐゴシック" panose="020B0600070205080204" pitchFamily="34" charset="-128"/>
              </a:rPr>
              <a:t>Many-to-many (M:N)</a:t>
            </a:r>
          </a:p>
          <a:p>
            <a:pPr lvl="1" eaLnBrk="1" hangingPunct="1"/>
            <a:r>
              <a:rPr lang="en-US" altLang="en-US" sz="2200">
                <a:latin typeface="Arial" panose="020B0604020202020204" pitchFamily="34" charset="0"/>
                <a:ea typeface="ＭＳ Ｐゴシック" panose="020B0600070205080204" pitchFamily="34" charset="-128"/>
              </a:rPr>
              <a:t>Existence Dependency Constraint (specifies </a:t>
            </a:r>
            <a:r>
              <a:rPr lang="en-US" altLang="en-US" sz="2200" i="1">
                <a:latin typeface="Arial" panose="020B0604020202020204" pitchFamily="34" charset="0"/>
                <a:ea typeface="ＭＳ Ｐゴシック" panose="020B0600070205080204" pitchFamily="34" charset="-128"/>
              </a:rPr>
              <a:t>minimum</a:t>
            </a:r>
            <a:r>
              <a:rPr lang="en-US" altLang="en-US" sz="2200">
                <a:latin typeface="Arial" panose="020B0604020202020204" pitchFamily="34" charset="0"/>
                <a:ea typeface="ＭＳ Ｐゴシック" panose="020B0600070205080204" pitchFamily="34" charset="-128"/>
              </a:rPr>
              <a:t> participation) (also called participation constraint)</a:t>
            </a:r>
          </a:p>
          <a:p>
            <a:pPr lvl="2" eaLnBrk="1" hangingPunct="1"/>
            <a:r>
              <a:rPr lang="en-US" altLang="en-US" sz="2000">
                <a:latin typeface="Arial" panose="020B0604020202020204" pitchFamily="34" charset="0"/>
                <a:ea typeface="ＭＳ Ｐゴシック" panose="020B0600070205080204" pitchFamily="34" charset="-128"/>
              </a:rPr>
              <a:t>zero (optional participation, not existence-dependent)</a:t>
            </a:r>
          </a:p>
          <a:p>
            <a:pPr lvl="2" eaLnBrk="1" hangingPunct="1"/>
            <a:r>
              <a:rPr lang="en-US" altLang="en-US" sz="2000">
                <a:latin typeface="Arial" panose="020B0604020202020204" pitchFamily="34" charset="0"/>
                <a:ea typeface="ＭＳ Ｐゴシック" panose="020B0600070205080204" pitchFamily="34" charset="-128"/>
              </a:rPr>
              <a:t>one or more (mandatory participation, existence-dependent)</a:t>
            </a:r>
          </a:p>
        </p:txBody>
      </p:sp>
      <p:grpSp>
        <p:nvGrpSpPr>
          <p:cNvPr id="11" name="Group 10">
            <a:extLst>
              <a:ext uri="{FF2B5EF4-FFF2-40B4-BE49-F238E27FC236}">
                <a16:creationId xmlns:a16="http://schemas.microsoft.com/office/drawing/2014/main" id="{82F31FF2-858F-475F-ABB6-4436D7B14DAA}"/>
              </a:ext>
            </a:extLst>
          </p:cNvPr>
          <p:cNvGrpSpPr/>
          <p:nvPr/>
        </p:nvGrpSpPr>
        <p:grpSpPr>
          <a:xfrm>
            <a:off x="457200" y="6215063"/>
            <a:ext cx="8229600" cy="490537"/>
            <a:chOff x="457200" y="6215063"/>
            <a:chExt cx="8229600" cy="490537"/>
          </a:xfrm>
        </p:grpSpPr>
        <p:sp>
          <p:nvSpPr>
            <p:cNvPr id="12" name="Rectangle 11">
              <a:extLst>
                <a:ext uri="{FF2B5EF4-FFF2-40B4-BE49-F238E27FC236}">
                  <a16:creationId xmlns:a16="http://schemas.microsoft.com/office/drawing/2014/main" id="{EC0BBD68-DFCC-4AE8-BB07-E179C6136BBF}"/>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3" name="Picture 2">
              <a:extLst>
                <a:ext uri="{FF2B5EF4-FFF2-40B4-BE49-F238E27FC236}">
                  <a16:creationId xmlns:a16="http://schemas.microsoft.com/office/drawing/2014/main" id="{85D58E0D-0D05-4071-8C9F-12A29AB5449D}"/>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a:extLst>
                <a:ext uri="{FF2B5EF4-FFF2-40B4-BE49-F238E27FC236}">
                  <a16:creationId xmlns:a16="http://schemas.microsoft.com/office/drawing/2014/main" id="{F3602CB8-6EC6-48E3-9725-5178C41ACD2D}"/>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5" name="TextBox 17">
              <a:extLst>
                <a:ext uri="{FF2B5EF4-FFF2-40B4-BE49-F238E27FC236}">
                  <a16:creationId xmlns:a16="http://schemas.microsoft.com/office/drawing/2014/main" id="{E75C5922-CA20-4465-9C77-B83F95F0CF58}"/>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6" name="TextBox 18">
              <a:extLst>
                <a:ext uri="{FF2B5EF4-FFF2-40B4-BE49-F238E27FC236}">
                  <a16:creationId xmlns:a16="http://schemas.microsoft.com/office/drawing/2014/main" id="{E21F70E3-057C-4595-8DEA-26AE63783456}"/>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29</a:t>
              </a:fld>
              <a:r>
                <a:rPr lang="en-US" altLang="en-US" sz="1800" i="1"/>
                <a:t>     </a:t>
              </a:r>
              <a:endParaRPr lang="en-US" altLang="en-US" sz="1800" i="1" dirty="0"/>
            </a:p>
          </p:txBody>
        </p:sp>
      </p:grpSp>
    </p:spTree>
    <p:extLst>
      <p:ext uri="{BB962C8B-B14F-4D97-AF65-F5344CB8AC3E}">
        <p14:creationId xmlns:p14="http://schemas.microsoft.com/office/powerpoint/2010/main" val="98078833"/>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C3B7090-AFCC-C946-95AD-6D2DF3A47954}"/>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6386" name="Picture 2">
            <a:extLst>
              <a:ext uri="{FF2B5EF4-FFF2-40B4-BE49-F238E27FC236}">
                <a16:creationId xmlns:a16="http://schemas.microsoft.com/office/drawing/2014/main" id="{7FA35EF6-4C28-454A-83B9-0D05386CF795}"/>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Title 1">
            <a:extLst>
              <a:ext uri="{FF2B5EF4-FFF2-40B4-BE49-F238E27FC236}">
                <a16:creationId xmlns:a16="http://schemas.microsoft.com/office/drawing/2014/main" id="{065C6DC6-1BDE-B34F-B364-B3156CF366B5}"/>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altLang="en-US">
                <a:ea typeface="ＭＳ Ｐゴシック" panose="020B0600070205080204" pitchFamily="34" charset="-128"/>
              </a:rPr>
              <a:t>Outline</a:t>
            </a:r>
            <a:endParaRPr lang="id-ID"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D749B923-46A2-0740-B07D-48D7D4D1FA48}"/>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6389" name="TextBox 17">
            <a:extLst>
              <a:ext uri="{FF2B5EF4-FFF2-40B4-BE49-F238E27FC236}">
                <a16:creationId xmlns:a16="http://schemas.microsoft.com/office/drawing/2014/main" id="{A18C4706-0EB2-1B47-BF5E-CD89E05D7955}"/>
              </a:ext>
            </a:extLst>
          </p:cNvPr>
          <p:cNvSpPr txBox="1">
            <a:spLocks noChangeArrowheads="1"/>
          </p:cNvSpPr>
          <p:nvPr/>
        </p:nvSpPr>
        <p:spPr bwMode="auto">
          <a:xfrm>
            <a:off x="1007238" y="6248277"/>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6390" name="TextBox 18">
            <a:extLst>
              <a:ext uri="{FF2B5EF4-FFF2-40B4-BE49-F238E27FC236}">
                <a16:creationId xmlns:a16="http://schemas.microsoft.com/office/drawing/2014/main" id="{76284147-317D-2A40-8542-C7B66A771980}"/>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 </a:t>
            </a:r>
            <a:r>
              <a:rPr lang="en-US" altLang="en-US" sz="1800" i="1" dirty="0"/>
              <a:t>/ </a:t>
            </a:r>
            <a:fld id="{1DF5AB11-4E01-9140-A8D3-FF97F5B8F91F}" type="slidenum">
              <a:rPr lang="en-US" altLang="en-US" sz="1800" i="1"/>
              <a:pPr algn="r" eaLnBrk="1" hangingPunct="1">
                <a:spcBef>
                  <a:spcPct val="0"/>
                </a:spcBef>
                <a:buFontTx/>
                <a:buNone/>
              </a:pPr>
              <a:t>3</a:t>
            </a:fld>
            <a:r>
              <a:rPr lang="en-US" altLang="en-US" sz="1800" i="1" dirty="0"/>
              <a:t>     </a:t>
            </a:r>
          </a:p>
        </p:txBody>
      </p:sp>
      <p:sp>
        <p:nvSpPr>
          <p:cNvPr id="11" name="Rectangle 5">
            <a:extLst>
              <a:ext uri="{FF2B5EF4-FFF2-40B4-BE49-F238E27FC236}">
                <a16:creationId xmlns:a16="http://schemas.microsoft.com/office/drawing/2014/main" id="{D168DF02-17E0-754B-B560-DF4A8FC74A0C}"/>
              </a:ext>
            </a:extLst>
          </p:cNvPr>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90000"/>
              </a:lnSpc>
            </a:pPr>
            <a:r>
              <a:rPr lang="en-US" altLang="en-US" sz="2400" dirty="0">
                <a:latin typeface="Arial" panose="020B0604020202020204" pitchFamily="34" charset="0"/>
                <a:ea typeface="ＭＳ Ｐゴシック" panose="020B0600070205080204" pitchFamily="34" charset="-128"/>
              </a:rPr>
              <a:t>Overview of Database Design Process</a:t>
            </a:r>
          </a:p>
          <a:p>
            <a:pPr eaLnBrk="1" hangingPunct="1">
              <a:lnSpc>
                <a:spcPct val="90000"/>
              </a:lnSpc>
            </a:pPr>
            <a:r>
              <a:rPr lang="en-US" altLang="en-US" sz="2400" dirty="0">
                <a:latin typeface="Arial" panose="020B0604020202020204" pitchFamily="34" charset="0"/>
                <a:ea typeface="ＭＳ Ｐゴシック" panose="020B0600070205080204" pitchFamily="34" charset="-128"/>
              </a:rPr>
              <a:t>Example Database Application (COMPANY)</a:t>
            </a:r>
          </a:p>
          <a:p>
            <a:pPr eaLnBrk="1" hangingPunct="1">
              <a:lnSpc>
                <a:spcPct val="90000"/>
              </a:lnSpc>
            </a:pPr>
            <a:r>
              <a:rPr lang="en-US" altLang="en-US" sz="2400" dirty="0">
                <a:latin typeface="Arial" panose="020B0604020202020204" pitchFamily="34" charset="0"/>
                <a:ea typeface="ＭＳ Ｐゴシック" panose="020B0600070205080204" pitchFamily="34" charset="-128"/>
              </a:rPr>
              <a:t>ER Model Concepts</a:t>
            </a:r>
          </a:p>
          <a:p>
            <a:pPr lvl="1" eaLnBrk="1" hangingPunct="1">
              <a:lnSpc>
                <a:spcPct val="90000"/>
              </a:lnSpc>
            </a:pPr>
            <a:r>
              <a:rPr lang="en-US" altLang="en-US" sz="2200" dirty="0">
                <a:latin typeface="Arial" panose="020B0604020202020204" pitchFamily="34" charset="0"/>
                <a:ea typeface="ＭＳ Ｐゴシック" panose="020B0600070205080204" pitchFamily="34" charset="-128"/>
              </a:rPr>
              <a:t>Entities and Attributes</a:t>
            </a:r>
          </a:p>
          <a:p>
            <a:pPr lvl="1" eaLnBrk="1" hangingPunct="1">
              <a:lnSpc>
                <a:spcPct val="90000"/>
              </a:lnSpc>
            </a:pPr>
            <a:r>
              <a:rPr lang="en-US" altLang="en-US" sz="2200" dirty="0">
                <a:latin typeface="Arial" panose="020B0604020202020204" pitchFamily="34" charset="0"/>
                <a:ea typeface="ＭＳ Ｐゴシック" panose="020B0600070205080204" pitchFamily="34" charset="-128"/>
              </a:rPr>
              <a:t>Entity Types, Value Sets, and Key Attributes</a:t>
            </a:r>
          </a:p>
          <a:p>
            <a:pPr lvl="1" eaLnBrk="1" hangingPunct="1">
              <a:lnSpc>
                <a:spcPct val="90000"/>
              </a:lnSpc>
            </a:pPr>
            <a:r>
              <a:rPr lang="en-US" altLang="en-US" sz="2200" dirty="0">
                <a:latin typeface="Arial" panose="020B0604020202020204" pitchFamily="34" charset="0"/>
                <a:ea typeface="ＭＳ Ｐゴシック" panose="020B0600070205080204" pitchFamily="34" charset="-128"/>
              </a:rPr>
              <a:t>Relationships and Relationship Types</a:t>
            </a:r>
          </a:p>
          <a:p>
            <a:pPr lvl="1" eaLnBrk="1" hangingPunct="1">
              <a:lnSpc>
                <a:spcPct val="90000"/>
              </a:lnSpc>
            </a:pPr>
            <a:r>
              <a:rPr lang="en-US" altLang="en-US" sz="2200" dirty="0">
                <a:latin typeface="Arial" panose="020B0604020202020204" pitchFamily="34" charset="0"/>
                <a:ea typeface="ＭＳ Ｐゴシック" panose="020B0600070205080204" pitchFamily="34" charset="-128"/>
              </a:rPr>
              <a:t>Weak Entity Types</a:t>
            </a:r>
          </a:p>
          <a:p>
            <a:pPr lvl="1" eaLnBrk="1" hangingPunct="1">
              <a:lnSpc>
                <a:spcPct val="90000"/>
              </a:lnSpc>
            </a:pPr>
            <a:r>
              <a:rPr lang="en-US" altLang="en-US" sz="2200" dirty="0">
                <a:latin typeface="Arial" panose="020B0604020202020204" pitchFamily="34" charset="0"/>
                <a:ea typeface="ＭＳ Ｐゴシック" panose="020B0600070205080204" pitchFamily="34" charset="-128"/>
              </a:rPr>
              <a:t>Roles and Attributes in Relationship Types</a:t>
            </a:r>
          </a:p>
          <a:p>
            <a:pPr eaLnBrk="1" hangingPunct="1">
              <a:lnSpc>
                <a:spcPct val="90000"/>
              </a:lnSpc>
            </a:pPr>
            <a:r>
              <a:rPr lang="en-US" altLang="en-US" sz="2400" dirty="0">
                <a:latin typeface="Arial" panose="020B0604020202020204" pitchFamily="34" charset="0"/>
                <a:ea typeface="ＭＳ Ｐゴシック" panose="020B0600070205080204" pitchFamily="34" charset="-128"/>
              </a:rPr>
              <a:t>ER Diagrams - Notation</a:t>
            </a:r>
          </a:p>
          <a:p>
            <a:pPr eaLnBrk="1" hangingPunct="1">
              <a:lnSpc>
                <a:spcPct val="90000"/>
              </a:lnSpc>
            </a:pPr>
            <a:r>
              <a:rPr lang="en-US" altLang="en-US" sz="2400" dirty="0">
                <a:latin typeface="Arial" panose="020B0604020202020204" pitchFamily="34" charset="0"/>
                <a:ea typeface="ＭＳ Ｐゴシック" panose="020B0600070205080204" pitchFamily="34" charset="-128"/>
              </a:rPr>
              <a:t>Example: ER Diagram for </a:t>
            </a:r>
            <a:r>
              <a:rPr lang="en-US" altLang="en-US" sz="2400">
                <a:latin typeface="Arial" panose="020B0604020202020204" pitchFamily="34" charset="0"/>
                <a:ea typeface="ＭＳ Ｐゴシック" panose="020B0600070205080204" pitchFamily="34" charset="-128"/>
              </a:rPr>
              <a:t>COMPANY Schema</a:t>
            </a:r>
            <a:endParaRPr lang="en-US" altLang="en-US" sz="2400" dirty="0">
              <a:latin typeface="Arial" panose="020B0604020202020204" pitchFamily="34" charset="0"/>
              <a:ea typeface="ＭＳ Ｐゴシック" panose="020B0600070205080204" pitchFamily="34" charset="-128"/>
            </a:endParaRPr>
          </a:p>
          <a:p>
            <a:pPr eaLnBrk="1" hangingPunct="1">
              <a:lnSpc>
                <a:spcPct val="90000"/>
              </a:lnSpc>
            </a:pPr>
            <a:endParaRPr lang="en-US" altLang="en-US" sz="2400" dirty="0">
              <a:latin typeface="Arial" panose="020B0604020202020204" pitchFamily="34" charset="0"/>
              <a:ea typeface="ＭＳ Ｐゴシック" panose="020B0600070205080204" pitchFamily="34"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039">
            <a:extLst>
              <a:ext uri="{FF2B5EF4-FFF2-40B4-BE49-F238E27FC236}">
                <a16:creationId xmlns:a16="http://schemas.microsoft.com/office/drawing/2014/main" id="{0F313564-3018-5E47-AEE3-B3C8AD7E64D3}"/>
              </a:ext>
            </a:extLst>
          </p:cNvPr>
          <p:cNvSpPr>
            <a:spLocks noGrp="1" noChangeArrowheads="1"/>
          </p:cNvSpPr>
          <p:nvPr>
            <p:ph type="title"/>
          </p:nvPr>
        </p:nvSpPr>
        <p:spPr>
          <a:xfrm>
            <a:off x="228600" y="325438"/>
            <a:ext cx="8418513" cy="5334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en-US" altLang="en-US">
                <a:solidFill>
                  <a:srgbClr val="0000FF"/>
                </a:solidFill>
                <a:latin typeface="Arial" panose="020B0604020202020204" pitchFamily="34" charset="0"/>
                <a:ea typeface="ＭＳ Ｐゴシック" panose="020B0600070205080204" pitchFamily="34" charset="-128"/>
              </a:rPr>
              <a:t>Many-to-one (N:1) Relationship</a:t>
            </a:r>
          </a:p>
        </p:txBody>
      </p:sp>
      <p:sp>
        <p:nvSpPr>
          <p:cNvPr id="61444" name="TextBox 4">
            <a:extLst>
              <a:ext uri="{FF2B5EF4-FFF2-40B4-BE49-F238E27FC236}">
                <a16:creationId xmlns:a16="http://schemas.microsoft.com/office/drawing/2014/main" id="{CE231F9E-3D52-3D4C-83C5-B0503DE62DF5}"/>
              </a:ext>
            </a:extLst>
          </p:cNvPr>
          <p:cNvSpPr txBox="1">
            <a:spLocks noChangeArrowheads="1"/>
          </p:cNvSpPr>
          <p:nvPr/>
        </p:nvSpPr>
        <p:spPr bwMode="auto">
          <a:xfrm>
            <a:off x="6248400" y="4724400"/>
            <a:ext cx="2438400" cy="1676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800"/>
          </a:p>
        </p:txBody>
      </p:sp>
      <p:pic>
        <p:nvPicPr>
          <p:cNvPr id="3" name="Picture 2">
            <a:extLst>
              <a:ext uri="{FF2B5EF4-FFF2-40B4-BE49-F238E27FC236}">
                <a16:creationId xmlns:a16="http://schemas.microsoft.com/office/drawing/2014/main" id="{0BC18D17-5975-4D9E-951B-DCF037130BAC}"/>
              </a:ext>
            </a:extLst>
          </p:cNvPr>
          <p:cNvPicPr>
            <a:picLocks noChangeAspect="1"/>
          </p:cNvPicPr>
          <p:nvPr/>
        </p:nvPicPr>
        <p:blipFill>
          <a:blip r:embed="rId3"/>
          <a:stretch>
            <a:fillRect/>
          </a:stretch>
        </p:blipFill>
        <p:spPr>
          <a:xfrm>
            <a:off x="1509712" y="985837"/>
            <a:ext cx="6124575" cy="4886325"/>
          </a:xfrm>
          <a:prstGeom prst="rect">
            <a:avLst/>
          </a:prstGeom>
        </p:spPr>
      </p:pic>
      <p:grpSp>
        <p:nvGrpSpPr>
          <p:cNvPr id="12" name="Group 11">
            <a:extLst>
              <a:ext uri="{FF2B5EF4-FFF2-40B4-BE49-F238E27FC236}">
                <a16:creationId xmlns:a16="http://schemas.microsoft.com/office/drawing/2014/main" id="{7E87A8E7-95ED-48AF-93E0-78CABCABC4DC}"/>
              </a:ext>
            </a:extLst>
          </p:cNvPr>
          <p:cNvGrpSpPr/>
          <p:nvPr/>
        </p:nvGrpSpPr>
        <p:grpSpPr>
          <a:xfrm>
            <a:off x="457200" y="6215063"/>
            <a:ext cx="8229600" cy="490537"/>
            <a:chOff x="457200" y="6215063"/>
            <a:chExt cx="8229600" cy="490537"/>
          </a:xfrm>
        </p:grpSpPr>
        <p:sp>
          <p:nvSpPr>
            <p:cNvPr id="13" name="Rectangle 12">
              <a:extLst>
                <a:ext uri="{FF2B5EF4-FFF2-40B4-BE49-F238E27FC236}">
                  <a16:creationId xmlns:a16="http://schemas.microsoft.com/office/drawing/2014/main" id="{A9218FE6-412C-4FE6-B2C4-C15DCFB63DDD}"/>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4" name="Picture 2">
              <a:extLst>
                <a:ext uri="{FF2B5EF4-FFF2-40B4-BE49-F238E27FC236}">
                  <a16:creationId xmlns:a16="http://schemas.microsoft.com/office/drawing/2014/main" id="{6C7F3D0D-A788-4731-9D03-F61A8905241A}"/>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a:extLst>
                <a:ext uri="{FF2B5EF4-FFF2-40B4-BE49-F238E27FC236}">
                  <a16:creationId xmlns:a16="http://schemas.microsoft.com/office/drawing/2014/main" id="{A61C5776-EFAF-43AF-9EDD-552E008EBD7D}"/>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6" name="TextBox 17">
              <a:extLst>
                <a:ext uri="{FF2B5EF4-FFF2-40B4-BE49-F238E27FC236}">
                  <a16:creationId xmlns:a16="http://schemas.microsoft.com/office/drawing/2014/main" id="{4F73C1B1-F3C5-4955-8427-70BDDC3ED26C}"/>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7" name="TextBox 18">
              <a:extLst>
                <a:ext uri="{FF2B5EF4-FFF2-40B4-BE49-F238E27FC236}">
                  <a16:creationId xmlns:a16="http://schemas.microsoft.com/office/drawing/2014/main" id="{681B4A96-186C-4920-B166-87B9EE6AD835}"/>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30</a:t>
              </a:fld>
              <a:r>
                <a:rPr lang="en-US" altLang="en-US" sz="1800" i="1"/>
                <a:t>     </a:t>
              </a:r>
              <a:endParaRPr lang="en-US" altLang="en-US" sz="1800" i="1" dirty="0"/>
            </a:p>
          </p:txBody>
        </p:sp>
      </p:grpSp>
    </p:spTree>
    <p:extLst>
      <p:ext uri="{BB962C8B-B14F-4D97-AF65-F5344CB8AC3E}">
        <p14:creationId xmlns:p14="http://schemas.microsoft.com/office/powerpoint/2010/main" val="2112807238"/>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044">
            <a:extLst>
              <a:ext uri="{FF2B5EF4-FFF2-40B4-BE49-F238E27FC236}">
                <a16:creationId xmlns:a16="http://schemas.microsoft.com/office/drawing/2014/main" id="{EA743CE5-DE1B-454A-8F12-24FB8D734AF9}"/>
              </a:ext>
            </a:extLst>
          </p:cNvPr>
          <p:cNvSpPr>
            <a:spLocks noGrp="1" noChangeArrowheads="1"/>
          </p:cNvSpPr>
          <p:nvPr>
            <p:ph type="title"/>
          </p:nvPr>
        </p:nvSpPr>
        <p:spPr>
          <a:xfrm>
            <a:off x="296863" y="85725"/>
            <a:ext cx="849630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en-US" altLang="en-US" sz="4000">
                <a:solidFill>
                  <a:srgbClr val="0000FF"/>
                </a:solidFill>
                <a:latin typeface="Arial" panose="020B0604020202020204" pitchFamily="34" charset="0"/>
                <a:ea typeface="ＭＳ Ｐゴシック" panose="020B0600070205080204" pitchFamily="34" charset="-128"/>
              </a:rPr>
              <a:t>Many-to-many (M:N) Relationship</a:t>
            </a:r>
          </a:p>
        </p:txBody>
      </p:sp>
      <p:sp>
        <p:nvSpPr>
          <p:cNvPr id="63492" name="TextBox 4">
            <a:extLst>
              <a:ext uri="{FF2B5EF4-FFF2-40B4-BE49-F238E27FC236}">
                <a16:creationId xmlns:a16="http://schemas.microsoft.com/office/drawing/2014/main" id="{A5DB57ED-BE41-114D-A89E-A0E5A6ACBD18}"/>
              </a:ext>
            </a:extLst>
          </p:cNvPr>
          <p:cNvSpPr txBox="1">
            <a:spLocks noChangeArrowheads="1"/>
          </p:cNvSpPr>
          <p:nvPr/>
        </p:nvSpPr>
        <p:spPr bwMode="auto">
          <a:xfrm>
            <a:off x="6553200" y="5410200"/>
            <a:ext cx="2133600" cy="990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800"/>
          </a:p>
        </p:txBody>
      </p:sp>
      <p:pic>
        <p:nvPicPr>
          <p:cNvPr id="2" name="Picture 1">
            <a:extLst>
              <a:ext uri="{FF2B5EF4-FFF2-40B4-BE49-F238E27FC236}">
                <a16:creationId xmlns:a16="http://schemas.microsoft.com/office/drawing/2014/main" id="{57C1001F-6929-496A-9E95-24EFEDCDA093}"/>
              </a:ext>
            </a:extLst>
          </p:cNvPr>
          <p:cNvPicPr>
            <a:picLocks noChangeAspect="1"/>
          </p:cNvPicPr>
          <p:nvPr/>
        </p:nvPicPr>
        <p:blipFill>
          <a:blip r:embed="rId3"/>
          <a:stretch>
            <a:fillRect/>
          </a:stretch>
        </p:blipFill>
        <p:spPr>
          <a:xfrm>
            <a:off x="1676400" y="1228725"/>
            <a:ext cx="5581650" cy="4810125"/>
          </a:xfrm>
          <a:prstGeom prst="rect">
            <a:avLst/>
          </a:prstGeom>
        </p:spPr>
      </p:pic>
      <p:grpSp>
        <p:nvGrpSpPr>
          <p:cNvPr id="12" name="Group 11">
            <a:extLst>
              <a:ext uri="{FF2B5EF4-FFF2-40B4-BE49-F238E27FC236}">
                <a16:creationId xmlns:a16="http://schemas.microsoft.com/office/drawing/2014/main" id="{85F75F02-6E78-4A91-BE04-7410FE470D4C}"/>
              </a:ext>
            </a:extLst>
          </p:cNvPr>
          <p:cNvGrpSpPr/>
          <p:nvPr/>
        </p:nvGrpSpPr>
        <p:grpSpPr>
          <a:xfrm>
            <a:off x="457200" y="6215063"/>
            <a:ext cx="8229600" cy="490537"/>
            <a:chOff x="457200" y="6215063"/>
            <a:chExt cx="8229600" cy="490537"/>
          </a:xfrm>
        </p:grpSpPr>
        <p:sp>
          <p:nvSpPr>
            <p:cNvPr id="13" name="Rectangle 12">
              <a:extLst>
                <a:ext uri="{FF2B5EF4-FFF2-40B4-BE49-F238E27FC236}">
                  <a16:creationId xmlns:a16="http://schemas.microsoft.com/office/drawing/2014/main" id="{52618082-586D-462A-96F1-458E7164B3D8}"/>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4" name="Picture 2">
              <a:extLst>
                <a:ext uri="{FF2B5EF4-FFF2-40B4-BE49-F238E27FC236}">
                  <a16:creationId xmlns:a16="http://schemas.microsoft.com/office/drawing/2014/main" id="{9DADD439-C836-4637-AC6F-BDFFBA4D1B2C}"/>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a:extLst>
                <a:ext uri="{FF2B5EF4-FFF2-40B4-BE49-F238E27FC236}">
                  <a16:creationId xmlns:a16="http://schemas.microsoft.com/office/drawing/2014/main" id="{C94756F0-6CC3-42D8-8F99-07EC536BF33C}"/>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6" name="TextBox 17">
              <a:extLst>
                <a:ext uri="{FF2B5EF4-FFF2-40B4-BE49-F238E27FC236}">
                  <a16:creationId xmlns:a16="http://schemas.microsoft.com/office/drawing/2014/main" id="{A3CAC461-5F4D-47A4-9F9E-D7C1D6E40372}"/>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7" name="TextBox 18">
              <a:extLst>
                <a:ext uri="{FF2B5EF4-FFF2-40B4-BE49-F238E27FC236}">
                  <a16:creationId xmlns:a16="http://schemas.microsoft.com/office/drawing/2014/main" id="{4A1E87C4-03CB-41F3-9B2A-8C57EFAD4299}"/>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31</a:t>
              </a:fld>
              <a:r>
                <a:rPr lang="en-US" altLang="en-US" sz="1800" i="1"/>
                <a:t>     </a:t>
              </a:r>
              <a:endParaRPr lang="en-US" altLang="en-US" sz="1800" i="1" dirty="0"/>
            </a:p>
          </p:txBody>
        </p:sp>
      </p:grpSp>
    </p:spTree>
    <p:extLst>
      <p:ext uri="{BB962C8B-B14F-4D97-AF65-F5344CB8AC3E}">
        <p14:creationId xmlns:p14="http://schemas.microsoft.com/office/powerpoint/2010/main" val="3613560400"/>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028">
            <a:extLst>
              <a:ext uri="{FF2B5EF4-FFF2-40B4-BE49-F238E27FC236}">
                <a16:creationId xmlns:a16="http://schemas.microsoft.com/office/drawing/2014/main" id="{7776DC22-0C5D-694F-9E14-1DA50A0C49E3}"/>
              </a:ext>
            </a:extLst>
          </p:cNvPr>
          <p:cNvSpPr>
            <a:spLocks noGrp="1" noChangeArrowheads="1"/>
          </p:cNvSpPr>
          <p:nvPr>
            <p:ph type="title"/>
          </p:nvPr>
        </p:nvSpPr>
        <p:spPr>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en-US" altLang="en-US" sz="4000">
                <a:solidFill>
                  <a:srgbClr val="0000FF"/>
                </a:solidFill>
                <a:latin typeface="Arial" panose="020B0604020202020204" pitchFamily="34" charset="0"/>
                <a:ea typeface="ＭＳ Ｐゴシック" panose="020B0600070205080204" pitchFamily="34" charset="-128"/>
              </a:rPr>
              <a:t>Displaying a recursive relationship</a:t>
            </a:r>
          </a:p>
        </p:txBody>
      </p:sp>
      <p:sp>
        <p:nvSpPr>
          <p:cNvPr id="65538" name="Rectangle 1029">
            <a:extLst>
              <a:ext uri="{FF2B5EF4-FFF2-40B4-BE49-F238E27FC236}">
                <a16:creationId xmlns:a16="http://schemas.microsoft.com/office/drawing/2014/main" id="{BF9CDE47-1AF5-6340-B230-35C00A3AA454}"/>
              </a:ext>
            </a:extLst>
          </p:cNvPr>
          <p:cNvSpPr>
            <a:spLocks noGrp="1" noChangeArrowheads="1"/>
          </p:cNvSpPr>
          <p:nvPr>
            <p:ph type="body" idx="1"/>
          </p:nvPr>
        </p:nvSpPr>
        <p:spPr>
          <a:xfrm>
            <a:off x="457200" y="1524000"/>
            <a:ext cx="8229600" cy="4525963"/>
          </a:xfrm>
        </p:spPr>
        <p:txBody>
          <a:bodyPr/>
          <a:lstStyle/>
          <a:p>
            <a:pPr eaLnBrk="1" hangingPunct="1">
              <a:lnSpc>
                <a:spcPct val="80000"/>
              </a:lnSpc>
            </a:pPr>
            <a:r>
              <a:rPr lang="en-US" altLang="en-US">
                <a:latin typeface="Arial" panose="020B0604020202020204" pitchFamily="34" charset="0"/>
                <a:ea typeface="ＭＳ Ｐゴシック" panose="020B0600070205080204" pitchFamily="34" charset="-128"/>
              </a:rPr>
              <a:t>In a recursive relationship type.</a:t>
            </a:r>
          </a:p>
          <a:p>
            <a:pPr lvl="1" eaLnBrk="1" hangingPunct="1">
              <a:lnSpc>
                <a:spcPct val="80000"/>
              </a:lnSpc>
            </a:pPr>
            <a:r>
              <a:rPr lang="en-US" altLang="en-US" sz="2400">
                <a:latin typeface="Arial" panose="020B0604020202020204" pitchFamily="34" charset="0"/>
                <a:ea typeface="ＭＳ Ｐゴシック" panose="020B0600070205080204" pitchFamily="34" charset="-128"/>
              </a:rPr>
              <a:t>Both participations are same entity type in different roles.</a:t>
            </a:r>
          </a:p>
          <a:p>
            <a:pPr lvl="1" eaLnBrk="1" hangingPunct="1">
              <a:lnSpc>
                <a:spcPct val="80000"/>
              </a:lnSpc>
            </a:pPr>
            <a:r>
              <a:rPr lang="en-US" altLang="en-US" sz="2400">
                <a:latin typeface="Arial" panose="020B0604020202020204" pitchFamily="34" charset="0"/>
                <a:ea typeface="ＭＳ Ｐゴシック" panose="020B0600070205080204" pitchFamily="34" charset="-128"/>
              </a:rPr>
              <a:t>For example, SUPERVISION relationships between EMPLOYEE (in role of supervisor or boss) and (another) EMPLOYEE (in role of subordinate or worker).</a:t>
            </a:r>
          </a:p>
          <a:p>
            <a:pPr eaLnBrk="1" hangingPunct="1">
              <a:lnSpc>
                <a:spcPct val="80000"/>
              </a:lnSpc>
            </a:pPr>
            <a:r>
              <a:rPr lang="en-US" altLang="en-US">
                <a:latin typeface="Arial" panose="020B0604020202020204" pitchFamily="34" charset="0"/>
                <a:ea typeface="ＭＳ Ｐゴシック" panose="020B0600070205080204" pitchFamily="34" charset="-128"/>
              </a:rPr>
              <a:t>In following figure, first role participation labeled with 1 and second role participation labeled with 2.</a:t>
            </a:r>
          </a:p>
          <a:p>
            <a:pPr eaLnBrk="1" hangingPunct="1">
              <a:lnSpc>
                <a:spcPct val="80000"/>
              </a:lnSpc>
            </a:pPr>
            <a:r>
              <a:rPr lang="en-US" altLang="en-US">
                <a:latin typeface="Arial" panose="020B0604020202020204" pitchFamily="34" charset="0"/>
                <a:ea typeface="ＭＳ Ｐゴシック" panose="020B0600070205080204" pitchFamily="34" charset="-128"/>
              </a:rPr>
              <a:t>In ER diagram, need to display role names to distinguish participations.</a:t>
            </a:r>
          </a:p>
        </p:txBody>
      </p:sp>
      <p:grpSp>
        <p:nvGrpSpPr>
          <p:cNvPr id="11" name="Group 10">
            <a:extLst>
              <a:ext uri="{FF2B5EF4-FFF2-40B4-BE49-F238E27FC236}">
                <a16:creationId xmlns:a16="http://schemas.microsoft.com/office/drawing/2014/main" id="{22201220-793B-4242-A0D4-7CCDA5AEB567}"/>
              </a:ext>
            </a:extLst>
          </p:cNvPr>
          <p:cNvGrpSpPr/>
          <p:nvPr/>
        </p:nvGrpSpPr>
        <p:grpSpPr>
          <a:xfrm>
            <a:off x="457200" y="6215063"/>
            <a:ext cx="8229600" cy="490537"/>
            <a:chOff x="457200" y="6215063"/>
            <a:chExt cx="8229600" cy="490537"/>
          </a:xfrm>
        </p:grpSpPr>
        <p:sp>
          <p:nvSpPr>
            <p:cNvPr id="12" name="Rectangle 11">
              <a:extLst>
                <a:ext uri="{FF2B5EF4-FFF2-40B4-BE49-F238E27FC236}">
                  <a16:creationId xmlns:a16="http://schemas.microsoft.com/office/drawing/2014/main" id="{67C75EC4-90C2-4E90-B114-4A356F21D364}"/>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3" name="Picture 2">
              <a:extLst>
                <a:ext uri="{FF2B5EF4-FFF2-40B4-BE49-F238E27FC236}">
                  <a16:creationId xmlns:a16="http://schemas.microsoft.com/office/drawing/2014/main" id="{74F7E7C3-F9C0-45E1-A583-80B9988A1324}"/>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a:extLst>
                <a:ext uri="{FF2B5EF4-FFF2-40B4-BE49-F238E27FC236}">
                  <a16:creationId xmlns:a16="http://schemas.microsoft.com/office/drawing/2014/main" id="{09B7DF96-8AD1-45D1-AE8F-29E8C832F44C}"/>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5" name="TextBox 17">
              <a:extLst>
                <a:ext uri="{FF2B5EF4-FFF2-40B4-BE49-F238E27FC236}">
                  <a16:creationId xmlns:a16="http://schemas.microsoft.com/office/drawing/2014/main" id="{E4F0D9DC-9BAF-4AAF-971C-28B59FA0F7AC}"/>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6" name="TextBox 18">
              <a:extLst>
                <a:ext uri="{FF2B5EF4-FFF2-40B4-BE49-F238E27FC236}">
                  <a16:creationId xmlns:a16="http://schemas.microsoft.com/office/drawing/2014/main" id="{9437158E-7D84-438D-A82E-8084E40A93AB}"/>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32</a:t>
              </a:fld>
              <a:r>
                <a:rPr lang="en-US" altLang="en-US" sz="1800" i="1"/>
                <a:t>     </a:t>
              </a:r>
              <a:endParaRPr lang="en-US" altLang="en-US" sz="1800" i="1" dirty="0"/>
            </a:p>
          </p:txBody>
        </p:sp>
      </p:grpSp>
    </p:spTree>
    <p:extLst>
      <p:ext uri="{BB962C8B-B14F-4D97-AF65-F5344CB8AC3E}">
        <p14:creationId xmlns:p14="http://schemas.microsoft.com/office/powerpoint/2010/main" val="1000335578"/>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037">
            <a:extLst>
              <a:ext uri="{FF2B5EF4-FFF2-40B4-BE49-F238E27FC236}">
                <a16:creationId xmlns:a16="http://schemas.microsoft.com/office/drawing/2014/main" id="{98DCB6B5-ADB8-6B4C-B969-5894A83B4D50}"/>
              </a:ext>
            </a:extLst>
          </p:cNvPr>
          <p:cNvSpPr>
            <a:spLocks noGrp="1" noChangeArrowheads="1"/>
          </p:cNvSpPr>
          <p:nvPr>
            <p:ph type="title"/>
          </p:nvPr>
        </p:nvSpPr>
        <p:spPr>
          <a:xfrm>
            <a:off x="457200" y="52388"/>
            <a:ext cx="8364538" cy="1052512"/>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en-US" altLang="en-US" sz="3800">
                <a:solidFill>
                  <a:srgbClr val="0000FF"/>
                </a:solidFill>
                <a:latin typeface="Arial" panose="020B0604020202020204" pitchFamily="34" charset="0"/>
                <a:ea typeface="ＭＳ Ｐゴシック" panose="020B0600070205080204" pitchFamily="34" charset="-128"/>
              </a:rPr>
              <a:t>A Recursive Relationship Supervision</a:t>
            </a:r>
          </a:p>
        </p:txBody>
      </p:sp>
      <p:sp>
        <p:nvSpPr>
          <p:cNvPr id="67588" name="TextBox 4">
            <a:extLst>
              <a:ext uri="{FF2B5EF4-FFF2-40B4-BE49-F238E27FC236}">
                <a16:creationId xmlns:a16="http://schemas.microsoft.com/office/drawing/2014/main" id="{8E713B9D-2088-FF44-A2F1-00F8CD4CAA41}"/>
              </a:ext>
            </a:extLst>
          </p:cNvPr>
          <p:cNvSpPr txBox="1">
            <a:spLocks noChangeArrowheads="1"/>
          </p:cNvSpPr>
          <p:nvPr/>
        </p:nvSpPr>
        <p:spPr bwMode="auto">
          <a:xfrm>
            <a:off x="6705600" y="1524000"/>
            <a:ext cx="1905000" cy="1981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800"/>
          </a:p>
        </p:txBody>
      </p:sp>
      <p:pic>
        <p:nvPicPr>
          <p:cNvPr id="3" name="Picture 2">
            <a:extLst>
              <a:ext uri="{FF2B5EF4-FFF2-40B4-BE49-F238E27FC236}">
                <a16:creationId xmlns:a16="http://schemas.microsoft.com/office/drawing/2014/main" id="{791C25CD-3A55-4BDF-834F-B8EBB8E4BCFE}"/>
              </a:ext>
            </a:extLst>
          </p:cNvPr>
          <p:cNvPicPr>
            <a:picLocks noChangeAspect="1"/>
          </p:cNvPicPr>
          <p:nvPr/>
        </p:nvPicPr>
        <p:blipFill>
          <a:blip r:embed="rId3"/>
          <a:stretch>
            <a:fillRect/>
          </a:stretch>
        </p:blipFill>
        <p:spPr>
          <a:xfrm>
            <a:off x="1624012" y="1004887"/>
            <a:ext cx="5895975" cy="4848225"/>
          </a:xfrm>
          <a:prstGeom prst="rect">
            <a:avLst/>
          </a:prstGeom>
        </p:spPr>
      </p:pic>
      <p:grpSp>
        <p:nvGrpSpPr>
          <p:cNvPr id="12" name="Group 11">
            <a:extLst>
              <a:ext uri="{FF2B5EF4-FFF2-40B4-BE49-F238E27FC236}">
                <a16:creationId xmlns:a16="http://schemas.microsoft.com/office/drawing/2014/main" id="{7ED33D16-FE20-4B5E-9EF9-1F2984B174BA}"/>
              </a:ext>
            </a:extLst>
          </p:cNvPr>
          <p:cNvGrpSpPr/>
          <p:nvPr/>
        </p:nvGrpSpPr>
        <p:grpSpPr>
          <a:xfrm>
            <a:off x="457200" y="6215063"/>
            <a:ext cx="8229600" cy="490537"/>
            <a:chOff x="457200" y="6215063"/>
            <a:chExt cx="8229600" cy="490537"/>
          </a:xfrm>
        </p:grpSpPr>
        <p:sp>
          <p:nvSpPr>
            <p:cNvPr id="13" name="Rectangle 12">
              <a:extLst>
                <a:ext uri="{FF2B5EF4-FFF2-40B4-BE49-F238E27FC236}">
                  <a16:creationId xmlns:a16="http://schemas.microsoft.com/office/drawing/2014/main" id="{3C92CC07-2548-41C1-9C4F-05B6E56E3095}"/>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4" name="Picture 2">
              <a:extLst>
                <a:ext uri="{FF2B5EF4-FFF2-40B4-BE49-F238E27FC236}">
                  <a16:creationId xmlns:a16="http://schemas.microsoft.com/office/drawing/2014/main" id="{3E676227-B94E-4B5B-A1D6-03A423895D54}"/>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a:extLst>
                <a:ext uri="{FF2B5EF4-FFF2-40B4-BE49-F238E27FC236}">
                  <a16:creationId xmlns:a16="http://schemas.microsoft.com/office/drawing/2014/main" id="{74573374-09AE-47C4-A4A1-5E606908BBEA}"/>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6" name="TextBox 17">
              <a:extLst>
                <a:ext uri="{FF2B5EF4-FFF2-40B4-BE49-F238E27FC236}">
                  <a16:creationId xmlns:a16="http://schemas.microsoft.com/office/drawing/2014/main" id="{46563AC2-4CC7-402D-B5EC-B5BD4ACA9A51}"/>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7" name="TextBox 18">
              <a:extLst>
                <a:ext uri="{FF2B5EF4-FFF2-40B4-BE49-F238E27FC236}">
                  <a16:creationId xmlns:a16="http://schemas.microsoft.com/office/drawing/2014/main" id="{1765F1BB-C946-433D-9FB0-2FE1C35CC67D}"/>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33</a:t>
              </a:fld>
              <a:r>
                <a:rPr lang="en-US" altLang="en-US" sz="1800" i="1"/>
                <a:t>     </a:t>
              </a:r>
              <a:endParaRPr lang="en-US" altLang="en-US" sz="1800" i="1" dirty="0"/>
            </a:p>
          </p:txBody>
        </p:sp>
      </p:grpSp>
    </p:spTree>
    <p:extLst>
      <p:ext uri="{BB962C8B-B14F-4D97-AF65-F5344CB8AC3E}">
        <p14:creationId xmlns:p14="http://schemas.microsoft.com/office/powerpoint/2010/main" val="1787458895"/>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B348865E-4723-D846-A540-71BC329B5D04}"/>
              </a:ext>
            </a:extLst>
          </p:cNvPr>
          <p:cNvSpPr>
            <a:spLocks noGrp="1" noChangeArrowheads="1"/>
          </p:cNvSpPr>
          <p:nvPr>
            <p:ph type="title"/>
          </p:nvPr>
        </p:nvSpPr>
        <p:spPr>
          <a:xfrm>
            <a:off x="622300" y="215900"/>
            <a:ext cx="7940675" cy="76835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lnSpc>
                <a:spcPct val="90000"/>
              </a:lnSpc>
            </a:pPr>
            <a:r>
              <a:rPr lang="en-US" altLang="en-US" sz="2800" b="1">
                <a:solidFill>
                  <a:srgbClr val="0000FF"/>
                </a:solidFill>
                <a:latin typeface="Arial" panose="020B0604020202020204" pitchFamily="34" charset="0"/>
                <a:ea typeface="ＭＳ Ｐゴシック" panose="020B0600070205080204" pitchFamily="34" charset="-128"/>
              </a:rPr>
              <a:t>Recursive Relationship Type is: </a:t>
            </a:r>
            <a:r>
              <a:rPr lang="en-US" altLang="en-US" sz="2400" b="1">
                <a:solidFill>
                  <a:srgbClr val="0000FF"/>
                </a:solidFill>
                <a:latin typeface="Arial" panose="020B0604020202020204" pitchFamily="34" charset="0"/>
                <a:ea typeface="ＭＳ Ｐゴシック" panose="020B0600070205080204" pitchFamily="34" charset="-128"/>
              </a:rPr>
              <a:t>SUPERVISION</a:t>
            </a:r>
            <a:br>
              <a:rPr lang="en-US" altLang="en-US" sz="2400" b="1">
                <a:solidFill>
                  <a:srgbClr val="0000FF"/>
                </a:solidFill>
                <a:latin typeface="Arial" panose="020B0604020202020204" pitchFamily="34" charset="0"/>
                <a:ea typeface="ＭＳ Ｐゴシック" panose="020B0600070205080204" pitchFamily="34" charset="-128"/>
              </a:rPr>
            </a:br>
            <a:r>
              <a:rPr lang="en-US" altLang="en-US" sz="2800" b="1">
                <a:solidFill>
                  <a:srgbClr val="0000FF"/>
                </a:solidFill>
                <a:latin typeface="Arial" panose="020B0604020202020204" pitchFamily="34" charset="0"/>
                <a:ea typeface="ＭＳ Ｐゴシック" panose="020B0600070205080204" pitchFamily="34" charset="-128"/>
              </a:rPr>
              <a:t>(participation role names are shown)</a:t>
            </a:r>
            <a:endParaRPr lang="en-US" altLang="en-US" sz="2400" b="1">
              <a:solidFill>
                <a:srgbClr val="0000FF"/>
              </a:solidFill>
              <a:latin typeface="Arial" panose="020B0604020202020204" pitchFamily="34" charset="0"/>
              <a:ea typeface="ＭＳ Ｐゴシック" panose="020B0600070205080204" pitchFamily="34" charset="-128"/>
            </a:endParaRPr>
          </a:p>
        </p:txBody>
      </p:sp>
      <p:pic>
        <p:nvPicPr>
          <p:cNvPr id="69634" name="Picture 4" descr="fig03_02">
            <a:extLst>
              <a:ext uri="{FF2B5EF4-FFF2-40B4-BE49-F238E27FC236}">
                <a16:creationId xmlns:a16="http://schemas.microsoft.com/office/drawing/2014/main" id="{14AD3DEC-7C11-EB4D-90C6-409DE31252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219200"/>
            <a:ext cx="6019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6" name="TextBox 4">
            <a:extLst>
              <a:ext uri="{FF2B5EF4-FFF2-40B4-BE49-F238E27FC236}">
                <a16:creationId xmlns:a16="http://schemas.microsoft.com/office/drawing/2014/main" id="{0D3D8799-E8A6-7A4C-877E-5935836247D0}"/>
              </a:ext>
            </a:extLst>
          </p:cNvPr>
          <p:cNvSpPr txBox="1">
            <a:spLocks noChangeArrowheads="1"/>
          </p:cNvSpPr>
          <p:nvPr/>
        </p:nvSpPr>
        <p:spPr bwMode="auto">
          <a:xfrm>
            <a:off x="1219200" y="6096000"/>
            <a:ext cx="1219200" cy="762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800"/>
          </a:p>
        </p:txBody>
      </p:sp>
      <p:sp>
        <p:nvSpPr>
          <p:cNvPr id="69637" name="TextBox 5">
            <a:extLst>
              <a:ext uri="{FF2B5EF4-FFF2-40B4-BE49-F238E27FC236}">
                <a16:creationId xmlns:a16="http://schemas.microsoft.com/office/drawing/2014/main" id="{E98E059F-378E-A143-B86C-C41525DF27B7}"/>
              </a:ext>
            </a:extLst>
          </p:cNvPr>
          <p:cNvSpPr txBox="1">
            <a:spLocks noChangeArrowheads="1"/>
          </p:cNvSpPr>
          <p:nvPr/>
        </p:nvSpPr>
        <p:spPr bwMode="auto">
          <a:xfrm>
            <a:off x="2286000" y="6248400"/>
            <a:ext cx="3733800" cy="369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800"/>
          </a:p>
        </p:txBody>
      </p:sp>
      <p:grpSp>
        <p:nvGrpSpPr>
          <p:cNvPr id="13" name="Group 12">
            <a:extLst>
              <a:ext uri="{FF2B5EF4-FFF2-40B4-BE49-F238E27FC236}">
                <a16:creationId xmlns:a16="http://schemas.microsoft.com/office/drawing/2014/main" id="{576E4D52-0BF1-4DDC-9055-66D696D92F10}"/>
              </a:ext>
            </a:extLst>
          </p:cNvPr>
          <p:cNvGrpSpPr/>
          <p:nvPr/>
        </p:nvGrpSpPr>
        <p:grpSpPr>
          <a:xfrm>
            <a:off x="457200" y="6215063"/>
            <a:ext cx="8229600" cy="490537"/>
            <a:chOff x="457200" y="6215063"/>
            <a:chExt cx="8229600" cy="490537"/>
          </a:xfrm>
        </p:grpSpPr>
        <p:sp>
          <p:nvSpPr>
            <p:cNvPr id="14" name="Rectangle 13">
              <a:extLst>
                <a:ext uri="{FF2B5EF4-FFF2-40B4-BE49-F238E27FC236}">
                  <a16:creationId xmlns:a16="http://schemas.microsoft.com/office/drawing/2014/main" id="{124D827A-46E0-4D8F-9013-A6649B0F4269}"/>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5" name="Picture 2">
              <a:extLst>
                <a:ext uri="{FF2B5EF4-FFF2-40B4-BE49-F238E27FC236}">
                  <a16:creationId xmlns:a16="http://schemas.microsoft.com/office/drawing/2014/main" id="{F5978585-8B24-4BF7-ABD7-2584DFAC9E74}"/>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5">
              <a:extLst>
                <a:ext uri="{FF2B5EF4-FFF2-40B4-BE49-F238E27FC236}">
                  <a16:creationId xmlns:a16="http://schemas.microsoft.com/office/drawing/2014/main" id="{4C2BDFE8-8CAD-4E55-B914-C6942D10B605}"/>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7" name="TextBox 17">
              <a:extLst>
                <a:ext uri="{FF2B5EF4-FFF2-40B4-BE49-F238E27FC236}">
                  <a16:creationId xmlns:a16="http://schemas.microsoft.com/office/drawing/2014/main" id="{88B7DDAA-3FBE-4E21-951D-64A1459A919B}"/>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8" name="TextBox 18">
              <a:extLst>
                <a:ext uri="{FF2B5EF4-FFF2-40B4-BE49-F238E27FC236}">
                  <a16:creationId xmlns:a16="http://schemas.microsoft.com/office/drawing/2014/main" id="{4AF96922-ADEF-4B8D-8F9D-D8BDB4BD48DA}"/>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34</a:t>
              </a:fld>
              <a:r>
                <a:rPr lang="en-US" altLang="en-US" sz="1800" i="1"/>
                <a:t>     </a:t>
              </a:r>
              <a:endParaRPr lang="en-US" altLang="en-US" sz="1800" i="1" dirty="0"/>
            </a:p>
          </p:txBody>
        </p:sp>
      </p:grpSp>
    </p:spTree>
    <p:extLst>
      <p:ext uri="{BB962C8B-B14F-4D97-AF65-F5344CB8AC3E}">
        <p14:creationId xmlns:p14="http://schemas.microsoft.com/office/powerpoint/2010/main" val="3380730101"/>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6">
            <a:extLst>
              <a:ext uri="{FF2B5EF4-FFF2-40B4-BE49-F238E27FC236}">
                <a16:creationId xmlns:a16="http://schemas.microsoft.com/office/drawing/2014/main" id="{5750677B-F129-904D-AF9D-ACAC633B7297}"/>
              </a:ext>
            </a:extLst>
          </p:cNvPr>
          <p:cNvSpPr>
            <a:spLocks noGrp="1" noChangeArrowheads="1"/>
          </p:cNvSpPr>
          <p:nvPr>
            <p:ph type="title"/>
          </p:nvPr>
        </p:nvSpPr>
        <p:spPr/>
        <p:txBody>
          <a:bodyPr/>
          <a:lstStyle/>
          <a:p>
            <a:pPr eaLnBrk="1" hangingPunct="1"/>
            <a:r>
              <a:rPr lang="en-US" altLang="en-US">
                <a:solidFill>
                  <a:srgbClr val="0000FF"/>
                </a:solidFill>
                <a:latin typeface="Arial" panose="020B0604020202020204" pitchFamily="34" charset="0"/>
                <a:ea typeface="ＭＳ Ｐゴシック" panose="020B0600070205080204" pitchFamily="34" charset="-128"/>
              </a:rPr>
              <a:t>Attributes of Relationship types</a:t>
            </a:r>
          </a:p>
        </p:txBody>
      </p:sp>
      <p:sp>
        <p:nvSpPr>
          <p:cNvPr id="71682" name="Rectangle 7">
            <a:extLst>
              <a:ext uri="{FF2B5EF4-FFF2-40B4-BE49-F238E27FC236}">
                <a16:creationId xmlns:a16="http://schemas.microsoft.com/office/drawing/2014/main" id="{B1387DF6-0A6C-974A-A038-5A4D10B6609D}"/>
              </a:ext>
            </a:extLst>
          </p:cNvPr>
          <p:cNvSpPr>
            <a:spLocks noGrp="1" noChangeArrowheads="1"/>
          </p:cNvSpPr>
          <p:nvPr>
            <p:ph type="body" idx="1"/>
          </p:nvPr>
        </p:nvSpPr>
        <p:spPr/>
        <p:txBody>
          <a:bodyPr/>
          <a:lstStyle/>
          <a:p>
            <a:pPr eaLnBrk="1" hangingPunct="1">
              <a:lnSpc>
                <a:spcPct val="90000"/>
              </a:lnSpc>
            </a:pPr>
            <a:r>
              <a:rPr lang="en-US" altLang="en-US">
                <a:latin typeface="Arial" panose="020B0604020202020204" pitchFamily="34" charset="0"/>
                <a:ea typeface="ＭＳ Ｐゴシック" panose="020B0600070205080204" pitchFamily="34" charset="-128"/>
              </a:rPr>
              <a:t>A relationship type can have attributes:</a:t>
            </a:r>
          </a:p>
          <a:p>
            <a:pPr lvl="1" eaLnBrk="1" hangingPunct="1">
              <a:lnSpc>
                <a:spcPct val="90000"/>
              </a:lnSpc>
            </a:pPr>
            <a:r>
              <a:rPr lang="en-US" altLang="en-US">
                <a:latin typeface="Arial" panose="020B0604020202020204" pitchFamily="34" charset="0"/>
                <a:ea typeface="ＭＳ Ｐゴシック" panose="020B0600070205080204" pitchFamily="34" charset="-128"/>
              </a:rPr>
              <a:t>For example, HoursPerWeek of WORKS_ON</a:t>
            </a:r>
          </a:p>
          <a:p>
            <a:pPr lvl="1" eaLnBrk="1" hangingPunct="1">
              <a:lnSpc>
                <a:spcPct val="90000"/>
              </a:lnSpc>
            </a:pPr>
            <a:r>
              <a:rPr lang="en-US" altLang="en-US">
                <a:latin typeface="Arial" panose="020B0604020202020204" pitchFamily="34" charset="0"/>
                <a:ea typeface="ＭＳ Ｐゴシック" panose="020B0600070205080204" pitchFamily="34" charset="-128"/>
              </a:rPr>
              <a:t>Its value for each relationship instance describes the number of hours per week that an EMPLOYEE works on a PROJECT.</a:t>
            </a:r>
          </a:p>
          <a:p>
            <a:pPr lvl="2" eaLnBrk="1" hangingPunct="1">
              <a:lnSpc>
                <a:spcPct val="90000"/>
              </a:lnSpc>
            </a:pPr>
            <a:r>
              <a:rPr lang="en-US" altLang="en-US">
                <a:latin typeface="Arial" panose="020B0604020202020204" pitchFamily="34" charset="0"/>
                <a:ea typeface="ＭＳ Ｐゴシック" panose="020B0600070205080204" pitchFamily="34" charset="-128"/>
              </a:rPr>
              <a:t>A value of HoursPerWeek depends on a particular (employee, project) combination</a:t>
            </a:r>
          </a:p>
          <a:p>
            <a:pPr lvl="1" eaLnBrk="1" hangingPunct="1">
              <a:lnSpc>
                <a:spcPct val="90000"/>
              </a:lnSpc>
            </a:pPr>
            <a:r>
              <a:rPr lang="en-US" altLang="en-US">
                <a:latin typeface="Arial" panose="020B0604020202020204" pitchFamily="34" charset="0"/>
                <a:ea typeface="ＭＳ Ｐゴシック" panose="020B0600070205080204" pitchFamily="34" charset="-128"/>
              </a:rPr>
              <a:t>Most relationship attributes are used with M:N relationships</a:t>
            </a:r>
          </a:p>
          <a:p>
            <a:pPr lvl="2" eaLnBrk="1" hangingPunct="1">
              <a:lnSpc>
                <a:spcPct val="90000"/>
              </a:lnSpc>
            </a:pPr>
            <a:r>
              <a:rPr lang="en-US" altLang="en-US">
                <a:latin typeface="Arial" panose="020B0604020202020204" pitchFamily="34" charset="0"/>
                <a:ea typeface="ＭＳ Ｐゴシック" panose="020B0600070205080204" pitchFamily="34" charset="-128"/>
              </a:rPr>
              <a:t>In 1:N relationships, they can be transferred to the entity type on the N-side of the relationship</a:t>
            </a:r>
          </a:p>
        </p:txBody>
      </p:sp>
      <p:grpSp>
        <p:nvGrpSpPr>
          <p:cNvPr id="11" name="Group 10">
            <a:extLst>
              <a:ext uri="{FF2B5EF4-FFF2-40B4-BE49-F238E27FC236}">
                <a16:creationId xmlns:a16="http://schemas.microsoft.com/office/drawing/2014/main" id="{38CDED75-6BBB-43AD-B051-6429246E493E}"/>
              </a:ext>
            </a:extLst>
          </p:cNvPr>
          <p:cNvGrpSpPr/>
          <p:nvPr/>
        </p:nvGrpSpPr>
        <p:grpSpPr>
          <a:xfrm>
            <a:off x="457200" y="6215063"/>
            <a:ext cx="8229600" cy="490537"/>
            <a:chOff x="457200" y="6215063"/>
            <a:chExt cx="8229600" cy="490537"/>
          </a:xfrm>
        </p:grpSpPr>
        <p:sp>
          <p:nvSpPr>
            <p:cNvPr id="12" name="Rectangle 11">
              <a:extLst>
                <a:ext uri="{FF2B5EF4-FFF2-40B4-BE49-F238E27FC236}">
                  <a16:creationId xmlns:a16="http://schemas.microsoft.com/office/drawing/2014/main" id="{0D1FC52A-E6AE-447C-9CD3-7D5857759CC0}"/>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3" name="Picture 2">
              <a:extLst>
                <a:ext uri="{FF2B5EF4-FFF2-40B4-BE49-F238E27FC236}">
                  <a16:creationId xmlns:a16="http://schemas.microsoft.com/office/drawing/2014/main" id="{21EFE3FA-9D42-4635-A37A-EBBABF5745FE}"/>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a:extLst>
                <a:ext uri="{FF2B5EF4-FFF2-40B4-BE49-F238E27FC236}">
                  <a16:creationId xmlns:a16="http://schemas.microsoft.com/office/drawing/2014/main" id="{0383A3EF-E1A8-4010-AD77-888DB7DD6D24}"/>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5" name="TextBox 17">
              <a:extLst>
                <a:ext uri="{FF2B5EF4-FFF2-40B4-BE49-F238E27FC236}">
                  <a16:creationId xmlns:a16="http://schemas.microsoft.com/office/drawing/2014/main" id="{4EECFE57-F4A7-41F8-9AA2-F57845ED2F0B}"/>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6" name="TextBox 18">
              <a:extLst>
                <a:ext uri="{FF2B5EF4-FFF2-40B4-BE49-F238E27FC236}">
                  <a16:creationId xmlns:a16="http://schemas.microsoft.com/office/drawing/2014/main" id="{F7AFCC7F-34A8-4D85-9FBD-5A0FA43A21F1}"/>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35</a:t>
              </a:fld>
              <a:r>
                <a:rPr lang="en-US" altLang="en-US" sz="1800" i="1"/>
                <a:t>     </a:t>
              </a:r>
              <a:endParaRPr lang="en-US" altLang="en-US" sz="1800" i="1" dirty="0"/>
            </a:p>
          </p:txBody>
        </p:sp>
      </p:grpSp>
    </p:spTree>
    <p:extLst>
      <p:ext uri="{BB962C8B-B14F-4D97-AF65-F5344CB8AC3E}">
        <p14:creationId xmlns:p14="http://schemas.microsoft.com/office/powerpoint/2010/main" val="2551546949"/>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6">
            <a:extLst>
              <a:ext uri="{FF2B5EF4-FFF2-40B4-BE49-F238E27FC236}">
                <a16:creationId xmlns:a16="http://schemas.microsoft.com/office/drawing/2014/main" id="{5750677B-F129-904D-AF9D-ACAC633B7297}"/>
              </a:ext>
            </a:extLst>
          </p:cNvPr>
          <p:cNvSpPr>
            <a:spLocks noGrp="1" noChangeArrowheads="1"/>
          </p:cNvSpPr>
          <p:nvPr>
            <p:ph type="title"/>
          </p:nvPr>
        </p:nvSpPr>
        <p:spPr/>
        <p:txBody>
          <a:bodyPr/>
          <a:lstStyle/>
          <a:p>
            <a:pPr eaLnBrk="1" hangingPunct="1"/>
            <a:r>
              <a:rPr lang="en-US" altLang="en-US">
                <a:solidFill>
                  <a:srgbClr val="0000FF"/>
                </a:solidFill>
                <a:latin typeface="Arial" panose="020B0604020202020204" pitchFamily="34" charset="0"/>
                <a:ea typeface="ＭＳ Ｐゴシック" panose="020B0600070205080204" pitchFamily="34" charset="-128"/>
              </a:rPr>
              <a:t>Derived Attribute</a:t>
            </a:r>
          </a:p>
        </p:txBody>
      </p:sp>
      <p:sp>
        <p:nvSpPr>
          <p:cNvPr id="71682" name="Rectangle 7">
            <a:extLst>
              <a:ext uri="{FF2B5EF4-FFF2-40B4-BE49-F238E27FC236}">
                <a16:creationId xmlns:a16="http://schemas.microsoft.com/office/drawing/2014/main" id="{B1387DF6-0A6C-974A-A038-5A4D10B6609D}"/>
              </a:ext>
            </a:extLst>
          </p:cNvPr>
          <p:cNvSpPr>
            <a:spLocks noGrp="1" noChangeArrowheads="1"/>
          </p:cNvSpPr>
          <p:nvPr>
            <p:ph type="body" idx="1"/>
          </p:nvPr>
        </p:nvSpPr>
        <p:spPr>
          <a:xfrm>
            <a:off x="457200" y="1423816"/>
            <a:ext cx="8229600" cy="4525963"/>
          </a:xfrm>
        </p:spPr>
        <p:txBody>
          <a:bodyPr/>
          <a:lstStyle/>
          <a:p>
            <a:pPr eaLnBrk="1" hangingPunct="1">
              <a:lnSpc>
                <a:spcPct val="90000"/>
              </a:lnSpc>
            </a:pPr>
            <a:r>
              <a:rPr lang="en-US" sz="3000"/>
              <a:t>A derived attribute is </a:t>
            </a:r>
            <a:r>
              <a:rPr lang="en-US" sz="3000" b="1"/>
              <a:t>one whose value is dynamic and can be derived from instances of a relationship or other attribute </a:t>
            </a:r>
            <a:r>
              <a:rPr lang="en-US" sz="3000"/>
              <a:t>. It is represented by dashed oval in an ER Diagram. For example:</a:t>
            </a:r>
          </a:p>
          <a:p>
            <a:pPr lvl="1" eaLnBrk="1" hangingPunct="1">
              <a:lnSpc>
                <a:spcPct val="90000"/>
              </a:lnSpc>
            </a:pPr>
            <a:r>
              <a:rPr lang="en-US" sz="2600"/>
              <a:t>In an entity DEPARTMENT, we need an attribute “Number_of_employees” where its value is dynamic and can be derived from the instances of the WORKS_FOR relationship type</a:t>
            </a:r>
          </a:p>
          <a:p>
            <a:pPr lvl="1" eaLnBrk="1" hangingPunct="1">
              <a:lnSpc>
                <a:spcPct val="90000"/>
              </a:lnSpc>
            </a:pPr>
            <a:r>
              <a:rPr lang="en-US" sz="2600"/>
              <a:t>Another example, if in an entity STUDENT has two attributes called as </a:t>
            </a:r>
            <a:r>
              <a:rPr lang="en-US" sz="2600" b="1" i="1"/>
              <a:t>date_of_birth </a:t>
            </a:r>
            <a:r>
              <a:rPr lang="en-US" sz="2600"/>
              <a:t>and </a:t>
            </a:r>
            <a:r>
              <a:rPr lang="en-US" sz="2600" b="1" i="1"/>
              <a:t>age</a:t>
            </a:r>
            <a:r>
              <a:rPr lang="en-US" sz="2600" i="1"/>
              <a:t>,</a:t>
            </a:r>
            <a:r>
              <a:rPr lang="en-US" sz="2600"/>
              <a:t> we can derive value of age with the help of date_of_birth attribute value</a:t>
            </a:r>
            <a:endParaRPr lang="en-US" altLang="en-US" sz="2600">
              <a:latin typeface="Arial" panose="020B0604020202020204" pitchFamily="34" charset="0"/>
              <a:ea typeface="ＭＳ Ｐゴシック" panose="020B0600070205080204" pitchFamily="34" charset="-128"/>
            </a:endParaRPr>
          </a:p>
        </p:txBody>
      </p:sp>
      <p:grpSp>
        <p:nvGrpSpPr>
          <p:cNvPr id="11" name="Group 10">
            <a:extLst>
              <a:ext uri="{FF2B5EF4-FFF2-40B4-BE49-F238E27FC236}">
                <a16:creationId xmlns:a16="http://schemas.microsoft.com/office/drawing/2014/main" id="{38CDED75-6BBB-43AD-B051-6429246E493E}"/>
              </a:ext>
            </a:extLst>
          </p:cNvPr>
          <p:cNvGrpSpPr/>
          <p:nvPr/>
        </p:nvGrpSpPr>
        <p:grpSpPr>
          <a:xfrm>
            <a:off x="457200" y="6215063"/>
            <a:ext cx="8229600" cy="490537"/>
            <a:chOff x="457200" y="6215063"/>
            <a:chExt cx="8229600" cy="490537"/>
          </a:xfrm>
        </p:grpSpPr>
        <p:sp>
          <p:nvSpPr>
            <p:cNvPr id="12" name="Rectangle 11">
              <a:extLst>
                <a:ext uri="{FF2B5EF4-FFF2-40B4-BE49-F238E27FC236}">
                  <a16:creationId xmlns:a16="http://schemas.microsoft.com/office/drawing/2014/main" id="{0D1FC52A-E6AE-447C-9CD3-7D5857759CC0}"/>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3" name="Picture 2">
              <a:extLst>
                <a:ext uri="{FF2B5EF4-FFF2-40B4-BE49-F238E27FC236}">
                  <a16:creationId xmlns:a16="http://schemas.microsoft.com/office/drawing/2014/main" id="{21EFE3FA-9D42-4635-A37A-EBBABF5745FE}"/>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a:extLst>
                <a:ext uri="{FF2B5EF4-FFF2-40B4-BE49-F238E27FC236}">
                  <a16:creationId xmlns:a16="http://schemas.microsoft.com/office/drawing/2014/main" id="{0383A3EF-E1A8-4010-AD77-888DB7DD6D24}"/>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5" name="TextBox 17">
              <a:extLst>
                <a:ext uri="{FF2B5EF4-FFF2-40B4-BE49-F238E27FC236}">
                  <a16:creationId xmlns:a16="http://schemas.microsoft.com/office/drawing/2014/main" id="{4EECFE57-F4A7-41F8-9AA2-F57845ED2F0B}"/>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6" name="TextBox 18">
              <a:extLst>
                <a:ext uri="{FF2B5EF4-FFF2-40B4-BE49-F238E27FC236}">
                  <a16:creationId xmlns:a16="http://schemas.microsoft.com/office/drawing/2014/main" id="{F7AFCC7F-34A8-4D85-9FBD-5A0FA43A21F1}"/>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36</a:t>
              </a:fld>
              <a:r>
                <a:rPr lang="en-US" altLang="en-US" sz="1800" i="1"/>
                <a:t>     </a:t>
              </a:r>
              <a:endParaRPr lang="en-US" altLang="en-US" sz="1800" i="1" dirty="0"/>
            </a:p>
          </p:txBody>
        </p:sp>
      </p:grpSp>
    </p:spTree>
    <p:extLst>
      <p:ext uri="{BB962C8B-B14F-4D97-AF65-F5344CB8AC3E}">
        <p14:creationId xmlns:p14="http://schemas.microsoft.com/office/powerpoint/2010/main" val="1840584203"/>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94328E4F-E33B-7B46-9ED5-7E2FBF320E38}"/>
              </a:ext>
            </a:extLst>
          </p:cNvPr>
          <p:cNvSpPr>
            <a:spLocks noGrp="1" noChangeArrowheads="1"/>
          </p:cNvSpPr>
          <p:nvPr>
            <p:ph type="title"/>
          </p:nvPr>
        </p:nvSpPr>
        <p:spPr>
          <a:xfrm>
            <a:off x="0" y="152400"/>
            <a:ext cx="9144000" cy="1143000"/>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en-US" altLang="en-US" sz="3600">
                <a:solidFill>
                  <a:srgbClr val="0000FF"/>
                </a:solidFill>
                <a:latin typeface="Arial" panose="020B0604020202020204" pitchFamily="34" charset="0"/>
                <a:ea typeface="ＭＳ Ｐゴシック" panose="020B0600070205080204" pitchFamily="34" charset="-128"/>
              </a:rPr>
              <a:t>Example Attribute of a Relationship Type: </a:t>
            </a:r>
            <a:br>
              <a:rPr lang="en-US" altLang="en-US" sz="3600">
                <a:solidFill>
                  <a:srgbClr val="0000FF"/>
                </a:solidFill>
                <a:latin typeface="Arial" panose="020B0604020202020204" pitchFamily="34" charset="0"/>
                <a:ea typeface="ＭＳ Ｐゴシック" panose="020B0600070205080204" pitchFamily="34" charset="-128"/>
              </a:rPr>
            </a:br>
            <a:r>
              <a:rPr lang="en-US" altLang="en-US" sz="3600">
                <a:solidFill>
                  <a:srgbClr val="0000FF"/>
                </a:solidFill>
                <a:latin typeface="Arial" panose="020B0604020202020204" pitchFamily="34" charset="0"/>
                <a:ea typeface="ＭＳ Ｐゴシック" panose="020B0600070205080204" pitchFamily="34" charset="-128"/>
              </a:rPr>
              <a:t>Hours of WORKS_ON</a:t>
            </a:r>
          </a:p>
        </p:txBody>
      </p:sp>
      <p:sp>
        <p:nvSpPr>
          <p:cNvPr id="73732" name="TextBox 4">
            <a:extLst>
              <a:ext uri="{FF2B5EF4-FFF2-40B4-BE49-F238E27FC236}">
                <a16:creationId xmlns:a16="http://schemas.microsoft.com/office/drawing/2014/main" id="{C46E69C8-0B85-4643-B878-3E2B27F67CAD}"/>
              </a:ext>
            </a:extLst>
          </p:cNvPr>
          <p:cNvSpPr txBox="1">
            <a:spLocks noChangeArrowheads="1"/>
          </p:cNvSpPr>
          <p:nvPr/>
        </p:nvSpPr>
        <p:spPr bwMode="auto">
          <a:xfrm>
            <a:off x="2057400" y="5943600"/>
            <a:ext cx="914400" cy="369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800"/>
          </a:p>
        </p:txBody>
      </p:sp>
      <p:sp>
        <p:nvSpPr>
          <p:cNvPr id="73733" name="TextBox 5">
            <a:extLst>
              <a:ext uri="{FF2B5EF4-FFF2-40B4-BE49-F238E27FC236}">
                <a16:creationId xmlns:a16="http://schemas.microsoft.com/office/drawing/2014/main" id="{5746503E-2106-6242-8B33-7BFDD1BA43F0}"/>
              </a:ext>
            </a:extLst>
          </p:cNvPr>
          <p:cNvSpPr txBox="1">
            <a:spLocks noChangeArrowheads="1"/>
          </p:cNvSpPr>
          <p:nvPr/>
        </p:nvSpPr>
        <p:spPr bwMode="auto">
          <a:xfrm>
            <a:off x="1219200" y="6019800"/>
            <a:ext cx="51816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800"/>
          </a:p>
        </p:txBody>
      </p:sp>
      <p:pic>
        <p:nvPicPr>
          <p:cNvPr id="3" name="Picture 2">
            <a:extLst>
              <a:ext uri="{FF2B5EF4-FFF2-40B4-BE49-F238E27FC236}">
                <a16:creationId xmlns:a16="http://schemas.microsoft.com/office/drawing/2014/main" id="{266AD897-1776-4C64-8602-222CC9D24CFC}"/>
              </a:ext>
            </a:extLst>
          </p:cNvPr>
          <p:cNvPicPr>
            <a:picLocks noChangeAspect="1"/>
          </p:cNvPicPr>
          <p:nvPr/>
        </p:nvPicPr>
        <p:blipFill>
          <a:blip r:embed="rId3"/>
          <a:stretch>
            <a:fillRect/>
          </a:stretch>
        </p:blipFill>
        <p:spPr>
          <a:xfrm>
            <a:off x="1678951" y="1301622"/>
            <a:ext cx="5488611" cy="4854148"/>
          </a:xfrm>
          <a:prstGeom prst="rect">
            <a:avLst/>
          </a:prstGeom>
        </p:spPr>
      </p:pic>
      <p:grpSp>
        <p:nvGrpSpPr>
          <p:cNvPr id="13" name="Group 12">
            <a:extLst>
              <a:ext uri="{FF2B5EF4-FFF2-40B4-BE49-F238E27FC236}">
                <a16:creationId xmlns:a16="http://schemas.microsoft.com/office/drawing/2014/main" id="{2785889D-49C9-4B2B-A23C-D422404B9BF6}"/>
              </a:ext>
            </a:extLst>
          </p:cNvPr>
          <p:cNvGrpSpPr/>
          <p:nvPr/>
        </p:nvGrpSpPr>
        <p:grpSpPr>
          <a:xfrm>
            <a:off x="457200" y="6215063"/>
            <a:ext cx="8229600" cy="490537"/>
            <a:chOff x="457200" y="6215063"/>
            <a:chExt cx="8229600" cy="490537"/>
          </a:xfrm>
        </p:grpSpPr>
        <p:sp>
          <p:nvSpPr>
            <p:cNvPr id="14" name="Rectangle 13">
              <a:extLst>
                <a:ext uri="{FF2B5EF4-FFF2-40B4-BE49-F238E27FC236}">
                  <a16:creationId xmlns:a16="http://schemas.microsoft.com/office/drawing/2014/main" id="{30B31F69-9AFC-4A36-BD56-D043F59DD46F}"/>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5" name="Picture 2">
              <a:extLst>
                <a:ext uri="{FF2B5EF4-FFF2-40B4-BE49-F238E27FC236}">
                  <a16:creationId xmlns:a16="http://schemas.microsoft.com/office/drawing/2014/main" id="{49CBD1BE-4168-478A-87F0-5CFD109AD637}"/>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5">
              <a:extLst>
                <a:ext uri="{FF2B5EF4-FFF2-40B4-BE49-F238E27FC236}">
                  <a16:creationId xmlns:a16="http://schemas.microsoft.com/office/drawing/2014/main" id="{8B489FA4-BF01-4216-9C9E-486686903577}"/>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7" name="TextBox 17">
              <a:extLst>
                <a:ext uri="{FF2B5EF4-FFF2-40B4-BE49-F238E27FC236}">
                  <a16:creationId xmlns:a16="http://schemas.microsoft.com/office/drawing/2014/main" id="{12E8789B-8BCB-4100-8BBA-77A1BFED3B1F}"/>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8" name="TextBox 18">
              <a:extLst>
                <a:ext uri="{FF2B5EF4-FFF2-40B4-BE49-F238E27FC236}">
                  <a16:creationId xmlns:a16="http://schemas.microsoft.com/office/drawing/2014/main" id="{AD606C55-C8AB-42C6-B7B9-4F1D143B8836}"/>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37</a:t>
              </a:fld>
              <a:r>
                <a:rPr lang="en-US" altLang="en-US" sz="1800" i="1"/>
                <a:t>     </a:t>
              </a:r>
              <a:endParaRPr lang="en-US" altLang="en-US" sz="1800" i="1" dirty="0"/>
            </a:p>
          </p:txBody>
        </p:sp>
      </p:grpSp>
    </p:spTree>
    <p:extLst>
      <p:ext uri="{BB962C8B-B14F-4D97-AF65-F5344CB8AC3E}">
        <p14:creationId xmlns:p14="http://schemas.microsoft.com/office/powerpoint/2010/main" val="3732983509"/>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4">
            <a:extLst>
              <a:ext uri="{FF2B5EF4-FFF2-40B4-BE49-F238E27FC236}">
                <a16:creationId xmlns:a16="http://schemas.microsoft.com/office/drawing/2014/main" id="{786C71ED-1F6E-604A-BA6B-BB0477A618C1}"/>
              </a:ext>
            </a:extLst>
          </p:cNvPr>
          <p:cNvSpPr>
            <a:spLocks noGrp="1" noChangeArrowheads="1"/>
          </p:cNvSpPr>
          <p:nvPr>
            <p:ph type="title"/>
          </p:nvPr>
        </p:nvSpPr>
        <p:spPr>
          <a:xfrm>
            <a:off x="228600" y="274638"/>
            <a:ext cx="8610600" cy="1143000"/>
          </a:xfrm>
        </p:spPr>
        <p:txBody>
          <a:bodyPr/>
          <a:lstStyle/>
          <a:p>
            <a:pPr eaLnBrk="1" hangingPunct="1"/>
            <a:r>
              <a:rPr lang="en-US" altLang="en-US" sz="3600">
                <a:solidFill>
                  <a:srgbClr val="0000FF"/>
                </a:solidFill>
                <a:latin typeface="Arial" panose="020B0604020202020204" pitchFamily="34" charset="0"/>
                <a:ea typeface="ＭＳ Ｐゴシック" panose="020B0600070205080204" pitchFamily="34" charset="-128"/>
              </a:rPr>
              <a:t>Notation for Constraints on Relationships</a:t>
            </a:r>
          </a:p>
        </p:txBody>
      </p:sp>
      <p:sp>
        <p:nvSpPr>
          <p:cNvPr id="75778" name="Rectangle 5">
            <a:extLst>
              <a:ext uri="{FF2B5EF4-FFF2-40B4-BE49-F238E27FC236}">
                <a16:creationId xmlns:a16="http://schemas.microsoft.com/office/drawing/2014/main" id="{5741A9D3-A966-BE4C-B8AD-13D1C5FA2547}"/>
              </a:ext>
            </a:extLst>
          </p:cNvPr>
          <p:cNvSpPr>
            <a:spLocks noGrp="1" noChangeArrowheads="1"/>
          </p:cNvSpPr>
          <p:nvPr>
            <p:ph type="body" idx="1"/>
          </p:nvPr>
        </p:nvSpPr>
        <p:spPr>
          <a:xfrm>
            <a:off x="485775" y="1051718"/>
            <a:ext cx="8229600" cy="4754563"/>
          </a:xfrm>
        </p:spPr>
        <p:txBody>
          <a:bodyPr/>
          <a:lstStyle/>
          <a:p>
            <a:pPr eaLnBrk="1" hangingPunct="1">
              <a:lnSpc>
                <a:spcPct val="90000"/>
              </a:lnSpc>
            </a:pPr>
            <a:r>
              <a:rPr lang="en-US" altLang="en-US">
                <a:latin typeface="Arial" panose="020B0604020202020204" pitchFamily="34" charset="0"/>
                <a:ea typeface="ＭＳ Ｐゴシック" panose="020B0600070205080204" pitchFamily="34" charset="-128"/>
              </a:rPr>
              <a:t>Cardinality ratio (of a binary relationship): 1:1, 1:N, N:1, or M:N</a:t>
            </a:r>
          </a:p>
          <a:p>
            <a:pPr lvl="1" eaLnBrk="1" hangingPunct="1">
              <a:lnSpc>
                <a:spcPct val="90000"/>
              </a:lnSpc>
            </a:pPr>
            <a:r>
              <a:rPr lang="en-US" altLang="en-US">
                <a:latin typeface="Arial" panose="020B0604020202020204" pitchFamily="34" charset="0"/>
                <a:ea typeface="ＭＳ Ｐゴシック" panose="020B0600070205080204" pitchFamily="34" charset="-128"/>
              </a:rPr>
              <a:t>Shown by placing appropriate numbers on the relationship edges.</a:t>
            </a:r>
          </a:p>
          <a:p>
            <a:pPr eaLnBrk="1" hangingPunct="1">
              <a:lnSpc>
                <a:spcPct val="90000"/>
              </a:lnSpc>
            </a:pPr>
            <a:r>
              <a:rPr lang="en-US" altLang="en-US">
                <a:latin typeface="Arial" panose="020B0604020202020204" pitchFamily="34" charset="0"/>
                <a:ea typeface="ＭＳ Ｐゴシック" panose="020B0600070205080204" pitchFamily="34" charset="-128"/>
              </a:rPr>
              <a:t>Participation constraint (on each participating entity type): total (called existence dependency) or partial.</a:t>
            </a:r>
          </a:p>
          <a:p>
            <a:pPr lvl="1" eaLnBrk="1" hangingPunct="1">
              <a:lnSpc>
                <a:spcPct val="90000"/>
              </a:lnSpc>
            </a:pPr>
            <a:r>
              <a:rPr lang="en-US" altLang="en-US">
                <a:latin typeface="Arial" panose="020B0604020202020204" pitchFamily="34" charset="0"/>
                <a:ea typeface="ＭＳ Ｐゴシック" panose="020B0600070205080204" pitchFamily="34" charset="-128"/>
              </a:rPr>
              <a:t>Total shown by double line, partial by single line.</a:t>
            </a:r>
          </a:p>
          <a:p>
            <a:pPr eaLnBrk="1" hangingPunct="1">
              <a:lnSpc>
                <a:spcPct val="90000"/>
              </a:lnSpc>
            </a:pPr>
            <a:r>
              <a:rPr lang="en-US" altLang="en-US">
                <a:latin typeface="Arial" panose="020B0604020202020204" pitchFamily="34" charset="0"/>
                <a:ea typeface="ＭＳ Ｐゴシック" panose="020B0600070205080204" pitchFamily="34" charset="-128"/>
              </a:rPr>
              <a:t>NOTE: These are easy to specify for Binary Relationship Types.</a:t>
            </a:r>
          </a:p>
        </p:txBody>
      </p:sp>
      <p:grpSp>
        <p:nvGrpSpPr>
          <p:cNvPr id="17" name="Group 16">
            <a:extLst>
              <a:ext uri="{FF2B5EF4-FFF2-40B4-BE49-F238E27FC236}">
                <a16:creationId xmlns:a16="http://schemas.microsoft.com/office/drawing/2014/main" id="{DD9AFBA5-4BB1-4E01-A6D8-2D979A74871C}"/>
              </a:ext>
            </a:extLst>
          </p:cNvPr>
          <p:cNvGrpSpPr/>
          <p:nvPr/>
        </p:nvGrpSpPr>
        <p:grpSpPr>
          <a:xfrm>
            <a:off x="457200" y="6215063"/>
            <a:ext cx="8229600" cy="490537"/>
            <a:chOff x="457200" y="6215063"/>
            <a:chExt cx="8229600" cy="490537"/>
          </a:xfrm>
        </p:grpSpPr>
        <p:sp>
          <p:nvSpPr>
            <p:cNvPr id="18" name="Rectangle 17">
              <a:extLst>
                <a:ext uri="{FF2B5EF4-FFF2-40B4-BE49-F238E27FC236}">
                  <a16:creationId xmlns:a16="http://schemas.microsoft.com/office/drawing/2014/main" id="{9DC3254D-C7C7-4370-A7A5-6BD09A851B43}"/>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9" name="Picture 2">
              <a:extLst>
                <a:ext uri="{FF2B5EF4-FFF2-40B4-BE49-F238E27FC236}">
                  <a16:creationId xmlns:a16="http://schemas.microsoft.com/office/drawing/2014/main" id="{FF06B932-BFC2-496F-917B-F6DA35398CB0}"/>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a:extLst>
                <a:ext uri="{FF2B5EF4-FFF2-40B4-BE49-F238E27FC236}">
                  <a16:creationId xmlns:a16="http://schemas.microsoft.com/office/drawing/2014/main" id="{6B26CEF6-1A84-43F9-B38F-A5EC93A71FBD}"/>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21" name="TextBox 17">
              <a:extLst>
                <a:ext uri="{FF2B5EF4-FFF2-40B4-BE49-F238E27FC236}">
                  <a16:creationId xmlns:a16="http://schemas.microsoft.com/office/drawing/2014/main" id="{E4C0795D-2E8C-4483-B5FA-8CF2FE74435D}"/>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22" name="TextBox 18">
              <a:extLst>
                <a:ext uri="{FF2B5EF4-FFF2-40B4-BE49-F238E27FC236}">
                  <a16:creationId xmlns:a16="http://schemas.microsoft.com/office/drawing/2014/main" id="{F6C67E20-CB86-4D91-8C87-F00BFCB77D48}"/>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38</a:t>
              </a:fld>
              <a:r>
                <a:rPr lang="en-US" altLang="en-US" sz="1800" i="1"/>
                <a:t>     </a:t>
              </a:r>
              <a:endParaRPr lang="en-US" altLang="en-US" sz="1800" i="1" dirty="0"/>
            </a:p>
          </p:txBody>
        </p:sp>
      </p:grpSp>
    </p:spTree>
    <p:extLst>
      <p:ext uri="{BB962C8B-B14F-4D97-AF65-F5344CB8AC3E}">
        <p14:creationId xmlns:p14="http://schemas.microsoft.com/office/powerpoint/2010/main" val="2656250184"/>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4">
            <a:extLst>
              <a:ext uri="{FF2B5EF4-FFF2-40B4-BE49-F238E27FC236}">
                <a16:creationId xmlns:a16="http://schemas.microsoft.com/office/drawing/2014/main" id="{8A062E85-6C88-454F-8F2E-ADC52FE68BB2}"/>
              </a:ext>
            </a:extLst>
          </p:cNvPr>
          <p:cNvSpPr>
            <a:spLocks noGrp="1" noChangeArrowheads="1"/>
          </p:cNvSpPr>
          <p:nvPr>
            <p:ph type="title"/>
          </p:nvPr>
        </p:nvSpPr>
        <p:spPr/>
        <p:txBody>
          <a:bodyPr/>
          <a:lstStyle/>
          <a:p>
            <a:pPr eaLnBrk="1" hangingPunct="1"/>
            <a:r>
              <a:rPr lang="en-US" altLang="en-US" sz="4000">
                <a:solidFill>
                  <a:srgbClr val="0000FF"/>
                </a:solidFill>
                <a:latin typeface="Arial" panose="020B0604020202020204" pitchFamily="34" charset="0"/>
                <a:ea typeface="ＭＳ Ｐゴシック" panose="020B0600070205080204" pitchFamily="34" charset="-128"/>
              </a:rPr>
              <a:t>Alternative (min, max) notation for relationship structural constraints:</a:t>
            </a:r>
          </a:p>
        </p:txBody>
      </p:sp>
      <p:sp>
        <p:nvSpPr>
          <p:cNvPr id="77826" name="Rectangle 5">
            <a:extLst>
              <a:ext uri="{FF2B5EF4-FFF2-40B4-BE49-F238E27FC236}">
                <a16:creationId xmlns:a16="http://schemas.microsoft.com/office/drawing/2014/main" id="{B9EA6220-EA88-7342-B761-DDD52C3175D1}"/>
              </a:ext>
            </a:extLst>
          </p:cNvPr>
          <p:cNvSpPr>
            <a:spLocks noGrp="1" noChangeArrowheads="1"/>
          </p:cNvSpPr>
          <p:nvPr>
            <p:ph type="body" idx="1"/>
          </p:nvPr>
        </p:nvSpPr>
        <p:spPr/>
        <p:txBody>
          <a:bodyPr/>
          <a:lstStyle/>
          <a:p>
            <a:pPr eaLnBrk="1" hangingPunct="1">
              <a:lnSpc>
                <a:spcPct val="80000"/>
              </a:lnSpc>
            </a:pPr>
            <a:r>
              <a:rPr lang="en-US" altLang="en-US" sz="2000">
                <a:latin typeface="Arial" panose="020B0604020202020204" pitchFamily="34" charset="0"/>
                <a:ea typeface="ＭＳ Ｐゴシック" panose="020B0600070205080204" pitchFamily="34" charset="-128"/>
              </a:rPr>
              <a:t>Specified on each participation of an entity type E in a relationship type R</a:t>
            </a:r>
          </a:p>
          <a:p>
            <a:pPr eaLnBrk="1" hangingPunct="1">
              <a:lnSpc>
                <a:spcPct val="80000"/>
              </a:lnSpc>
            </a:pPr>
            <a:r>
              <a:rPr lang="en-US" altLang="en-US" sz="2000">
                <a:latin typeface="Arial" panose="020B0604020202020204" pitchFamily="34" charset="0"/>
                <a:ea typeface="ＭＳ Ｐゴシック" panose="020B0600070205080204" pitchFamily="34" charset="-128"/>
              </a:rPr>
              <a:t>Specifies that each entity e in E participates in at least </a:t>
            </a:r>
            <a:r>
              <a:rPr lang="en-US" altLang="en-US" sz="2000" i="1">
                <a:latin typeface="Arial" panose="020B0604020202020204" pitchFamily="34" charset="0"/>
                <a:ea typeface="ＭＳ Ｐゴシック" panose="020B0600070205080204" pitchFamily="34" charset="-128"/>
              </a:rPr>
              <a:t>min</a:t>
            </a:r>
            <a:r>
              <a:rPr lang="en-US" altLang="en-US" sz="2000">
                <a:latin typeface="Arial" panose="020B0604020202020204" pitchFamily="34" charset="0"/>
                <a:ea typeface="ＭＳ Ｐゴシック" panose="020B0600070205080204" pitchFamily="34" charset="-128"/>
              </a:rPr>
              <a:t> and at most </a:t>
            </a:r>
            <a:r>
              <a:rPr lang="en-US" altLang="en-US" sz="2000" i="1">
                <a:latin typeface="Arial" panose="020B0604020202020204" pitchFamily="34" charset="0"/>
                <a:ea typeface="ＭＳ Ｐゴシック" panose="020B0600070205080204" pitchFamily="34" charset="-128"/>
              </a:rPr>
              <a:t>max</a:t>
            </a:r>
            <a:r>
              <a:rPr lang="en-US" altLang="en-US" sz="2000">
                <a:latin typeface="Arial" panose="020B0604020202020204" pitchFamily="34" charset="0"/>
                <a:ea typeface="ＭＳ Ｐゴシック" panose="020B0600070205080204" pitchFamily="34" charset="-128"/>
              </a:rPr>
              <a:t> relationship instances in R</a:t>
            </a:r>
          </a:p>
          <a:p>
            <a:pPr eaLnBrk="1" hangingPunct="1">
              <a:lnSpc>
                <a:spcPct val="80000"/>
              </a:lnSpc>
            </a:pPr>
            <a:r>
              <a:rPr lang="en-US" altLang="en-US" sz="2000">
                <a:latin typeface="Arial" panose="020B0604020202020204" pitchFamily="34" charset="0"/>
                <a:ea typeface="ＭＳ Ｐゴシック" panose="020B0600070205080204" pitchFamily="34" charset="-128"/>
              </a:rPr>
              <a:t>Default(no constraint): min</a:t>
            </a:r>
            <a:r>
              <a:rPr lang="en-US" altLang="en-US" sz="2000">
                <a:latin typeface="Arial" panose="020B0604020202020204" pitchFamily="34" charset="0"/>
                <a:ea typeface="ＭＳ Ｐゴシック" panose="020B0600070205080204" pitchFamily="34" charset="-128"/>
                <a:sym typeface="Symbol" pitchFamily="2" charset="2"/>
              </a:rPr>
              <a:t>=0, max=n (signifying no limit)</a:t>
            </a:r>
          </a:p>
          <a:p>
            <a:pPr eaLnBrk="1" hangingPunct="1">
              <a:lnSpc>
                <a:spcPct val="80000"/>
              </a:lnSpc>
            </a:pPr>
            <a:r>
              <a:rPr lang="en-US" altLang="en-US" sz="2000">
                <a:latin typeface="Arial" panose="020B0604020202020204" pitchFamily="34" charset="0"/>
                <a:ea typeface="ＭＳ Ｐゴシック" panose="020B0600070205080204" pitchFamily="34" charset="-128"/>
                <a:sym typeface="Symbol" pitchFamily="2" charset="2"/>
              </a:rPr>
              <a:t>Must have minmax, min0, max 1</a:t>
            </a:r>
          </a:p>
          <a:p>
            <a:pPr eaLnBrk="1" hangingPunct="1">
              <a:lnSpc>
                <a:spcPct val="80000"/>
              </a:lnSpc>
            </a:pPr>
            <a:r>
              <a:rPr lang="en-US" altLang="en-US" sz="2000">
                <a:latin typeface="Arial" panose="020B0604020202020204" pitchFamily="34" charset="0"/>
                <a:ea typeface="ＭＳ Ｐゴシック" panose="020B0600070205080204" pitchFamily="34" charset="-128"/>
                <a:sym typeface="Symbol" pitchFamily="2" charset="2"/>
              </a:rPr>
              <a:t>Derived from the knowledge of mini-world constraints</a:t>
            </a:r>
          </a:p>
          <a:p>
            <a:pPr eaLnBrk="1" hangingPunct="1">
              <a:lnSpc>
                <a:spcPct val="80000"/>
              </a:lnSpc>
            </a:pPr>
            <a:r>
              <a:rPr lang="en-US" altLang="en-US" sz="2000">
                <a:latin typeface="Arial" panose="020B0604020202020204" pitchFamily="34" charset="0"/>
                <a:ea typeface="ＭＳ Ｐゴシック" panose="020B0600070205080204" pitchFamily="34" charset="-128"/>
                <a:sym typeface="Symbol" pitchFamily="2" charset="2"/>
              </a:rPr>
              <a:t>Examples:</a:t>
            </a:r>
          </a:p>
          <a:p>
            <a:pPr lvl="1" eaLnBrk="1" hangingPunct="1">
              <a:lnSpc>
                <a:spcPct val="80000"/>
              </a:lnSpc>
            </a:pPr>
            <a:r>
              <a:rPr lang="en-US" altLang="en-US" sz="2000">
                <a:latin typeface="Arial" panose="020B0604020202020204" pitchFamily="34" charset="0"/>
                <a:ea typeface="ＭＳ Ｐゴシック" panose="020B0600070205080204" pitchFamily="34" charset="-128"/>
                <a:sym typeface="Symbol" pitchFamily="2" charset="2"/>
              </a:rPr>
              <a:t>A department has exactly one manager and an employee can manage at most one department.</a:t>
            </a:r>
          </a:p>
          <a:p>
            <a:pPr lvl="2" eaLnBrk="1" hangingPunct="1">
              <a:lnSpc>
                <a:spcPct val="80000"/>
              </a:lnSpc>
            </a:pPr>
            <a:r>
              <a:rPr lang="en-US" altLang="en-US" sz="1800">
                <a:latin typeface="Arial" panose="020B0604020202020204" pitchFamily="34" charset="0"/>
                <a:ea typeface="ＭＳ Ｐゴシック" panose="020B0600070205080204" pitchFamily="34" charset="-128"/>
                <a:sym typeface="Symbol" pitchFamily="2" charset="2"/>
              </a:rPr>
              <a:t>Specify (0,1) for participation of EMPLOYEE in MANAGES</a:t>
            </a:r>
          </a:p>
          <a:p>
            <a:pPr lvl="2" eaLnBrk="1" hangingPunct="1">
              <a:lnSpc>
                <a:spcPct val="80000"/>
              </a:lnSpc>
            </a:pPr>
            <a:r>
              <a:rPr lang="en-US" altLang="en-US" sz="1800">
                <a:latin typeface="Arial" panose="020B0604020202020204" pitchFamily="34" charset="0"/>
                <a:ea typeface="ＭＳ Ｐゴシック" panose="020B0600070205080204" pitchFamily="34" charset="-128"/>
                <a:sym typeface="Symbol" pitchFamily="2" charset="2"/>
              </a:rPr>
              <a:t>Specify (1,1) for participation of DEPARTMENT in MANAGES</a:t>
            </a:r>
          </a:p>
          <a:p>
            <a:pPr lvl="1" eaLnBrk="1" hangingPunct="1">
              <a:lnSpc>
                <a:spcPct val="80000"/>
              </a:lnSpc>
            </a:pPr>
            <a:r>
              <a:rPr lang="en-US" altLang="en-US" sz="2000">
                <a:latin typeface="Arial" panose="020B0604020202020204" pitchFamily="34" charset="0"/>
                <a:ea typeface="ＭＳ Ｐゴシック" panose="020B0600070205080204" pitchFamily="34" charset="-128"/>
                <a:sym typeface="Symbol" pitchFamily="2" charset="2"/>
              </a:rPr>
              <a:t>An employee can work for exactly one department but a department can have any number of employees.</a:t>
            </a:r>
          </a:p>
          <a:p>
            <a:pPr lvl="2" eaLnBrk="1" hangingPunct="1">
              <a:lnSpc>
                <a:spcPct val="80000"/>
              </a:lnSpc>
            </a:pPr>
            <a:r>
              <a:rPr lang="en-US" altLang="en-US" sz="1800">
                <a:latin typeface="Arial" panose="020B0604020202020204" pitchFamily="34" charset="0"/>
                <a:ea typeface="ＭＳ Ｐゴシック" panose="020B0600070205080204" pitchFamily="34" charset="-128"/>
                <a:sym typeface="Symbol" pitchFamily="2" charset="2"/>
              </a:rPr>
              <a:t>Specify (1,1) for participation of EMPLOYEE in WORKS_FOR</a:t>
            </a:r>
          </a:p>
          <a:p>
            <a:pPr lvl="2" eaLnBrk="1" hangingPunct="1">
              <a:lnSpc>
                <a:spcPct val="80000"/>
              </a:lnSpc>
            </a:pPr>
            <a:r>
              <a:rPr lang="en-US" altLang="en-US" sz="1800">
                <a:latin typeface="Arial" panose="020B0604020202020204" pitchFamily="34" charset="0"/>
                <a:ea typeface="ＭＳ Ｐゴシック" panose="020B0600070205080204" pitchFamily="34" charset="-128"/>
                <a:sym typeface="Symbol" pitchFamily="2" charset="2"/>
              </a:rPr>
              <a:t>Specify (1,n) for participation of DEPARTMENT in WORKS_FOR</a:t>
            </a:r>
          </a:p>
        </p:txBody>
      </p:sp>
      <p:grpSp>
        <p:nvGrpSpPr>
          <p:cNvPr id="11" name="Group 10">
            <a:extLst>
              <a:ext uri="{FF2B5EF4-FFF2-40B4-BE49-F238E27FC236}">
                <a16:creationId xmlns:a16="http://schemas.microsoft.com/office/drawing/2014/main" id="{731769D6-E27B-4AE7-B73D-AFC4C4D48A48}"/>
              </a:ext>
            </a:extLst>
          </p:cNvPr>
          <p:cNvGrpSpPr/>
          <p:nvPr/>
        </p:nvGrpSpPr>
        <p:grpSpPr>
          <a:xfrm>
            <a:off x="457200" y="6215063"/>
            <a:ext cx="8229600" cy="490537"/>
            <a:chOff x="457200" y="6215063"/>
            <a:chExt cx="8229600" cy="490537"/>
          </a:xfrm>
        </p:grpSpPr>
        <p:sp>
          <p:nvSpPr>
            <p:cNvPr id="12" name="Rectangle 11">
              <a:extLst>
                <a:ext uri="{FF2B5EF4-FFF2-40B4-BE49-F238E27FC236}">
                  <a16:creationId xmlns:a16="http://schemas.microsoft.com/office/drawing/2014/main" id="{3C3A67FE-8715-4E3A-9132-08B719D6B962}"/>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3" name="Picture 2">
              <a:extLst>
                <a:ext uri="{FF2B5EF4-FFF2-40B4-BE49-F238E27FC236}">
                  <a16:creationId xmlns:a16="http://schemas.microsoft.com/office/drawing/2014/main" id="{E6A682B5-AB80-4BF6-804C-06CF2180E67C}"/>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a:extLst>
                <a:ext uri="{FF2B5EF4-FFF2-40B4-BE49-F238E27FC236}">
                  <a16:creationId xmlns:a16="http://schemas.microsoft.com/office/drawing/2014/main" id="{957384E3-A42B-4856-8480-231C73B56DF7}"/>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5" name="TextBox 17">
              <a:extLst>
                <a:ext uri="{FF2B5EF4-FFF2-40B4-BE49-F238E27FC236}">
                  <a16:creationId xmlns:a16="http://schemas.microsoft.com/office/drawing/2014/main" id="{1B523C28-6767-4976-B60A-EC023FE2BFB4}"/>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6" name="TextBox 18">
              <a:extLst>
                <a:ext uri="{FF2B5EF4-FFF2-40B4-BE49-F238E27FC236}">
                  <a16:creationId xmlns:a16="http://schemas.microsoft.com/office/drawing/2014/main" id="{2761A710-C9F8-4B06-9648-58EF14C9DA0C}"/>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39</a:t>
              </a:fld>
              <a:r>
                <a:rPr lang="en-US" altLang="en-US" sz="1800" i="1"/>
                <a:t>     </a:t>
              </a:r>
              <a:endParaRPr lang="en-US" altLang="en-US" sz="1800" i="1" dirty="0"/>
            </a:p>
          </p:txBody>
        </p:sp>
      </p:grpSp>
    </p:spTree>
    <p:extLst>
      <p:ext uri="{BB962C8B-B14F-4D97-AF65-F5344CB8AC3E}">
        <p14:creationId xmlns:p14="http://schemas.microsoft.com/office/powerpoint/2010/main" val="226935180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99588895-85A3-CA48-B9A5-10CAE01FEB20}"/>
              </a:ext>
            </a:extLst>
          </p:cNvPr>
          <p:cNvSpPr>
            <a:spLocks noGrp="1" noChangeArrowheads="1"/>
          </p:cNvSpPr>
          <p:nvPr>
            <p:ph type="title"/>
          </p:nvPr>
        </p:nvSpPr>
        <p:spPr>
          <a:xfrm>
            <a:off x="457200" y="136525"/>
            <a:ext cx="8229600" cy="490537"/>
          </a:xfrm>
        </p:spPr>
        <p:txBody>
          <a:bodyPr/>
          <a:lstStyle/>
          <a:p>
            <a:pPr eaLnBrk="1" hangingPunct="1"/>
            <a:r>
              <a:rPr lang="en-US" altLang="en-US" sz="3200">
                <a:solidFill>
                  <a:srgbClr val="0000FF"/>
                </a:solidFill>
                <a:latin typeface="Arial" panose="020B0604020202020204" pitchFamily="34" charset="0"/>
                <a:ea typeface="ＭＳ Ｐゴシック" panose="020B0600070205080204" pitchFamily="34" charset="-128"/>
              </a:rPr>
              <a:t>Overview of Database Design Process</a:t>
            </a:r>
          </a:p>
        </p:txBody>
      </p:sp>
      <p:pic>
        <p:nvPicPr>
          <p:cNvPr id="3" name="Picture 2">
            <a:extLst>
              <a:ext uri="{FF2B5EF4-FFF2-40B4-BE49-F238E27FC236}">
                <a16:creationId xmlns:a16="http://schemas.microsoft.com/office/drawing/2014/main" id="{DE11A944-13FB-4020-BB86-0C60862357E8}"/>
              </a:ext>
            </a:extLst>
          </p:cNvPr>
          <p:cNvPicPr>
            <a:picLocks noChangeAspect="1"/>
          </p:cNvPicPr>
          <p:nvPr/>
        </p:nvPicPr>
        <p:blipFill>
          <a:blip r:embed="rId2"/>
          <a:stretch>
            <a:fillRect/>
          </a:stretch>
        </p:blipFill>
        <p:spPr>
          <a:xfrm>
            <a:off x="1609812" y="712786"/>
            <a:ext cx="5642404" cy="5383213"/>
          </a:xfrm>
          <a:prstGeom prst="rect">
            <a:avLst/>
          </a:prstGeom>
        </p:spPr>
      </p:pic>
      <p:grpSp>
        <p:nvGrpSpPr>
          <p:cNvPr id="11" name="Group 10">
            <a:extLst>
              <a:ext uri="{FF2B5EF4-FFF2-40B4-BE49-F238E27FC236}">
                <a16:creationId xmlns:a16="http://schemas.microsoft.com/office/drawing/2014/main" id="{BEB42974-E0A4-450E-964F-557595AD4C27}"/>
              </a:ext>
            </a:extLst>
          </p:cNvPr>
          <p:cNvGrpSpPr/>
          <p:nvPr/>
        </p:nvGrpSpPr>
        <p:grpSpPr>
          <a:xfrm>
            <a:off x="457200" y="6215063"/>
            <a:ext cx="8229600" cy="490537"/>
            <a:chOff x="457200" y="6215063"/>
            <a:chExt cx="8229600" cy="490537"/>
          </a:xfrm>
        </p:grpSpPr>
        <p:sp>
          <p:nvSpPr>
            <p:cNvPr id="12" name="Rectangle 11">
              <a:extLst>
                <a:ext uri="{FF2B5EF4-FFF2-40B4-BE49-F238E27FC236}">
                  <a16:creationId xmlns:a16="http://schemas.microsoft.com/office/drawing/2014/main" id="{43B8EFED-3127-4052-8CF1-F396C37BF7BE}"/>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3" name="Picture 2">
              <a:extLst>
                <a:ext uri="{FF2B5EF4-FFF2-40B4-BE49-F238E27FC236}">
                  <a16:creationId xmlns:a16="http://schemas.microsoft.com/office/drawing/2014/main" id="{2D8953B7-1356-4529-B7A2-512A9A6632A2}"/>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a:extLst>
                <a:ext uri="{FF2B5EF4-FFF2-40B4-BE49-F238E27FC236}">
                  <a16:creationId xmlns:a16="http://schemas.microsoft.com/office/drawing/2014/main" id="{2067DF9B-A52B-4BB0-861D-6780C93B556F}"/>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5" name="TextBox 17">
              <a:extLst>
                <a:ext uri="{FF2B5EF4-FFF2-40B4-BE49-F238E27FC236}">
                  <a16:creationId xmlns:a16="http://schemas.microsoft.com/office/drawing/2014/main" id="{7619CC46-96A8-4FBC-B2B5-A6F2023A3939}"/>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6" name="TextBox 18">
              <a:extLst>
                <a:ext uri="{FF2B5EF4-FFF2-40B4-BE49-F238E27FC236}">
                  <a16:creationId xmlns:a16="http://schemas.microsoft.com/office/drawing/2014/main" id="{16E438D7-9AB9-4365-8FA3-4E2CB6E68D80}"/>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a:t>
              </a:r>
              <a:r>
                <a:rPr lang="en-US" altLang="en-US" sz="1800" i="1" dirty="0"/>
                <a:t>/ </a:t>
              </a:r>
              <a:fld id="{1DF5AB11-4E01-9140-A8D3-FF97F5B8F91F}" type="slidenum">
                <a:rPr lang="en-US" altLang="en-US" sz="1800" i="1"/>
                <a:pPr algn="r" eaLnBrk="1" hangingPunct="1">
                  <a:spcBef>
                    <a:spcPct val="0"/>
                  </a:spcBef>
                  <a:buFontTx/>
                  <a:buNone/>
                </a:pPr>
                <a:t>4</a:t>
              </a:fld>
              <a:r>
                <a:rPr lang="en-US" altLang="en-US" sz="1800" i="1" dirty="0"/>
                <a:t>     </a:t>
              </a:r>
            </a:p>
          </p:txBody>
        </p:sp>
      </p:grpSp>
    </p:spTree>
    <p:extLst>
      <p:ext uri="{BB962C8B-B14F-4D97-AF65-F5344CB8AC3E}">
        <p14:creationId xmlns:p14="http://schemas.microsoft.com/office/powerpoint/2010/main" val="2070234742"/>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4">
            <a:extLst>
              <a:ext uri="{FF2B5EF4-FFF2-40B4-BE49-F238E27FC236}">
                <a16:creationId xmlns:a16="http://schemas.microsoft.com/office/drawing/2014/main" id="{1178E93F-3D00-2043-ACB3-F17725E393CE}"/>
              </a:ext>
            </a:extLst>
          </p:cNvPr>
          <p:cNvSpPr>
            <a:spLocks noGrp="1" noChangeArrowheads="1"/>
          </p:cNvSpPr>
          <p:nvPr>
            <p:ph type="title"/>
          </p:nvPr>
        </p:nvSpPr>
        <p:spPr>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en-US" altLang="en-US">
                <a:solidFill>
                  <a:srgbClr val="0000FF"/>
                </a:solidFill>
                <a:latin typeface="Arial" panose="020B0604020202020204" pitchFamily="34" charset="0"/>
                <a:ea typeface="ＭＳ Ｐゴシック" panose="020B0600070205080204" pitchFamily="34" charset="-128"/>
              </a:rPr>
              <a:t>The (min,max) notation for relationship constraints</a:t>
            </a:r>
          </a:p>
        </p:txBody>
      </p:sp>
      <p:pic>
        <p:nvPicPr>
          <p:cNvPr id="79874" name="Picture 27" descr="Slide3-40">
            <a:extLst>
              <a:ext uri="{FF2B5EF4-FFF2-40B4-BE49-F238E27FC236}">
                <a16:creationId xmlns:a16="http://schemas.microsoft.com/office/drawing/2014/main" id="{3CF40911-EFB8-744E-B7B2-7F5BAEE3AE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906" y="1577181"/>
            <a:ext cx="7773987"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1" name="Text Box 28" descr="Pink tissue paper">
            <a:extLst>
              <a:ext uri="{FF2B5EF4-FFF2-40B4-BE49-F238E27FC236}">
                <a16:creationId xmlns:a16="http://schemas.microsoft.com/office/drawing/2014/main" id="{A1C39AE3-37C3-BF48-95DB-4EE191E510C9}"/>
              </a:ext>
            </a:extLst>
          </p:cNvPr>
          <p:cNvSpPr txBox="1">
            <a:spLocks noChangeArrowheads="1"/>
          </p:cNvSpPr>
          <p:nvPr/>
        </p:nvSpPr>
        <p:spPr bwMode="auto">
          <a:xfrm>
            <a:off x="1295399" y="4724400"/>
            <a:ext cx="6477000" cy="822325"/>
          </a:xfrm>
          <a:prstGeom prst="rect">
            <a:avLst/>
          </a:prstGeom>
          <a:noFill/>
          <a:ln>
            <a:noFill/>
          </a:ln>
          <a:effectLst/>
          <a:extLst>
            <a:ext uri="{909E8E84-426E-40dd-AFC4-6F175D3DCCD1}">
              <a14:hiddenFill xmlns="" xmlns:a14="http://schemas.microsoft.com/office/drawing/2010/main">
                <a:blipFill dpi="0" rotWithShape="0">
                  <a:blip xmlns:r="http://schemas.openxmlformats.org/officeDocument/2006/relationships" r:embed="rId4"/>
                  <a:srcRect/>
                  <a:tile tx="0" ty="0" sx="100000" sy="100000" flip="none" algn="tl"/>
                </a:blip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800">
                <a:solidFill>
                  <a:schemeClr val="tx2"/>
                </a:solidFill>
                <a:latin typeface="Arial" charset="0"/>
                <a:ea typeface="ＭＳ Ｐゴシック" charset="0"/>
              </a:defRPr>
            </a:lvl1pPr>
            <a:lvl2pPr>
              <a:defRPr sz="2600">
                <a:solidFill>
                  <a:srgbClr val="800000"/>
                </a:solidFill>
                <a:latin typeface="Arial" charset="0"/>
                <a:ea typeface="ＭＳ Ｐゴシック" charset="0"/>
              </a:defRPr>
            </a:lvl2pPr>
            <a:lvl3pPr>
              <a:defRPr sz="2400">
                <a:solidFill>
                  <a:schemeClr val="tx2"/>
                </a:solidFill>
                <a:latin typeface="Arial" charset="0"/>
                <a:ea typeface="ＭＳ Ｐゴシック" charset="0"/>
              </a:defRPr>
            </a:lvl3pPr>
            <a:lvl4pPr>
              <a:defRPr sz="2000">
                <a:solidFill>
                  <a:srgbClr val="800000"/>
                </a:solidFill>
                <a:latin typeface="Arial" charset="0"/>
                <a:ea typeface="ＭＳ Ｐゴシック" charset="0"/>
              </a:defRPr>
            </a:lvl4pPr>
            <a:lvl5pPr>
              <a:defRPr sz="2000">
                <a:solidFill>
                  <a:schemeClr val="tx2"/>
                </a:solidFill>
                <a:latin typeface="Arial" charset="0"/>
                <a:ea typeface="ＭＳ Ｐゴシック" charset="0"/>
              </a:defRPr>
            </a:lvl5pPr>
            <a:lvl6pPr eaLnBrk="0" hangingPunct="0">
              <a:buFont typeface="Wingdings" charset="0"/>
              <a:defRPr sz="2000">
                <a:solidFill>
                  <a:schemeClr val="tx2"/>
                </a:solidFill>
                <a:latin typeface="Arial" charset="0"/>
                <a:ea typeface="ＭＳ Ｐゴシック" charset="0"/>
              </a:defRPr>
            </a:lvl6pPr>
            <a:lvl7pPr eaLnBrk="0" hangingPunct="0">
              <a:buFont typeface="Wingdings" charset="0"/>
              <a:defRPr sz="2000">
                <a:solidFill>
                  <a:schemeClr val="tx2"/>
                </a:solidFill>
                <a:latin typeface="Arial" charset="0"/>
                <a:ea typeface="ＭＳ Ｐゴシック" charset="0"/>
              </a:defRPr>
            </a:lvl7pPr>
            <a:lvl8pPr eaLnBrk="0" hangingPunct="0">
              <a:buFont typeface="Wingdings" charset="0"/>
              <a:defRPr sz="2000">
                <a:solidFill>
                  <a:schemeClr val="tx2"/>
                </a:solidFill>
                <a:latin typeface="Arial" charset="0"/>
                <a:ea typeface="ＭＳ Ｐゴシック" charset="0"/>
              </a:defRPr>
            </a:lvl8pPr>
            <a:lvl9pPr eaLnBrk="0" hangingPunct="0">
              <a:buFont typeface="Wingdings" charset="0"/>
              <a:defRPr sz="2000">
                <a:solidFill>
                  <a:schemeClr val="tx2"/>
                </a:solidFill>
                <a:latin typeface="Arial" charset="0"/>
                <a:ea typeface="ＭＳ Ｐゴシック" charset="0"/>
              </a:defRPr>
            </a:lvl9pPr>
          </a:lstStyle>
          <a:p>
            <a:pPr>
              <a:spcBef>
                <a:spcPct val="50000"/>
              </a:spcBef>
              <a:defRPr/>
            </a:pPr>
            <a:r>
              <a:rPr lang="en-US" sz="2400">
                <a:solidFill>
                  <a:schemeClr val="tx1"/>
                </a:solidFill>
                <a:cs typeface="ＭＳ Ｐゴシック" charset="0"/>
              </a:rPr>
              <a:t>Read the min,max numbers next to the entity type and looking </a:t>
            </a:r>
            <a:r>
              <a:rPr lang="en-US" sz="2400" b="1">
                <a:solidFill>
                  <a:schemeClr val="tx1"/>
                </a:solidFill>
                <a:cs typeface="ＭＳ Ｐゴシック" charset="0"/>
              </a:rPr>
              <a:t>away from </a:t>
            </a:r>
            <a:r>
              <a:rPr lang="en-US" sz="2400">
                <a:solidFill>
                  <a:schemeClr val="tx1"/>
                </a:solidFill>
                <a:cs typeface="ＭＳ Ｐゴシック" charset="0"/>
              </a:rPr>
              <a:t>the entity type</a:t>
            </a:r>
          </a:p>
        </p:txBody>
      </p:sp>
      <p:grpSp>
        <p:nvGrpSpPr>
          <p:cNvPr id="12" name="Group 11">
            <a:extLst>
              <a:ext uri="{FF2B5EF4-FFF2-40B4-BE49-F238E27FC236}">
                <a16:creationId xmlns:a16="http://schemas.microsoft.com/office/drawing/2014/main" id="{40CB071A-5DBA-424A-B2F0-0605D34A1A53}"/>
              </a:ext>
            </a:extLst>
          </p:cNvPr>
          <p:cNvGrpSpPr/>
          <p:nvPr/>
        </p:nvGrpSpPr>
        <p:grpSpPr>
          <a:xfrm>
            <a:off x="457200" y="6215063"/>
            <a:ext cx="8229600" cy="490537"/>
            <a:chOff x="457200" y="6215063"/>
            <a:chExt cx="8229600" cy="490537"/>
          </a:xfrm>
        </p:grpSpPr>
        <p:sp>
          <p:nvSpPr>
            <p:cNvPr id="13" name="Rectangle 12">
              <a:extLst>
                <a:ext uri="{FF2B5EF4-FFF2-40B4-BE49-F238E27FC236}">
                  <a16:creationId xmlns:a16="http://schemas.microsoft.com/office/drawing/2014/main" id="{81F7A3ED-E48C-48EA-BB62-7B57FDB4F2F2}"/>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4" name="Picture 2">
              <a:extLst>
                <a:ext uri="{FF2B5EF4-FFF2-40B4-BE49-F238E27FC236}">
                  <a16:creationId xmlns:a16="http://schemas.microsoft.com/office/drawing/2014/main" id="{88B34D70-67D1-4450-963D-43B5476F647C}"/>
                </a:ext>
              </a:extLst>
            </p:cNvP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a:extLst>
                <a:ext uri="{FF2B5EF4-FFF2-40B4-BE49-F238E27FC236}">
                  <a16:creationId xmlns:a16="http://schemas.microsoft.com/office/drawing/2014/main" id="{FB0B6CED-9E38-4F98-9470-A300B426F76D}"/>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6" name="TextBox 17">
              <a:extLst>
                <a:ext uri="{FF2B5EF4-FFF2-40B4-BE49-F238E27FC236}">
                  <a16:creationId xmlns:a16="http://schemas.microsoft.com/office/drawing/2014/main" id="{725AC3F8-C226-4CF2-AD41-D52F83547A59}"/>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7" name="TextBox 18">
              <a:extLst>
                <a:ext uri="{FF2B5EF4-FFF2-40B4-BE49-F238E27FC236}">
                  <a16:creationId xmlns:a16="http://schemas.microsoft.com/office/drawing/2014/main" id="{9B5291F2-7C82-474C-903F-392E6DB66266}"/>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40</a:t>
              </a:fld>
              <a:r>
                <a:rPr lang="en-US" altLang="en-US" sz="1800" i="1"/>
                <a:t>     </a:t>
              </a:r>
              <a:endParaRPr lang="en-US" altLang="en-US" sz="1800" i="1" dirty="0"/>
            </a:p>
          </p:txBody>
        </p:sp>
      </p:grpSp>
    </p:spTree>
    <p:extLst>
      <p:ext uri="{BB962C8B-B14F-4D97-AF65-F5344CB8AC3E}">
        <p14:creationId xmlns:p14="http://schemas.microsoft.com/office/powerpoint/2010/main" val="2966714833"/>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1D2CD17C-F7ED-7A42-A5AA-DC2A13CFCC1A}"/>
              </a:ext>
            </a:extLst>
          </p:cNvPr>
          <p:cNvSpPr>
            <a:spLocks noGrp="1" noChangeArrowheads="1"/>
          </p:cNvSpPr>
          <p:nvPr>
            <p:ph type="title"/>
          </p:nvPr>
        </p:nvSpPr>
        <p:spPr>
          <a:xfrm>
            <a:off x="250825" y="219610"/>
            <a:ext cx="8534400" cy="611187"/>
          </a:xfrm>
          <a:noFill/>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en-US" altLang="en-US" sz="3200">
                <a:solidFill>
                  <a:srgbClr val="0000FF"/>
                </a:solidFill>
                <a:latin typeface="Arial" panose="020B0604020202020204" pitchFamily="34" charset="0"/>
                <a:ea typeface="ＭＳ Ｐゴシック" panose="020B0600070205080204" pitchFamily="34" charset="-128"/>
              </a:rPr>
              <a:t>COMPANY ER Schema Diagram </a:t>
            </a:r>
            <a:br>
              <a:rPr lang="en-US" altLang="en-US" sz="3200">
                <a:solidFill>
                  <a:srgbClr val="0000FF"/>
                </a:solidFill>
                <a:latin typeface="Arial" panose="020B0604020202020204" pitchFamily="34" charset="0"/>
                <a:ea typeface="ＭＳ Ｐゴシック" panose="020B0600070205080204" pitchFamily="34" charset="-128"/>
              </a:rPr>
            </a:br>
            <a:r>
              <a:rPr lang="en-US" altLang="en-US" sz="3200">
                <a:solidFill>
                  <a:srgbClr val="0000FF"/>
                </a:solidFill>
                <a:latin typeface="Arial" panose="020B0604020202020204" pitchFamily="34" charset="0"/>
                <a:ea typeface="ＭＳ Ｐゴシック" panose="020B0600070205080204" pitchFamily="34" charset="-128"/>
              </a:rPr>
              <a:t>using (min, max) notation</a:t>
            </a:r>
          </a:p>
        </p:txBody>
      </p:sp>
      <p:pic>
        <p:nvPicPr>
          <p:cNvPr id="2" name="Picture 1">
            <a:extLst>
              <a:ext uri="{FF2B5EF4-FFF2-40B4-BE49-F238E27FC236}">
                <a16:creationId xmlns:a16="http://schemas.microsoft.com/office/drawing/2014/main" id="{52034C4A-D688-4FE7-9780-FE4E96BB1D94}"/>
              </a:ext>
            </a:extLst>
          </p:cNvPr>
          <p:cNvPicPr>
            <a:picLocks noChangeAspect="1"/>
          </p:cNvPicPr>
          <p:nvPr/>
        </p:nvPicPr>
        <p:blipFill>
          <a:blip r:embed="rId3"/>
          <a:stretch>
            <a:fillRect/>
          </a:stretch>
        </p:blipFill>
        <p:spPr>
          <a:xfrm>
            <a:off x="4524876" y="1594840"/>
            <a:ext cx="4452046" cy="4110832"/>
          </a:xfrm>
          <a:prstGeom prst="rect">
            <a:avLst/>
          </a:prstGeom>
        </p:spPr>
      </p:pic>
      <p:pic>
        <p:nvPicPr>
          <p:cNvPr id="12" name="Picture 11">
            <a:extLst>
              <a:ext uri="{FF2B5EF4-FFF2-40B4-BE49-F238E27FC236}">
                <a16:creationId xmlns:a16="http://schemas.microsoft.com/office/drawing/2014/main" id="{1A0C6E47-8E9A-4F7C-8DC3-A82B5434E7C6}"/>
              </a:ext>
            </a:extLst>
          </p:cNvPr>
          <p:cNvPicPr>
            <a:picLocks noChangeAspect="1"/>
          </p:cNvPicPr>
          <p:nvPr/>
        </p:nvPicPr>
        <p:blipFill>
          <a:blip r:embed="rId4"/>
          <a:stretch>
            <a:fillRect/>
          </a:stretch>
        </p:blipFill>
        <p:spPr>
          <a:xfrm>
            <a:off x="8237" y="1456488"/>
            <a:ext cx="4516639" cy="3994532"/>
          </a:xfrm>
          <a:prstGeom prst="rect">
            <a:avLst/>
          </a:prstGeom>
        </p:spPr>
      </p:pic>
      <p:cxnSp>
        <p:nvCxnSpPr>
          <p:cNvPr id="14" name="Straight Connector 13">
            <a:extLst>
              <a:ext uri="{FF2B5EF4-FFF2-40B4-BE49-F238E27FC236}">
                <a16:creationId xmlns:a16="http://schemas.microsoft.com/office/drawing/2014/main" id="{2328CF11-7445-4707-A0D9-27E2E734E1FC}"/>
              </a:ext>
            </a:extLst>
          </p:cNvPr>
          <p:cNvCxnSpPr/>
          <p:nvPr/>
        </p:nvCxnSpPr>
        <p:spPr>
          <a:xfrm>
            <a:off x="4572000" y="1295400"/>
            <a:ext cx="0" cy="4724400"/>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E5268A2D-33D1-4D43-B9F2-58C6F05555C1}"/>
              </a:ext>
            </a:extLst>
          </p:cNvPr>
          <p:cNvGrpSpPr/>
          <p:nvPr/>
        </p:nvGrpSpPr>
        <p:grpSpPr>
          <a:xfrm>
            <a:off x="457200" y="6215063"/>
            <a:ext cx="8229600" cy="490537"/>
            <a:chOff x="457200" y="6215063"/>
            <a:chExt cx="8229600" cy="490537"/>
          </a:xfrm>
        </p:grpSpPr>
        <p:sp>
          <p:nvSpPr>
            <p:cNvPr id="15" name="Rectangle 14">
              <a:extLst>
                <a:ext uri="{FF2B5EF4-FFF2-40B4-BE49-F238E27FC236}">
                  <a16:creationId xmlns:a16="http://schemas.microsoft.com/office/drawing/2014/main" id="{BC9CC47F-5635-448A-B3BB-308431414BFC}"/>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6" name="Picture 2">
              <a:extLst>
                <a:ext uri="{FF2B5EF4-FFF2-40B4-BE49-F238E27FC236}">
                  <a16:creationId xmlns:a16="http://schemas.microsoft.com/office/drawing/2014/main" id="{38BF8A42-7940-43E7-9F0B-8CFA16171BDF}"/>
                </a:ext>
              </a:extLst>
            </p:cNvP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a:extLst>
                <a:ext uri="{FF2B5EF4-FFF2-40B4-BE49-F238E27FC236}">
                  <a16:creationId xmlns:a16="http://schemas.microsoft.com/office/drawing/2014/main" id="{BEAAC486-4AEB-4691-B63E-970315F96C65}"/>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8" name="TextBox 17">
              <a:extLst>
                <a:ext uri="{FF2B5EF4-FFF2-40B4-BE49-F238E27FC236}">
                  <a16:creationId xmlns:a16="http://schemas.microsoft.com/office/drawing/2014/main" id="{310D58BD-FEA4-437E-8A9F-001C0238F860}"/>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9" name="TextBox 18">
              <a:extLst>
                <a:ext uri="{FF2B5EF4-FFF2-40B4-BE49-F238E27FC236}">
                  <a16:creationId xmlns:a16="http://schemas.microsoft.com/office/drawing/2014/main" id="{D1525058-6957-4455-B37A-EE6BF5E27C61}"/>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41</a:t>
              </a:fld>
              <a:r>
                <a:rPr lang="en-US" altLang="en-US" sz="1800" i="1"/>
                <a:t>     </a:t>
              </a:r>
              <a:endParaRPr lang="en-US" altLang="en-US" sz="1800" i="1" dirty="0"/>
            </a:p>
          </p:txBody>
        </p:sp>
      </p:grpSp>
    </p:spTree>
    <p:extLst>
      <p:ext uri="{BB962C8B-B14F-4D97-AF65-F5344CB8AC3E}">
        <p14:creationId xmlns:p14="http://schemas.microsoft.com/office/powerpoint/2010/main" val="206832961"/>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9A23EEB6-4939-4443-AEE1-01AE63942D77}"/>
              </a:ext>
            </a:extLst>
          </p:cNvPr>
          <p:cNvSpPr>
            <a:spLocks noGrp="1" noChangeArrowheads="1"/>
          </p:cNvSpPr>
          <p:nvPr>
            <p:ph type="title"/>
          </p:nvPr>
        </p:nvSpPr>
        <p:spPr>
          <a:xfrm>
            <a:off x="457200" y="274638"/>
            <a:ext cx="8229600" cy="620712"/>
          </a:xfrm>
        </p:spPr>
        <p:txBody>
          <a:bodyPr/>
          <a:lstStyle/>
          <a:p>
            <a:pPr eaLnBrk="1" hangingPunct="1"/>
            <a:r>
              <a:rPr lang="en-US" altLang="en-US" sz="3200">
                <a:solidFill>
                  <a:srgbClr val="0000FF"/>
                </a:solidFill>
                <a:latin typeface="Arial" panose="020B0604020202020204" pitchFamily="34" charset="0"/>
                <a:ea typeface="ＭＳ Ｐゴシック" panose="020B0600070205080204" pitchFamily="34" charset="-128"/>
              </a:rPr>
              <a:t>Summary of notation for ER diagrams</a:t>
            </a:r>
          </a:p>
        </p:txBody>
      </p:sp>
      <p:pic>
        <p:nvPicPr>
          <p:cNvPr id="3" name="Picture 2">
            <a:extLst>
              <a:ext uri="{FF2B5EF4-FFF2-40B4-BE49-F238E27FC236}">
                <a16:creationId xmlns:a16="http://schemas.microsoft.com/office/drawing/2014/main" id="{B480E1B8-7A44-4E1E-907F-75D97BDFC2AB}"/>
              </a:ext>
            </a:extLst>
          </p:cNvPr>
          <p:cNvPicPr>
            <a:picLocks noChangeAspect="1"/>
          </p:cNvPicPr>
          <p:nvPr/>
        </p:nvPicPr>
        <p:blipFill>
          <a:blip r:embed="rId2"/>
          <a:stretch>
            <a:fillRect/>
          </a:stretch>
        </p:blipFill>
        <p:spPr>
          <a:xfrm>
            <a:off x="2209800" y="885454"/>
            <a:ext cx="4114800" cy="5167785"/>
          </a:xfrm>
          <a:prstGeom prst="rect">
            <a:avLst/>
          </a:prstGeom>
        </p:spPr>
      </p:pic>
      <p:grpSp>
        <p:nvGrpSpPr>
          <p:cNvPr id="11" name="Group 10">
            <a:extLst>
              <a:ext uri="{FF2B5EF4-FFF2-40B4-BE49-F238E27FC236}">
                <a16:creationId xmlns:a16="http://schemas.microsoft.com/office/drawing/2014/main" id="{3E7D1D64-B14A-44A3-9673-D1C4AC9C01D0}"/>
              </a:ext>
            </a:extLst>
          </p:cNvPr>
          <p:cNvGrpSpPr/>
          <p:nvPr/>
        </p:nvGrpSpPr>
        <p:grpSpPr>
          <a:xfrm>
            <a:off x="457200" y="6215063"/>
            <a:ext cx="8229600" cy="490537"/>
            <a:chOff x="457200" y="6215063"/>
            <a:chExt cx="8229600" cy="490537"/>
          </a:xfrm>
        </p:grpSpPr>
        <p:sp>
          <p:nvSpPr>
            <p:cNvPr id="12" name="Rectangle 11">
              <a:extLst>
                <a:ext uri="{FF2B5EF4-FFF2-40B4-BE49-F238E27FC236}">
                  <a16:creationId xmlns:a16="http://schemas.microsoft.com/office/drawing/2014/main" id="{1C99EDC6-1533-4BBB-8085-0F516B1E8A4E}"/>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3" name="Picture 2">
              <a:extLst>
                <a:ext uri="{FF2B5EF4-FFF2-40B4-BE49-F238E27FC236}">
                  <a16:creationId xmlns:a16="http://schemas.microsoft.com/office/drawing/2014/main" id="{A11BF652-C2A3-4CC5-942F-B98E108522DD}"/>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a:extLst>
                <a:ext uri="{FF2B5EF4-FFF2-40B4-BE49-F238E27FC236}">
                  <a16:creationId xmlns:a16="http://schemas.microsoft.com/office/drawing/2014/main" id="{40407452-5FF5-4B9F-8D21-A75AA0D764B4}"/>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5" name="TextBox 17">
              <a:extLst>
                <a:ext uri="{FF2B5EF4-FFF2-40B4-BE49-F238E27FC236}">
                  <a16:creationId xmlns:a16="http://schemas.microsoft.com/office/drawing/2014/main" id="{1AA38D8D-9434-48CD-94FE-1B29B3B2F3CC}"/>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6" name="TextBox 18">
              <a:extLst>
                <a:ext uri="{FF2B5EF4-FFF2-40B4-BE49-F238E27FC236}">
                  <a16:creationId xmlns:a16="http://schemas.microsoft.com/office/drawing/2014/main" id="{A2F85EF1-4C4F-4BE6-A7EE-1B5FF054B857}"/>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42</a:t>
              </a:fld>
              <a:r>
                <a:rPr lang="en-US" altLang="en-US" sz="1800" i="1"/>
                <a:t>     </a:t>
              </a:r>
              <a:endParaRPr lang="en-US" altLang="en-US" sz="1800" i="1" dirty="0"/>
            </a:p>
          </p:txBody>
        </p:sp>
      </p:grpSp>
    </p:spTree>
    <p:extLst>
      <p:ext uri="{BB962C8B-B14F-4D97-AF65-F5344CB8AC3E}">
        <p14:creationId xmlns:p14="http://schemas.microsoft.com/office/powerpoint/2010/main" val="2582579552"/>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94FE9923-FF9E-B848-A45B-3B4DF8750B66}"/>
              </a:ext>
            </a:extLst>
          </p:cNvPr>
          <p:cNvSpPr>
            <a:spLocks noGrp="1" noChangeArrowheads="1"/>
          </p:cNvSpPr>
          <p:nvPr>
            <p:ph type="title"/>
          </p:nvPr>
        </p:nvSpPr>
        <p:spPr/>
        <p:txBody>
          <a:bodyPr/>
          <a:lstStyle/>
          <a:p>
            <a:pPr eaLnBrk="1" hangingPunct="1"/>
            <a:r>
              <a:rPr lang="en-US" altLang="en-US" sz="4000">
                <a:solidFill>
                  <a:srgbClr val="0000FF"/>
                </a:solidFill>
                <a:latin typeface="Arial" panose="020B0604020202020204" pitchFamily="34" charset="0"/>
                <a:ea typeface="ＭＳ Ｐゴシック" panose="020B0600070205080204" pitchFamily="34" charset="-128"/>
              </a:rPr>
              <a:t>Alternative diagrammatic notation</a:t>
            </a:r>
          </a:p>
        </p:txBody>
      </p:sp>
      <p:sp>
        <p:nvSpPr>
          <p:cNvPr id="83970" name="Rectangle 3">
            <a:extLst>
              <a:ext uri="{FF2B5EF4-FFF2-40B4-BE49-F238E27FC236}">
                <a16:creationId xmlns:a16="http://schemas.microsoft.com/office/drawing/2014/main" id="{9C0FF167-D443-C342-B8CE-DE618947CC0E}"/>
              </a:ext>
            </a:extLst>
          </p:cNvPr>
          <p:cNvSpPr>
            <a:spLocks noGrp="1" noChangeArrowheads="1"/>
          </p:cNvSpPr>
          <p:nvPr>
            <p:ph type="body" idx="1"/>
          </p:nvPr>
        </p:nvSpPr>
        <p:spPr/>
        <p:txBody>
          <a:bodyPr/>
          <a:lstStyle/>
          <a:p>
            <a:pPr eaLnBrk="1" hangingPunct="1"/>
            <a:r>
              <a:rPr lang="en-US" altLang="en-US" sz="2800">
                <a:latin typeface="Arial" panose="020B0604020202020204" pitchFamily="34" charset="0"/>
                <a:ea typeface="ＭＳ Ｐゴシック" panose="020B0600070205080204" pitchFamily="34" charset="-128"/>
              </a:rPr>
              <a:t>ER diagrams is one popular example for displaying database schemas</a:t>
            </a:r>
          </a:p>
          <a:p>
            <a:pPr eaLnBrk="1" hangingPunct="1"/>
            <a:r>
              <a:rPr lang="en-US" altLang="en-US" sz="2800">
                <a:latin typeface="Arial" panose="020B0604020202020204" pitchFamily="34" charset="0"/>
                <a:ea typeface="ＭＳ Ｐゴシック" panose="020B0600070205080204" pitchFamily="34" charset="-128"/>
              </a:rPr>
              <a:t>Many other notations exist in the literature and in various database design and modeling tools</a:t>
            </a:r>
          </a:p>
          <a:p>
            <a:pPr eaLnBrk="1" hangingPunct="1"/>
            <a:r>
              <a:rPr lang="en-US" altLang="en-US" sz="2800">
                <a:latin typeface="Arial" panose="020B0604020202020204" pitchFamily="34" charset="0"/>
                <a:ea typeface="ＭＳ Ｐゴシック" panose="020B0600070205080204" pitchFamily="34" charset="-128"/>
              </a:rPr>
              <a:t>Appendix A illustrates some of the alternative notations that have been used</a:t>
            </a:r>
          </a:p>
          <a:p>
            <a:pPr eaLnBrk="1" hangingPunct="1"/>
            <a:r>
              <a:rPr lang="en-US" altLang="en-US" sz="2800">
                <a:latin typeface="Arial" panose="020B0604020202020204" pitchFamily="34" charset="0"/>
                <a:ea typeface="ＭＳ Ｐゴシック" panose="020B0600070205080204" pitchFamily="34" charset="-128"/>
              </a:rPr>
              <a:t>UML class diagrams is representative of another way of displaying ER concepts that is used in several commercial design tools</a:t>
            </a:r>
          </a:p>
        </p:txBody>
      </p:sp>
      <p:grpSp>
        <p:nvGrpSpPr>
          <p:cNvPr id="11" name="Group 10">
            <a:extLst>
              <a:ext uri="{FF2B5EF4-FFF2-40B4-BE49-F238E27FC236}">
                <a16:creationId xmlns:a16="http://schemas.microsoft.com/office/drawing/2014/main" id="{BE708950-75D1-4BD8-ADDA-8B7B482D9D84}"/>
              </a:ext>
            </a:extLst>
          </p:cNvPr>
          <p:cNvGrpSpPr/>
          <p:nvPr/>
        </p:nvGrpSpPr>
        <p:grpSpPr>
          <a:xfrm>
            <a:off x="457200" y="6215063"/>
            <a:ext cx="8229600" cy="490537"/>
            <a:chOff x="457200" y="6215063"/>
            <a:chExt cx="8229600" cy="490537"/>
          </a:xfrm>
        </p:grpSpPr>
        <p:sp>
          <p:nvSpPr>
            <p:cNvPr id="12" name="Rectangle 11">
              <a:extLst>
                <a:ext uri="{FF2B5EF4-FFF2-40B4-BE49-F238E27FC236}">
                  <a16:creationId xmlns:a16="http://schemas.microsoft.com/office/drawing/2014/main" id="{F2D09585-28A8-4D45-AF69-A3BD2DECF532}"/>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3" name="Picture 2">
              <a:extLst>
                <a:ext uri="{FF2B5EF4-FFF2-40B4-BE49-F238E27FC236}">
                  <a16:creationId xmlns:a16="http://schemas.microsoft.com/office/drawing/2014/main" id="{E3C5950B-523B-4048-B5A4-448E3CF2E628}"/>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a:extLst>
                <a:ext uri="{FF2B5EF4-FFF2-40B4-BE49-F238E27FC236}">
                  <a16:creationId xmlns:a16="http://schemas.microsoft.com/office/drawing/2014/main" id="{43BA7BED-14B6-4AF2-B9BC-6ECB54CB7969}"/>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5" name="TextBox 17">
              <a:extLst>
                <a:ext uri="{FF2B5EF4-FFF2-40B4-BE49-F238E27FC236}">
                  <a16:creationId xmlns:a16="http://schemas.microsoft.com/office/drawing/2014/main" id="{FD90D6F9-59DE-4D37-ACBE-84CA24C06155}"/>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6" name="TextBox 18">
              <a:extLst>
                <a:ext uri="{FF2B5EF4-FFF2-40B4-BE49-F238E27FC236}">
                  <a16:creationId xmlns:a16="http://schemas.microsoft.com/office/drawing/2014/main" id="{0A860245-801A-425B-8CC6-5398FE8DE7ED}"/>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43</a:t>
              </a:fld>
              <a:r>
                <a:rPr lang="en-US" altLang="en-US" sz="1800" i="1"/>
                <a:t>     </a:t>
              </a:r>
              <a:endParaRPr lang="en-US" altLang="en-US" sz="1800" i="1" dirty="0"/>
            </a:p>
          </p:txBody>
        </p:sp>
      </p:grpSp>
    </p:spTree>
    <p:extLst>
      <p:ext uri="{BB962C8B-B14F-4D97-AF65-F5344CB8AC3E}">
        <p14:creationId xmlns:p14="http://schemas.microsoft.com/office/powerpoint/2010/main" val="2019722050"/>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a:extLst>
              <a:ext uri="{FF2B5EF4-FFF2-40B4-BE49-F238E27FC236}">
                <a16:creationId xmlns:a16="http://schemas.microsoft.com/office/drawing/2014/main" id="{A251DF18-9157-AF48-AEB0-69BA957B540C}"/>
              </a:ext>
            </a:extLst>
          </p:cNvPr>
          <p:cNvSpPr>
            <a:spLocks noGrp="1" noChangeArrowheads="1"/>
          </p:cNvSpPr>
          <p:nvPr>
            <p:ph type="title"/>
          </p:nvPr>
        </p:nvSpPr>
        <p:spPr>
          <a:xfrm>
            <a:off x="228600" y="274638"/>
            <a:ext cx="8610600" cy="1143000"/>
          </a:xfrm>
        </p:spPr>
        <p:txBody>
          <a:bodyPr/>
          <a:lstStyle/>
          <a:p>
            <a:pPr eaLnBrk="1" hangingPunct="1"/>
            <a:r>
              <a:rPr lang="en-US" altLang="en-US" sz="3600">
                <a:solidFill>
                  <a:srgbClr val="0A15F6"/>
                </a:solidFill>
                <a:latin typeface="Arial" panose="020B0604020202020204" pitchFamily="34" charset="0"/>
                <a:ea typeface="ＭＳ Ｐゴシック" panose="020B0600070205080204" pitchFamily="34" charset="-128"/>
              </a:rPr>
              <a:t>Other Alternative Diagrammatic Notations</a:t>
            </a:r>
          </a:p>
        </p:txBody>
      </p:sp>
      <p:pic>
        <p:nvPicPr>
          <p:cNvPr id="86018" name="Picture 4" descr="figA_01">
            <a:extLst>
              <a:ext uri="{FF2B5EF4-FFF2-40B4-BE49-F238E27FC236}">
                <a16:creationId xmlns:a16="http://schemas.microsoft.com/office/drawing/2014/main" id="{242E86EB-F52C-DF48-BDED-C8E4D7D5B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625" y="1524000"/>
            <a:ext cx="4041775"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0" name="TextBox 4">
            <a:extLst>
              <a:ext uri="{FF2B5EF4-FFF2-40B4-BE49-F238E27FC236}">
                <a16:creationId xmlns:a16="http://schemas.microsoft.com/office/drawing/2014/main" id="{62D15939-F4BC-BF40-ADC2-3D25849B1CB1}"/>
              </a:ext>
            </a:extLst>
          </p:cNvPr>
          <p:cNvSpPr txBox="1">
            <a:spLocks noChangeArrowheads="1"/>
          </p:cNvSpPr>
          <p:nvPr/>
        </p:nvSpPr>
        <p:spPr bwMode="auto">
          <a:xfrm>
            <a:off x="2057400" y="6172200"/>
            <a:ext cx="3810000" cy="4460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800"/>
          </a:p>
        </p:txBody>
      </p:sp>
      <p:grpSp>
        <p:nvGrpSpPr>
          <p:cNvPr id="12" name="Group 11">
            <a:extLst>
              <a:ext uri="{FF2B5EF4-FFF2-40B4-BE49-F238E27FC236}">
                <a16:creationId xmlns:a16="http://schemas.microsoft.com/office/drawing/2014/main" id="{B4294B6D-1BF8-4076-8720-5A2D8EF1EC5F}"/>
              </a:ext>
            </a:extLst>
          </p:cNvPr>
          <p:cNvGrpSpPr/>
          <p:nvPr/>
        </p:nvGrpSpPr>
        <p:grpSpPr>
          <a:xfrm>
            <a:off x="457200" y="6215063"/>
            <a:ext cx="8229600" cy="490537"/>
            <a:chOff x="457200" y="6215063"/>
            <a:chExt cx="8229600" cy="490537"/>
          </a:xfrm>
        </p:grpSpPr>
        <p:sp>
          <p:nvSpPr>
            <p:cNvPr id="13" name="Rectangle 12">
              <a:extLst>
                <a:ext uri="{FF2B5EF4-FFF2-40B4-BE49-F238E27FC236}">
                  <a16:creationId xmlns:a16="http://schemas.microsoft.com/office/drawing/2014/main" id="{D76A05AC-13C5-45BC-8C9C-809351837E90}"/>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4" name="Picture 2">
              <a:extLst>
                <a:ext uri="{FF2B5EF4-FFF2-40B4-BE49-F238E27FC236}">
                  <a16:creationId xmlns:a16="http://schemas.microsoft.com/office/drawing/2014/main" id="{63F2F55B-AD5B-47E3-A8F9-75DFD3BAC0B2}"/>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a:extLst>
                <a:ext uri="{FF2B5EF4-FFF2-40B4-BE49-F238E27FC236}">
                  <a16:creationId xmlns:a16="http://schemas.microsoft.com/office/drawing/2014/main" id="{7838B705-FD88-43A3-AB5E-31415400571E}"/>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6" name="TextBox 17">
              <a:extLst>
                <a:ext uri="{FF2B5EF4-FFF2-40B4-BE49-F238E27FC236}">
                  <a16:creationId xmlns:a16="http://schemas.microsoft.com/office/drawing/2014/main" id="{03BFC5D6-A1DC-4FE5-AA3B-8138110E11AF}"/>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7" name="TextBox 18">
              <a:extLst>
                <a:ext uri="{FF2B5EF4-FFF2-40B4-BE49-F238E27FC236}">
                  <a16:creationId xmlns:a16="http://schemas.microsoft.com/office/drawing/2014/main" id="{D1DC5D15-7928-4B0B-8EF6-B846F9257486}"/>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44</a:t>
              </a:fld>
              <a:r>
                <a:rPr lang="en-US" altLang="en-US" sz="1800" i="1"/>
                <a:t>     </a:t>
              </a:r>
              <a:endParaRPr lang="en-US" altLang="en-US" sz="1800" i="1" dirty="0"/>
            </a:p>
          </p:txBody>
        </p:sp>
      </p:grpSp>
    </p:spTree>
    <p:extLst>
      <p:ext uri="{BB962C8B-B14F-4D97-AF65-F5344CB8AC3E}">
        <p14:creationId xmlns:p14="http://schemas.microsoft.com/office/powerpoint/2010/main" val="1963009476"/>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4">
            <a:extLst>
              <a:ext uri="{FF2B5EF4-FFF2-40B4-BE49-F238E27FC236}">
                <a16:creationId xmlns:a16="http://schemas.microsoft.com/office/drawing/2014/main" id="{D9381975-939F-BB46-9004-ACE407C67417}"/>
              </a:ext>
            </a:extLst>
          </p:cNvPr>
          <p:cNvSpPr>
            <a:spLocks noGrp="1" noChangeArrowheads="1"/>
          </p:cNvSpPr>
          <p:nvPr>
            <p:ph type="title"/>
          </p:nvPr>
        </p:nvSpPr>
        <p:spPr/>
        <p:txBody>
          <a:bodyPr/>
          <a:lstStyle/>
          <a:p>
            <a:pPr eaLnBrk="1" hangingPunct="1"/>
            <a:r>
              <a:rPr lang="en-US" altLang="en-US">
                <a:solidFill>
                  <a:srgbClr val="0000FF"/>
                </a:solidFill>
                <a:latin typeface="Arial" panose="020B0604020202020204" pitchFamily="34" charset="0"/>
                <a:ea typeface="ＭＳ Ｐゴシック" panose="020B0600070205080204" pitchFamily="34" charset="-128"/>
              </a:rPr>
              <a:t>Relationships of Higher Degree</a:t>
            </a:r>
          </a:p>
        </p:txBody>
      </p:sp>
      <p:sp>
        <p:nvSpPr>
          <p:cNvPr id="87042" name="Rectangle 5">
            <a:extLst>
              <a:ext uri="{FF2B5EF4-FFF2-40B4-BE49-F238E27FC236}">
                <a16:creationId xmlns:a16="http://schemas.microsoft.com/office/drawing/2014/main" id="{9E728D44-EDB8-C44E-997C-9AE2598FEE1C}"/>
              </a:ext>
            </a:extLst>
          </p:cNvPr>
          <p:cNvSpPr>
            <a:spLocks noGrp="1" noChangeArrowheads="1"/>
          </p:cNvSpPr>
          <p:nvPr>
            <p:ph type="body" idx="1"/>
          </p:nvPr>
        </p:nvSpPr>
        <p:spPr>
          <a:xfrm>
            <a:off x="457200" y="1295400"/>
            <a:ext cx="8229600" cy="4830763"/>
          </a:xfrm>
        </p:spPr>
        <p:txBody>
          <a:bodyPr/>
          <a:lstStyle/>
          <a:p>
            <a:pPr eaLnBrk="1" hangingPunct="1"/>
            <a:r>
              <a:rPr lang="en-US" altLang="en-US" sz="3000">
                <a:latin typeface="Arial" panose="020B0604020202020204" pitchFamily="34" charset="0"/>
                <a:ea typeface="ＭＳ Ｐゴシック" panose="020B0600070205080204" pitchFamily="34" charset="-128"/>
              </a:rPr>
              <a:t>Relationship types of degree 2 are called binary</a:t>
            </a:r>
          </a:p>
          <a:p>
            <a:pPr eaLnBrk="1" hangingPunct="1"/>
            <a:r>
              <a:rPr lang="en-US" altLang="en-US" sz="3000">
                <a:latin typeface="Arial" panose="020B0604020202020204" pitchFamily="34" charset="0"/>
                <a:ea typeface="ＭＳ Ｐゴシック" panose="020B0600070205080204" pitchFamily="34" charset="-128"/>
              </a:rPr>
              <a:t>Relationship types of degree 3 are called ternary and of degree n are called n-ary</a:t>
            </a:r>
          </a:p>
          <a:p>
            <a:pPr eaLnBrk="1" hangingPunct="1"/>
            <a:r>
              <a:rPr lang="en-US" altLang="en-US" sz="3000">
                <a:latin typeface="Arial" panose="020B0604020202020204" pitchFamily="34" charset="0"/>
                <a:ea typeface="ＭＳ Ｐゴシック" panose="020B0600070205080204" pitchFamily="34" charset="-128"/>
              </a:rPr>
              <a:t>In general, an n-ary relationship is not equivalent to n binary relationships</a:t>
            </a:r>
          </a:p>
          <a:p>
            <a:pPr eaLnBrk="1" hangingPunct="1"/>
            <a:r>
              <a:rPr lang="en-US" altLang="en-US" sz="3000">
                <a:latin typeface="Arial" panose="020B0604020202020204" pitchFamily="34" charset="0"/>
                <a:ea typeface="ＭＳ Ｐゴシック" panose="020B0600070205080204" pitchFamily="34" charset="-128"/>
              </a:rPr>
              <a:t>Constraints are harder to specify for higher-degree relationships (n &gt; 2) than for binary relationships</a:t>
            </a:r>
          </a:p>
        </p:txBody>
      </p:sp>
      <p:grpSp>
        <p:nvGrpSpPr>
          <p:cNvPr id="11" name="Group 10">
            <a:extLst>
              <a:ext uri="{FF2B5EF4-FFF2-40B4-BE49-F238E27FC236}">
                <a16:creationId xmlns:a16="http://schemas.microsoft.com/office/drawing/2014/main" id="{271C2C3A-26F2-4CBF-9264-E866313FC92F}"/>
              </a:ext>
            </a:extLst>
          </p:cNvPr>
          <p:cNvGrpSpPr/>
          <p:nvPr/>
        </p:nvGrpSpPr>
        <p:grpSpPr>
          <a:xfrm>
            <a:off x="457200" y="6215063"/>
            <a:ext cx="8229600" cy="490537"/>
            <a:chOff x="457200" y="6215063"/>
            <a:chExt cx="8229600" cy="490537"/>
          </a:xfrm>
        </p:grpSpPr>
        <p:sp>
          <p:nvSpPr>
            <p:cNvPr id="12" name="Rectangle 11">
              <a:extLst>
                <a:ext uri="{FF2B5EF4-FFF2-40B4-BE49-F238E27FC236}">
                  <a16:creationId xmlns:a16="http://schemas.microsoft.com/office/drawing/2014/main" id="{5FF9D29F-22AB-43C5-BB58-F3430A6AD789}"/>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3" name="Picture 2">
              <a:extLst>
                <a:ext uri="{FF2B5EF4-FFF2-40B4-BE49-F238E27FC236}">
                  <a16:creationId xmlns:a16="http://schemas.microsoft.com/office/drawing/2014/main" id="{8627857C-4F13-4FE9-B678-67D1C1462FDC}"/>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a:extLst>
                <a:ext uri="{FF2B5EF4-FFF2-40B4-BE49-F238E27FC236}">
                  <a16:creationId xmlns:a16="http://schemas.microsoft.com/office/drawing/2014/main" id="{A742ADB5-5D4D-40B5-AFB9-D19D1FA95ABF}"/>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5" name="TextBox 17">
              <a:extLst>
                <a:ext uri="{FF2B5EF4-FFF2-40B4-BE49-F238E27FC236}">
                  <a16:creationId xmlns:a16="http://schemas.microsoft.com/office/drawing/2014/main" id="{F0858B2E-2A2D-4A3B-B4BF-1D127FB6EDC4}"/>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6" name="TextBox 18">
              <a:extLst>
                <a:ext uri="{FF2B5EF4-FFF2-40B4-BE49-F238E27FC236}">
                  <a16:creationId xmlns:a16="http://schemas.microsoft.com/office/drawing/2014/main" id="{8C2E6E9F-2F16-4D52-B4CF-2C49EB6D8049}"/>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45</a:t>
              </a:fld>
              <a:r>
                <a:rPr lang="en-US" altLang="en-US" sz="1800" i="1"/>
                <a:t>     </a:t>
              </a:r>
              <a:endParaRPr lang="en-US" altLang="en-US" sz="1800" i="1" dirty="0"/>
            </a:p>
          </p:txBody>
        </p:sp>
      </p:grpSp>
    </p:spTree>
    <p:extLst>
      <p:ext uri="{BB962C8B-B14F-4D97-AF65-F5344CB8AC3E}">
        <p14:creationId xmlns:p14="http://schemas.microsoft.com/office/powerpoint/2010/main" val="4193825583"/>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1026">
            <a:extLst>
              <a:ext uri="{FF2B5EF4-FFF2-40B4-BE49-F238E27FC236}">
                <a16:creationId xmlns:a16="http://schemas.microsoft.com/office/drawing/2014/main" id="{B7D446CB-87D8-DE4E-8DD0-004D079E9D04}"/>
              </a:ext>
            </a:extLst>
          </p:cNvPr>
          <p:cNvSpPr>
            <a:spLocks noGrp="1" noChangeArrowheads="1"/>
          </p:cNvSpPr>
          <p:nvPr>
            <p:ph type="title"/>
          </p:nvPr>
        </p:nvSpPr>
        <p:spPr>
          <a:xfrm>
            <a:off x="457200" y="274638"/>
            <a:ext cx="8229600" cy="874712"/>
          </a:xfrm>
        </p:spPr>
        <p:txBody>
          <a:bodyPr/>
          <a:lstStyle/>
          <a:p>
            <a:pPr eaLnBrk="1" hangingPunct="1"/>
            <a:r>
              <a:rPr lang="en-US" altLang="en-US" sz="3600">
                <a:solidFill>
                  <a:srgbClr val="0000FF"/>
                </a:solidFill>
                <a:latin typeface="Arial" panose="020B0604020202020204" pitchFamily="34" charset="0"/>
                <a:ea typeface="ＭＳ Ｐゴシック" panose="020B0600070205080204" pitchFamily="34" charset="-128"/>
              </a:rPr>
              <a:t>Discussion of n-ary relationships (n &gt; 2)</a:t>
            </a:r>
          </a:p>
        </p:txBody>
      </p:sp>
      <p:sp>
        <p:nvSpPr>
          <p:cNvPr id="90115" name="TextBox 2">
            <a:extLst>
              <a:ext uri="{FF2B5EF4-FFF2-40B4-BE49-F238E27FC236}">
                <a16:creationId xmlns:a16="http://schemas.microsoft.com/office/drawing/2014/main" id="{848C5ADE-F569-BE4B-B9E8-CCBD345E4308}"/>
              </a:ext>
            </a:extLst>
          </p:cNvPr>
          <p:cNvSpPr txBox="1">
            <a:spLocks noChangeArrowheads="1"/>
          </p:cNvSpPr>
          <p:nvPr/>
        </p:nvSpPr>
        <p:spPr bwMode="auto">
          <a:xfrm>
            <a:off x="1828800" y="6019800"/>
            <a:ext cx="10668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800"/>
          </a:p>
        </p:txBody>
      </p:sp>
      <p:pic>
        <p:nvPicPr>
          <p:cNvPr id="3" name="Picture 2">
            <a:extLst>
              <a:ext uri="{FF2B5EF4-FFF2-40B4-BE49-F238E27FC236}">
                <a16:creationId xmlns:a16="http://schemas.microsoft.com/office/drawing/2014/main" id="{52B1BFB0-E85D-44C7-9F1A-E0DAEA24846C}"/>
              </a:ext>
            </a:extLst>
          </p:cNvPr>
          <p:cNvPicPr>
            <a:picLocks noChangeAspect="1"/>
          </p:cNvPicPr>
          <p:nvPr/>
        </p:nvPicPr>
        <p:blipFill>
          <a:blip r:embed="rId2"/>
          <a:stretch>
            <a:fillRect/>
          </a:stretch>
        </p:blipFill>
        <p:spPr>
          <a:xfrm>
            <a:off x="0" y="1060410"/>
            <a:ext cx="5048250" cy="5010150"/>
          </a:xfrm>
          <a:prstGeom prst="rect">
            <a:avLst/>
          </a:prstGeom>
        </p:spPr>
      </p:pic>
      <p:grpSp>
        <p:nvGrpSpPr>
          <p:cNvPr id="15" name="Group 14">
            <a:extLst>
              <a:ext uri="{FF2B5EF4-FFF2-40B4-BE49-F238E27FC236}">
                <a16:creationId xmlns:a16="http://schemas.microsoft.com/office/drawing/2014/main" id="{AB990C24-0C9B-439C-A737-666EF755FF97}"/>
              </a:ext>
            </a:extLst>
          </p:cNvPr>
          <p:cNvGrpSpPr/>
          <p:nvPr/>
        </p:nvGrpSpPr>
        <p:grpSpPr>
          <a:xfrm>
            <a:off x="457200" y="6215063"/>
            <a:ext cx="8229600" cy="490537"/>
            <a:chOff x="457200" y="6215063"/>
            <a:chExt cx="8229600" cy="490537"/>
          </a:xfrm>
        </p:grpSpPr>
        <p:sp>
          <p:nvSpPr>
            <p:cNvPr id="16" name="Rectangle 15">
              <a:extLst>
                <a:ext uri="{FF2B5EF4-FFF2-40B4-BE49-F238E27FC236}">
                  <a16:creationId xmlns:a16="http://schemas.microsoft.com/office/drawing/2014/main" id="{E550777A-78FD-41C2-9DF4-0729774FC4F0}"/>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7" name="Picture 2">
              <a:extLst>
                <a:ext uri="{FF2B5EF4-FFF2-40B4-BE49-F238E27FC236}">
                  <a16:creationId xmlns:a16="http://schemas.microsoft.com/office/drawing/2014/main" id="{1572C576-B6E6-46D3-AA5B-53E85D2C38F4}"/>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a:extLst>
                <a:ext uri="{FF2B5EF4-FFF2-40B4-BE49-F238E27FC236}">
                  <a16:creationId xmlns:a16="http://schemas.microsoft.com/office/drawing/2014/main" id="{CCACE053-B4ED-43EB-9B6C-9B19F9FD2C1C}"/>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9" name="TextBox 17">
              <a:extLst>
                <a:ext uri="{FF2B5EF4-FFF2-40B4-BE49-F238E27FC236}">
                  <a16:creationId xmlns:a16="http://schemas.microsoft.com/office/drawing/2014/main" id="{3C0B61AC-41BF-46DD-B8D7-F24C62FF8991}"/>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20" name="TextBox 18">
              <a:extLst>
                <a:ext uri="{FF2B5EF4-FFF2-40B4-BE49-F238E27FC236}">
                  <a16:creationId xmlns:a16="http://schemas.microsoft.com/office/drawing/2014/main" id="{D4FAA589-6142-4A95-B150-799FACBF1B74}"/>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46</a:t>
              </a:fld>
              <a:r>
                <a:rPr lang="en-US" altLang="en-US" sz="1800" i="1"/>
                <a:t>     </a:t>
              </a:r>
              <a:endParaRPr lang="en-US" altLang="en-US" sz="1800" i="1" dirty="0"/>
            </a:p>
          </p:txBody>
        </p:sp>
      </p:grpSp>
      <p:sp>
        <p:nvSpPr>
          <p:cNvPr id="11" name="Rectangle 3">
            <a:extLst>
              <a:ext uri="{FF2B5EF4-FFF2-40B4-BE49-F238E27FC236}">
                <a16:creationId xmlns:a16="http://schemas.microsoft.com/office/drawing/2014/main" id="{55E14361-D973-4A6F-BD16-264562B81D5E}"/>
              </a:ext>
            </a:extLst>
          </p:cNvPr>
          <p:cNvSpPr txBox="1">
            <a:spLocks noChangeArrowheads="1"/>
          </p:cNvSpPr>
          <p:nvPr/>
        </p:nvSpPr>
        <p:spPr bwMode="auto">
          <a:xfrm>
            <a:off x="4823618" y="1149350"/>
            <a:ext cx="409178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en-US" altLang="en-US" sz="1800">
                <a:latin typeface="Arial" panose="020B0604020202020204" pitchFamily="34" charset="0"/>
                <a:ea typeface="ＭＳ Ｐゴシック" panose="020B0600070205080204" pitchFamily="34" charset="-128"/>
              </a:rPr>
              <a:t>In general, 3 binary relationships can represent different information than a single ternary relationship (see Figure a and b)</a:t>
            </a:r>
          </a:p>
          <a:p>
            <a:pPr eaLnBrk="1" hangingPunct="1"/>
            <a:r>
              <a:rPr lang="en-US" altLang="en-US" sz="1800">
                <a:solidFill>
                  <a:srgbClr val="0000FF"/>
                </a:solidFill>
                <a:latin typeface="Arial" panose="020B0604020202020204" pitchFamily="34" charset="0"/>
                <a:ea typeface="ＭＳ Ｐゴシック" panose="020B0600070205080204" pitchFamily="34" charset="-128"/>
              </a:rPr>
              <a:t>If needed, the binary and n-ary relationships can all be included in the schema design (see Figure a and b, where all relationships convey different meanings)</a:t>
            </a:r>
          </a:p>
          <a:p>
            <a:pPr eaLnBrk="1" hangingPunct="1"/>
            <a:r>
              <a:rPr lang="en-US" altLang="en-US" sz="1800">
                <a:latin typeface="Arial" panose="020B0604020202020204" pitchFamily="34" charset="0"/>
                <a:ea typeface="ＭＳ Ｐゴシック" panose="020B0600070205080204" pitchFamily="34" charset="-128"/>
              </a:rPr>
              <a:t>In some cases, a ternary relationship can be represented as a weak entity if the data model allows a weak entity type to have multiple identifying relationships (and hence multiple owner entity types) (see Figure c)</a:t>
            </a:r>
          </a:p>
        </p:txBody>
      </p:sp>
    </p:spTree>
    <p:extLst>
      <p:ext uri="{BB962C8B-B14F-4D97-AF65-F5344CB8AC3E}">
        <p14:creationId xmlns:p14="http://schemas.microsoft.com/office/powerpoint/2010/main" val="3858570893"/>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1026">
            <a:extLst>
              <a:ext uri="{FF2B5EF4-FFF2-40B4-BE49-F238E27FC236}">
                <a16:creationId xmlns:a16="http://schemas.microsoft.com/office/drawing/2014/main" id="{A0EF0CA4-8D13-4249-9AFD-6DA4DF0C0EBD}"/>
              </a:ext>
            </a:extLst>
          </p:cNvPr>
          <p:cNvSpPr>
            <a:spLocks noGrp="1" noChangeArrowheads="1"/>
          </p:cNvSpPr>
          <p:nvPr>
            <p:ph type="title"/>
          </p:nvPr>
        </p:nvSpPr>
        <p:spPr>
          <a:xfrm>
            <a:off x="457200" y="274638"/>
            <a:ext cx="8229600" cy="715962"/>
          </a:xfrm>
        </p:spPr>
        <p:txBody>
          <a:bodyPr/>
          <a:lstStyle/>
          <a:p>
            <a:pPr eaLnBrk="1" hangingPunct="1"/>
            <a:r>
              <a:rPr lang="en-US" altLang="en-US" sz="3200">
                <a:solidFill>
                  <a:srgbClr val="0000FF"/>
                </a:solidFill>
                <a:latin typeface="Arial" panose="020B0604020202020204" pitchFamily="34" charset="0"/>
                <a:ea typeface="ＭＳ Ｐゴシック" panose="020B0600070205080204" pitchFamily="34" charset="-128"/>
              </a:rPr>
              <a:t>Discussion of n-ary relationships (n &gt; 2)</a:t>
            </a:r>
          </a:p>
        </p:txBody>
      </p:sp>
      <p:sp>
        <p:nvSpPr>
          <p:cNvPr id="92163" name="TextBox 4">
            <a:extLst>
              <a:ext uri="{FF2B5EF4-FFF2-40B4-BE49-F238E27FC236}">
                <a16:creationId xmlns:a16="http://schemas.microsoft.com/office/drawing/2014/main" id="{ABE4DF98-807C-B448-94BE-B8A1EB96D2B1}"/>
              </a:ext>
            </a:extLst>
          </p:cNvPr>
          <p:cNvSpPr txBox="1">
            <a:spLocks noChangeArrowheads="1"/>
          </p:cNvSpPr>
          <p:nvPr/>
        </p:nvSpPr>
        <p:spPr bwMode="auto">
          <a:xfrm>
            <a:off x="152400" y="1676400"/>
            <a:ext cx="14478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800"/>
          </a:p>
        </p:txBody>
      </p:sp>
      <p:sp>
        <p:nvSpPr>
          <p:cNvPr id="92165" name="TextBox 4">
            <a:extLst>
              <a:ext uri="{FF2B5EF4-FFF2-40B4-BE49-F238E27FC236}">
                <a16:creationId xmlns:a16="http://schemas.microsoft.com/office/drawing/2014/main" id="{9D2DCEBD-F7D1-D24A-974C-353FBCD14B53}"/>
              </a:ext>
            </a:extLst>
          </p:cNvPr>
          <p:cNvSpPr txBox="1">
            <a:spLocks noChangeArrowheads="1"/>
          </p:cNvSpPr>
          <p:nvPr/>
        </p:nvSpPr>
        <p:spPr bwMode="auto">
          <a:xfrm>
            <a:off x="0" y="1905000"/>
            <a:ext cx="2133600" cy="1219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800"/>
          </a:p>
        </p:txBody>
      </p:sp>
      <p:grpSp>
        <p:nvGrpSpPr>
          <p:cNvPr id="13" name="Group 12">
            <a:extLst>
              <a:ext uri="{FF2B5EF4-FFF2-40B4-BE49-F238E27FC236}">
                <a16:creationId xmlns:a16="http://schemas.microsoft.com/office/drawing/2014/main" id="{71F62FF5-93DF-4D65-9071-5978519C0780}"/>
              </a:ext>
            </a:extLst>
          </p:cNvPr>
          <p:cNvGrpSpPr/>
          <p:nvPr/>
        </p:nvGrpSpPr>
        <p:grpSpPr>
          <a:xfrm>
            <a:off x="457200" y="6215063"/>
            <a:ext cx="8229600" cy="490537"/>
            <a:chOff x="457200" y="6215063"/>
            <a:chExt cx="8229600" cy="490537"/>
          </a:xfrm>
        </p:grpSpPr>
        <p:sp>
          <p:nvSpPr>
            <p:cNvPr id="14" name="Rectangle 13">
              <a:extLst>
                <a:ext uri="{FF2B5EF4-FFF2-40B4-BE49-F238E27FC236}">
                  <a16:creationId xmlns:a16="http://schemas.microsoft.com/office/drawing/2014/main" id="{B3F21F52-0A44-4B4D-BDFB-FFBEAB67AC13}"/>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5" name="Picture 2">
              <a:extLst>
                <a:ext uri="{FF2B5EF4-FFF2-40B4-BE49-F238E27FC236}">
                  <a16:creationId xmlns:a16="http://schemas.microsoft.com/office/drawing/2014/main" id="{071F0D27-78F3-43C4-A045-4FE0C3CD81AE}"/>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5">
              <a:extLst>
                <a:ext uri="{FF2B5EF4-FFF2-40B4-BE49-F238E27FC236}">
                  <a16:creationId xmlns:a16="http://schemas.microsoft.com/office/drawing/2014/main" id="{1C27BCB9-A846-4568-AE15-8FE905A9D015}"/>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7" name="TextBox 17">
              <a:extLst>
                <a:ext uri="{FF2B5EF4-FFF2-40B4-BE49-F238E27FC236}">
                  <a16:creationId xmlns:a16="http://schemas.microsoft.com/office/drawing/2014/main" id="{1E1188F1-EAA9-4A2F-B109-5DB800DD7567}"/>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8" name="TextBox 18">
              <a:extLst>
                <a:ext uri="{FF2B5EF4-FFF2-40B4-BE49-F238E27FC236}">
                  <a16:creationId xmlns:a16="http://schemas.microsoft.com/office/drawing/2014/main" id="{4550839B-77F1-411A-B6FF-945A2D554122}"/>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47</a:t>
              </a:fld>
              <a:r>
                <a:rPr lang="en-US" altLang="en-US" sz="1800" i="1"/>
                <a:t>     </a:t>
              </a:r>
              <a:endParaRPr lang="en-US" altLang="en-US" sz="1800" i="1" dirty="0"/>
            </a:p>
          </p:txBody>
        </p:sp>
      </p:grpSp>
      <p:pic>
        <p:nvPicPr>
          <p:cNvPr id="3" name="Picture 2">
            <a:extLst>
              <a:ext uri="{FF2B5EF4-FFF2-40B4-BE49-F238E27FC236}">
                <a16:creationId xmlns:a16="http://schemas.microsoft.com/office/drawing/2014/main" id="{D5EE30C8-79E1-4356-8A31-7F8C66914826}"/>
              </a:ext>
            </a:extLst>
          </p:cNvPr>
          <p:cNvPicPr>
            <a:picLocks noChangeAspect="1"/>
          </p:cNvPicPr>
          <p:nvPr/>
        </p:nvPicPr>
        <p:blipFill>
          <a:blip r:embed="rId3"/>
          <a:stretch>
            <a:fillRect/>
          </a:stretch>
        </p:blipFill>
        <p:spPr>
          <a:xfrm>
            <a:off x="1994589" y="1731587"/>
            <a:ext cx="4981832" cy="3027308"/>
          </a:xfrm>
          <a:prstGeom prst="rect">
            <a:avLst/>
          </a:prstGeom>
        </p:spPr>
      </p:pic>
      <p:sp>
        <p:nvSpPr>
          <p:cNvPr id="19" name="TextBox 18">
            <a:extLst>
              <a:ext uri="{FF2B5EF4-FFF2-40B4-BE49-F238E27FC236}">
                <a16:creationId xmlns:a16="http://schemas.microsoft.com/office/drawing/2014/main" id="{3346FCF4-6D67-4DB6-88D7-F9AA4C8A3998}"/>
              </a:ext>
            </a:extLst>
          </p:cNvPr>
          <p:cNvSpPr txBox="1"/>
          <p:nvPr/>
        </p:nvSpPr>
        <p:spPr>
          <a:xfrm>
            <a:off x="457200" y="4888439"/>
            <a:ext cx="8458199" cy="1107996"/>
          </a:xfrm>
          <a:prstGeom prst="rect">
            <a:avLst/>
          </a:prstGeom>
          <a:noFill/>
        </p:spPr>
        <p:txBody>
          <a:bodyPr wrap="square">
            <a:spAutoFit/>
          </a:bodyPr>
          <a:lstStyle/>
          <a:p>
            <a:pPr eaLnBrk="1" hangingPunct="1"/>
            <a:r>
              <a:rPr lang="en-US" altLang="en-US" sz="2200">
                <a:latin typeface="Arial" panose="020B0604020202020204" pitchFamily="34" charset="0"/>
                <a:ea typeface="ＭＳ Ｐゴシック" panose="020B0600070205080204" pitchFamily="34" charset="-128"/>
              </a:rPr>
              <a:t>For example, the TAUGHT_DURING binary relationship in Figure above can be derived from the ternary relationship OFFERS (based on the meaning of the relationships)</a:t>
            </a:r>
          </a:p>
        </p:txBody>
      </p:sp>
      <p:sp>
        <p:nvSpPr>
          <p:cNvPr id="20" name="TextBox 19">
            <a:extLst>
              <a:ext uri="{FF2B5EF4-FFF2-40B4-BE49-F238E27FC236}">
                <a16:creationId xmlns:a16="http://schemas.microsoft.com/office/drawing/2014/main" id="{BF6B4973-D6E9-4051-9506-9FD6523827CB}"/>
              </a:ext>
            </a:extLst>
          </p:cNvPr>
          <p:cNvSpPr txBox="1"/>
          <p:nvPr/>
        </p:nvSpPr>
        <p:spPr>
          <a:xfrm>
            <a:off x="805249" y="914400"/>
            <a:ext cx="7848600" cy="1046440"/>
          </a:xfrm>
          <a:prstGeom prst="rect">
            <a:avLst/>
          </a:prstGeom>
          <a:noFill/>
        </p:spPr>
        <p:txBody>
          <a:bodyPr wrap="square">
            <a:spAutoFit/>
          </a:bodyPr>
          <a:lstStyle/>
          <a:p>
            <a:pPr eaLnBrk="1" hangingPunct="1"/>
            <a:r>
              <a:rPr lang="en-US" altLang="en-US" sz="2200">
                <a:latin typeface="Arial" panose="020B0604020202020204" pitchFamily="34" charset="0"/>
                <a:ea typeface="ＭＳ Ｐゴシック" panose="020B0600070205080204" pitchFamily="34" charset="-128"/>
              </a:rPr>
              <a:t>If a particular binary relationship can be derived from a higher-degree relationship at all times, then it is </a:t>
            </a:r>
            <a:r>
              <a:rPr lang="en-US" altLang="en-US" sz="2200">
                <a:solidFill>
                  <a:srgbClr val="FF0000"/>
                </a:solidFill>
                <a:latin typeface="Arial" panose="020B0604020202020204" pitchFamily="34" charset="0"/>
                <a:ea typeface="ＭＳ Ｐゴシック" panose="020B0600070205080204" pitchFamily="34" charset="-128"/>
              </a:rPr>
              <a:t>redundant</a:t>
            </a:r>
          </a:p>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726834458"/>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1026">
            <a:extLst>
              <a:ext uri="{FF2B5EF4-FFF2-40B4-BE49-F238E27FC236}">
                <a16:creationId xmlns:a16="http://schemas.microsoft.com/office/drawing/2014/main" id="{314E747F-2C9F-2A43-BF69-6930A2D02479}"/>
              </a:ext>
            </a:extLst>
          </p:cNvPr>
          <p:cNvSpPr>
            <a:spLocks noGrp="1" noChangeArrowheads="1"/>
          </p:cNvSpPr>
          <p:nvPr>
            <p:ph type="title"/>
          </p:nvPr>
        </p:nvSpPr>
        <p:spPr/>
        <p:txBody>
          <a:bodyPr/>
          <a:lstStyle/>
          <a:p>
            <a:pPr eaLnBrk="1" hangingPunct="1"/>
            <a:r>
              <a:rPr lang="en-US" altLang="en-US" sz="3200">
                <a:solidFill>
                  <a:srgbClr val="0000FF"/>
                </a:solidFill>
                <a:latin typeface="Arial" panose="020B0604020202020204" pitchFamily="34" charset="0"/>
                <a:ea typeface="ＭＳ Ｐゴシック" panose="020B0600070205080204" pitchFamily="34" charset="-128"/>
              </a:rPr>
              <a:t>Displaying constraints on </a:t>
            </a:r>
            <a:br>
              <a:rPr lang="en-US" altLang="en-US" sz="3200">
                <a:solidFill>
                  <a:srgbClr val="0000FF"/>
                </a:solidFill>
                <a:latin typeface="Arial" panose="020B0604020202020204" pitchFamily="34" charset="0"/>
                <a:ea typeface="ＭＳ Ｐゴシック" panose="020B0600070205080204" pitchFamily="34" charset="-128"/>
              </a:rPr>
            </a:br>
            <a:r>
              <a:rPr lang="en-US" altLang="en-US" sz="3200">
                <a:solidFill>
                  <a:srgbClr val="0000FF"/>
                </a:solidFill>
                <a:latin typeface="Arial" panose="020B0604020202020204" pitchFamily="34" charset="0"/>
                <a:ea typeface="ＭＳ Ｐゴシック" panose="020B0600070205080204" pitchFamily="34" charset="-128"/>
              </a:rPr>
              <a:t>higher-degree relationships</a:t>
            </a:r>
          </a:p>
        </p:txBody>
      </p:sp>
      <p:sp>
        <p:nvSpPr>
          <p:cNvPr id="93186" name="Rectangle 1027">
            <a:extLst>
              <a:ext uri="{FF2B5EF4-FFF2-40B4-BE49-F238E27FC236}">
                <a16:creationId xmlns:a16="http://schemas.microsoft.com/office/drawing/2014/main" id="{D78B8BAF-281B-7845-AC47-305E1C43E11B}"/>
              </a:ext>
            </a:extLst>
          </p:cNvPr>
          <p:cNvSpPr>
            <a:spLocks noGrp="1" noChangeArrowheads="1"/>
          </p:cNvSpPr>
          <p:nvPr>
            <p:ph type="body" idx="1"/>
          </p:nvPr>
        </p:nvSpPr>
        <p:spPr/>
        <p:txBody>
          <a:bodyPr/>
          <a:lstStyle/>
          <a:p>
            <a:pPr eaLnBrk="1" hangingPunct="1"/>
            <a:r>
              <a:rPr lang="en-US" altLang="en-US" sz="2400">
                <a:latin typeface="Arial" panose="020B0604020202020204" pitchFamily="34" charset="0"/>
                <a:ea typeface="ＭＳ Ｐゴシック" panose="020B0600070205080204" pitchFamily="34" charset="-128"/>
              </a:rPr>
              <a:t>The (min, max) constraints can be displayed on the edges – however, they do not fully describe the constraints</a:t>
            </a:r>
          </a:p>
          <a:p>
            <a:pPr eaLnBrk="1" hangingPunct="1"/>
            <a:r>
              <a:rPr lang="en-US" altLang="en-US" sz="2400">
                <a:latin typeface="Arial" panose="020B0604020202020204" pitchFamily="34" charset="0"/>
                <a:ea typeface="ＭＳ Ｐゴシック" panose="020B0600070205080204" pitchFamily="34" charset="-128"/>
              </a:rPr>
              <a:t>Displaying a 1, M, or N indicates additional constraints</a:t>
            </a:r>
          </a:p>
          <a:p>
            <a:pPr lvl="1" eaLnBrk="1" hangingPunct="1"/>
            <a:r>
              <a:rPr lang="en-US" altLang="en-US" sz="2200">
                <a:latin typeface="Arial" panose="020B0604020202020204" pitchFamily="34" charset="0"/>
                <a:ea typeface="ＭＳ Ｐゴシック" panose="020B0600070205080204" pitchFamily="34" charset="-128"/>
              </a:rPr>
              <a:t>An M or N indicates no constraint</a:t>
            </a:r>
          </a:p>
          <a:p>
            <a:pPr lvl="1" eaLnBrk="1" hangingPunct="1"/>
            <a:r>
              <a:rPr lang="en-US" altLang="en-US" sz="2200">
                <a:latin typeface="Arial" panose="020B0604020202020204" pitchFamily="34" charset="0"/>
                <a:ea typeface="ＭＳ Ｐゴシック" panose="020B0600070205080204" pitchFamily="34" charset="-128"/>
              </a:rPr>
              <a:t>A 1 indicates that an entity can participate in at most one relationship instance </a:t>
            </a:r>
            <a:r>
              <a:rPr lang="en-US" altLang="en-US" sz="2200" i="1">
                <a:latin typeface="Arial" panose="020B0604020202020204" pitchFamily="34" charset="0"/>
                <a:ea typeface="ＭＳ Ｐゴシック" panose="020B0600070205080204" pitchFamily="34" charset="-128"/>
              </a:rPr>
              <a:t>that has a particular combination of the other participating entities</a:t>
            </a:r>
          </a:p>
          <a:p>
            <a:pPr eaLnBrk="1" hangingPunct="1"/>
            <a:r>
              <a:rPr lang="en-US" altLang="en-US" sz="2400">
                <a:latin typeface="Arial" panose="020B0604020202020204" pitchFamily="34" charset="0"/>
                <a:ea typeface="ＭＳ Ｐゴシック" panose="020B0600070205080204" pitchFamily="34" charset="-128"/>
              </a:rPr>
              <a:t>In general, both (min, max) and 1, M, or N are needed to fully describe the constraints</a:t>
            </a:r>
          </a:p>
        </p:txBody>
      </p:sp>
      <p:grpSp>
        <p:nvGrpSpPr>
          <p:cNvPr id="11" name="Group 10">
            <a:extLst>
              <a:ext uri="{FF2B5EF4-FFF2-40B4-BE49-F238E27FC236}">
                <a16:creationId xmlns:a16="http://schemas.microsoft.com/office/drawing/2014/main" id="{48BE8A0D-BBB5-492A-ABF2-4CAA5EA315F9}"/>
              </a:ext>
            </a:extLst>
          </p:cNvPr>
          <p:cNvGrpSpPr/>
          <p:nvPr/>
        </p:nvGrpSpPr>
        <p:grpSpPr>
          <a:xfrm>
            <a:off x="457200" y="6215063"/>
            <a:ext cx="8229600" cy="490537"/>
            <a:chOff x="457200" y="6215063"/>
            <a:chExt cx="8229600" cy="490537"/>
          </a:xfrm>
        </p:grpSpPr>
        <p:sp>
          <p:nvSpPr>
            <p:cNvPr id="12" name="Rectangle 11">
              <a:extLst>
                <a:ext uri="{FF2B5EF4-FFF2-40B4-BE49-F238E27FC236}">
                  <a16:creationId xmlns:a16="http://schemas.microsoft.com/office/drawing/2014/main" id="{18D48CF9-108F-49B5-B657-7E328F33B36F}"/>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3" name="Picture 2">
              <a:extLst>
                <a:ext uri="{FF2B5EF4-FFF2-40B4-BE49-F238E27FC236}">
                  <a16:creationId xmlns:a16="http://schemas.microsoft.com/office/drawing/2014/main" id="{F6523784-6826-441E-90E5-E8FFE5868F78}"/>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a:extLst>
                <a:ext uri="{FF2B5EF4-FFF2-40B4-BE49-F238E27FC236}">
                  <a16:creationId xmlns:a16="http://schemas.microsoft.com/office/drawing/2014/main" id="{031A2481-73AC-46D8-A268-BED272F3A5BE}"/>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5" name="TextBox 17">
              <a:extLst>
                <a:ext uri="{FF2B5EF4-FFF2-40B4-BE49-F238E27FC236}">
                  <a16:creationId xmlns:a16="http://schemas.microsoft.com/office/drawing/2014/main" id="{3FDC2010-9C65-40C3-BC9E-1BAA05D5A136}"/>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6" name="TextBox 18">
              <a:extLst>
                <a:ext uri="{FF2B5EF4-FFF2-40B4-BE49-F238E27FC236}">
                  <a16:creationId xmlns:a16="http://schemas.microsoft.com/office/drawing/2014/main" id="{131B775D-5741-433B-B38F-F6EF3B7C921E}"/>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48</a:t>
              </a:fld>
              <a:r>
                <a:rPr lang="en-US" altLang="en-US" sz="1800" i="1"/>
                <a:t>     </a:t>
              </a:r>
              <a:endParaRPr lang="en-US" altLang="en-US" sz="1800" i="1" dirty="0"/>
            </a:p>
          </p:txBody>
        </p:sp>
      </p:grpSp>
    </p:spTree>
    <p:extLst>
      <p:ext uri="{BB962C8B-B14F-4D97-AF65-F5344CB8AC3E}">
        <p14:creationId xmlns:p14="http://schemas.microsoft.com/office/powerpoint/2010/main" val="3213176775"/>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4">
            <a:extLst>
              <a:ext uri="{FF2B5EF4-FFF2-40B4-BE49-F238E27FC236}">
                <a16:creationId xmlns:a16="http://schemas.microsoft.com/office/drawing/2014/main" id="{C4D3308E-24EE-CB4C-9A92-7E262E06E939}"/>
              </a:ext>
            </a:extLst>
          </p:cNvPr>
          <p:cNvSpPr>
            <a:spLocks noGrp="1" noChangeArrowheads="1"/>
          </p:cNvSpPr>
          <p:nvPr>
            <p:ph type="title"/>
          </p:nvPr>
        </p:nvSpPr>
        <p:spPr/>
        <p:txBody>
          <a:bodyPr/>
          <a:lstStyle/>
          <a:p>
            <a:pPr eaLnBrk="1" hangingPunct="1"/>
            <a:r>
              <a:rPr lang="en-US" altLang="en-US">
                <a:solidFill>
                  <a:srgbClr val="0000FF"/>
                </a:solidFill>
                <a:latin typeface="Arial" panose="020B0604020202020204" pitchFamily="34" charset="0"/>
                <a:ea typeface="ＭＳ Ｐゴシック" panose="020B0600070205080204" pitchFamily="34" charset="-128"/>
              </a:rPr>
              <a:t>Data Modeling Tools</a:t>
            </a:r>
          </a:p>
        </p:txBody>
      </p:sp>
      <p:sp>
        <p:nvSpPr>
          <p:cNvPr id="94210" name="Rectangle 5">
            <a:extLst>
              <a:ext uri="{FF2B5EF4-FFF2-40B4-BE49-F238E27FC236}">
                <a16:creationId xmlns:a16="http://schemas.microsoft.com/office/drawing/2014/main" id="{F8994927-AAC6-BE4C-BB5E-B12FBE8FC128}"/>
              </a:ext>
            </a:extLst>
          </p:cNvPr>
          <p:cNvSpPr>
            <a:spLocks noGrp="1" noChangeArrowheads="1"/>
          </p:cNvSpPr>
          <p:nvPr>
            <p:ph type="body" idx="1"/>
          </p:nvPr>
        </p:nvSpPr>
        <p:spPr/>
        <p:txBody>
          <a:bodyPr/>
          <a:lstStyle/>
          <a:p>
            <a:pPr eaLnBrk="1" hangingPunct="1">
              <a:lnSpc>
                <a:spcPct val="90000"/>
              </a:lnSpc>
            </a:pPr>
            <a:r>
              <a:rPr lang="en-US" altLang="en-US" sz="2400">
                <a:latin typeface="Arial" panose="020B0604020202020204" pitchFamily="34" charset="0"/>
                <a:ea typeface="ＭＳ Ｐゴシック" panose="020B0600070205080204" pitchFamily="34" charset="-128"/>
              </a:rPr>
              <a:t>A number of popular tools that cover conceptual modeling and mapping into relational schema design. </a:t>
            </a:r>
          </a:p>
          <a:p>
            <a:pPr lvl="1" eaLnBrk="1" hangingPunct="1">
              <a:lnSpc>
                <a:spcPct val="90000"/>
              </a:lnSpc>
            </a:pPr>
            <a:r>
              <a:rPr lang="en-US" altLang="en-US" sz="2200">
                <a:latin typeface="Arial" panose="020B0604020202020204" pitchFamily="34" charset="0"/>
                <a:ea typeface="ＭＳ Ｐゴシック" panose="020B0600070205080204" pitchFamily="34" charset="-128"/>
              </a:rPr>
              <a:t>Examples: ERWin, S- Designer (Enterprise Application Suite), ER- Studio,  etc.</a:t>
            </a:r>
          </a:p>
          <a:p>
            <a:pPr eaLnBrk="1" hangingPunct="1">
              <a:lnSpc>
                <a:spcPct val="90000"/>
              </a:lnSpc>
            </a:pPr>
            <a:r>
              <a:rPr lang="en-US" altLang="en-US" sz="2400">
                <a:solidFill>
                  <a:srgbClr val="0000FF"/>
                </a:solidFill>
                <a:latin typeface="Arial" panose="020B0604020202020204" pitchFamily="34" charset="0"/>
                <a:ea typeface="ＭＳ Ｐゴシック" panose="020B0600070205080204" pitchFamily="34" charset="-128"/>
              </a:rPr>
              <a:t>POSITIVES</a:t>
            </a:r>
            <a:r>
              <a:rPr lang="en-US" altLang="en-US" sz="2400">
                <a:latin typeface="Arial" panose="020B0604020202020204" pitchFamily="34" charset="0"/>
                <a:ea typeface="ＭＳ Ｐゴシック" panose="020B0600070205080204" pitchFamily="34" charset="-128"/>
              </a:rPr>
              <a:t>: </a:t>
            </a:r>
          </a:p>
          <a:p>
            <a:pPr lvl="1" eaLnBrk="1" hangingPunct="1">
              <a:lnSpc>
                <a:spcPct val="90000"/>
              </a:lnSpc>
            </a:pPr>
            <a:r>
              <a:rPr lang="en-US" altLang="en-US" sz="2200">
                <a:latin typeface="Arial" panose="020B0604020202020204" pitchFamily="34" charset="0"/>
                <a:ea typeface="ＭＳ Ｐゴシック" panose="020B0600070205080204" pitchFamily="34" charset="-128"/>
              </a:rPr>
              <a:t>Serves as documentation of application requirements, easy user interface - mostly graphics editor support</a:t>
            </a:r>
          </a:p>
          <a:p>
            <a:pPr eaLnBrk="1" hangingPunct="1">
              <a:lnSpc>
                <a:spcPct val="90000"/>
              </a:lnSpc>
            </a:pPr>
            <a:r>
              <a:rPr lang="en-US" altLang="en-US" sz="2400">
                <a:solidFill>
                  <a:srgbClr val="C00000"/>
                </a:solidFill>
                <a:latin typeface="Arial" panose="020B0604020202020204" pitchFamily="34" charset="0"/>
                <a:ea typeface="ＭＳ Ｐゴシック" panose="020B0600070205080204" pitchFamily="34" charset="-128"/>
              </a:rPr>
              <a:t>NEGATIVES</a:t>
            </a:r>
            <a:r>
              <a:rPr lang="en-US" altLang="en-US" sz="2400">
                <a:latin typeface="Arial" panose="020B0604020202020204" pitchFamily="34" charset="0"/>
                <a:ea typeface="ＭＳ Ｐゴシック" panose="020B0600070205080204" pitchFamily="34" charset="-128"/>
              </a:rPr>
              <a:t>:</a:t>
            </a:r>
          </a:p>
          <a:p>
            <a:pPr lvl="1" eaLnBrk="1" hangingPunct="1">
              <a:lnSpc>
                <a:spcPct val="90000"/>
              </a:lnSpc>
            </a:pPr>
            <a:r>
              <a:rPr lang="en-US" altLang="en-US" sz="2200">
                <a:latin typeface="Arial" panose="020B0604020202020204" pitchFamily="34" charset="0"/>
                <a:ea typeface="ＭＳ Ｐゴシック" panose="020B0600070205080204" pitchFamily="34" charset="-128"/>
              </a:rPr>
              <a:t>Most tools lack a proper distinct notation for relationships with relationship attributes</a:t>
            </a:r>
          </a:p>
          <a:p>
            <a:pPr lvl="1" eaLnBrk="1" hangingPunct="1">
              <a:lnSpc>
                <a:spcPct val="90000"/>
              </a:lnSpc>
            </a:pPr>
            <a:r>
              <a:rPr lang="en-US" altLang="en-US" sz="2200">
                <a:latin typeface="Arial" panose="020B0604020202020204" pitchFamily="34" charset="0"/>
                <a:ea typeface="ＭＳ Ｐゴシック" panose="020B0600070205080204" pitchFamily="34" charset="-128"/>
              </a:rPr>
              <a:t>Mostly represent a relational design in a diagrammatic form rather than a conceptual ER-based design</a:t>
            </a:r>
          </a:p>
        </p:txBody>
      </p:sp>
      <p:grpSp>
        <p:nvGrpSpPr>
          <p:cNvPr id="11" name="Group 10">
            <a:extLst>
              <a:ext uri="{FF2B5EF4-FFF2-40B4-BE49-F238E27FC236}">
                <a16:creationId xmlns:a16="http://schemas.microsoft.com/office/drawing/2014/main" id="{FC0F468B-B874-48B3-98CE-E96907FD2B27}"/>
              </a:ext>
            </a:extLst>
          </p:cNvPr>
          <p:cNvGrpSpPr/>
          <p:nvPr/>
        </p:nvGrpSpPr>
        <p:grpSpPr>
          <a:xfrm>
            <a:off x="457200" y="6215063"/>
            <a:ext cx="8229600" cy="490537"/>
            <a:chOff x="457200" y="6215063"/>
            <a:chExt cx="8229600" cy="490537"/>
          </a:xfrm>
        </p:grpSpPr>
        <p:sp>
          <p:nvSpPr>
            <p:cNvPr id="12" name="Rectangle 11">
              <a:extLst>
                <a:ext uri="{FF2B5EF4-FFF2-40B4-BE49-F238E27FC236}">
                  <a16:creationId xmlns:a16="http://schemas.microsoft.com/office/drawing/2014/main" id="{4E944576-D7CE-4D01-8E54-1D2F305D38B6}"/>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3" name="Picture 2">
              <a:extLst>
                <a:ext uri="{FF2B5EF4-FFF2-40B4-BE49-F238E27FC236}">
                  <a16:creationId xmlns:a16="http://schemas.microsoft.com/office/drawing/2014/main" id="{3BD67B6F-ED8F-4A78-BEE9-E74E3DF372B4}"/>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a:extLst>
                <a:ext uri="{FF2B5EF4-FFF2-40B4-BE49-F238E27FC236}">
                  <a16:creationId xmlns:a16="http://schemas.microsoft.com/office/drawing/2014/main" id="{4F5D6127-C104-47F1-891C-FC53DAAD5539}"/>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5" name="TextBox 17">
              <a:extLst>
                <a:ext uri="{FF2B5EF4-FFF2-40B4-BE49-F238E27FC236}">
                  <a16:creationId xmlns:a16="http://schemas.microsoft.com/office/drawing/2014/main" id="{960458E4-2ED7-4E2A-905C-84A644F795BA}"/>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6" name="TextBox 18">
              <a:extLst>
                <a:ext uri="{FF2B5EF4-FFF2-40B4-BE49-F238E27FC236}">
                  <a16:creationId xmlns:a16="http://schemas.microsoft.com/office/drawing/2014/main" id="{5A67D67F-D857-435C-8D3B-F0AA5D0906E6}"/>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49</a:t>
              </a:fld>
              <a:r>
                <a:rPr lang="en-US" altLang="en-US" sz="1800" i="1"/>
                <a:t>     </a:t>
              </a:r>
              <a:endParaRPr lang="en-US" altLang="en-US" sz="1800" i="1" dirty="0"/>
            </a:p>
          </p:txBody>
        </p:sp>
      </p:grpSp>
    </p:spTree>
    <p:extLst>
      <p:ext uri="{BB962C8B-B14F-4D97-AF65-F5344CB8AC3E}">
        <p14:creationId xmlns:p14="http://schemas.microsoft.com/office/powerpoint/2010/main" val="3688162748"/>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4">
            <a:extLst>
              <a:ext uri="{FF2B5EF4-FFF2-40B4-BE49-F238E27FC236}">
                <a16:creationId xmlns:a16="http://schemas.microsoft.com/office/drawing/2014/main" id="{EC43F2F4-DF07-D842-A28B-AE9F9F9ADD7A}"/>
              </a:ext>
            </a:extLst>
          </p:cNvPr>
          <p:cNvSpPr>
            <a:spLocks noGrp="1" noChangeArrowheads="1"/>
          </p:cNvSpPr>
          <p:nvPr>
            <p:ph type="title"/>
          </p:nvPr>
        </p:nvSpPr>
        <p:spPr/>
        <p:txBody>
          <a:bodyPr/>
          <a:lstStyle/>
          <a:p>
            <a:pPr eaLnBrk="1" hangingPunct="1"/>
            <a:r>
              <a:rPr lang="en-US" altLang="en-US">
                <a:solidFill>
                  <a:srgbClr val="0000FF"/>
                </a:solidFill>
                <a:latin typeface="Arial" panose="020B0604020202020204" pitchFamily="34" charset="0"/>
                <a:ea typeface="ＭＳ Ｐゴシック" panose="020B0600070205080204" pitchFamily="34" charset="-128"/>
              </a:rPr>
              <a:t>Example COMPANY Database</a:t>
            </a:r>
          </a:p>
        </p:txBody>
      </p:sp>
      <p:sp>
        <p:nvSpPr>
          <p:cNvPr id="20482" name="Rectangle 5">
            <a:extLst>
              <a:ext uri="{FF2B5EF4-FFF2-40B4-BE49-F238E27FC236}">
                <a16:creationId xmlns:a16="http://schemas.microsoft.com/office/drawing/2014/main" id="{CD665E21-85BE-6B41-B8C3-D3F3D138D35D}"/>
              </a:ext>
            </a:extLst>
          </p:cNvPr>
          <p:cNvSpPr>
            <a:spLocks noGrp="1" noChangeArrowheads="1"/>
          </p:cNvSpPr>
          <p:nvPr>
            <p:ph type="body" idx="1"/>
          </p:nvPr>
        </p:nvSpPr>
        <p:spPr/>
        <p:txBody>
          <a:bodyPr/>
          <a:lstStyle/>
          <a:p>
            <a:pPr eaLnBrk="1" hangingPunct="1">
              <a:lnSpc>
                <a:spcPct val="90000"/>
              </a:lnSpc>
            </a:pPr>
            <a:r>
              <a:rPr lang="en-US" altLang="en-US" sz="2800">
                <a:latin typeface="Arial" panose="020B0604020202020204" pitchFamily="34" charset="0"/>
                <a:ea typeface="ＭＳ Ｐゴシック" panose="020B0600070205080204" pitchFamily="34" charset="-128"/>
              </a:rPr>
              <a:t>We need to create a database schema design based on the following (simplified) </a:t>
            </a:r>
            <a:r>
              <a:rPr lang="en-US" altLang="en-US" sz="2800" b="1">
                <a:latin typeface="Arial" panose="020B0604020202020204" pitchFamily="34" charset="0"/>
                <a:ea typeface="ＭＳ Ｐゴシック" panose="020B0600070205080204" pitchFamily="34" charset="-128"/>
              </a:rPr>
              <a:t>requirements</a:t>
            </a:r>
            <a:r>
              <a:rPr lang="en-US" altLang="en-US" sz="2800">
                <a:latin typeface="Arial" panose="020B0604020202020204" pitchFamily="34" charset="0"/>
                <a:ea typeface="ＭＳ Ｐゴシック" panose="020B0600070205080204" pitchFamily="34" charset="-128"/>
              </a:rPr>
              <a:t> of the COMPANY Database:</a:t>
            </a:r>
          </a:p>
          <a:p>
            <a:pPr lvl="1" eaLnBrk="1" hangingPunct="1">
              <a:lnSpc>
                <a:spcPct val="90000"/>
              </a:lnSpc>
            </a:pPr>
            <a:r>
              <a:rPr lang="en-US" altLang="en-US" sz="2400">
                <a:latin typeface="Arial" panose="020B0604020202020204" pitchFamily="34" charset="0"/>
                <a:ea typeface="ＭＳ Ｐゴシック" panose="020B0600070205080204" pitchFamily="34" charset="-128"/>
              </a:rPr>
              <a:t>The company is organized into DEPARTMENTs. Each department has a name, number and an employee who </a:t>
            </a:r>
            <a:r>
              <a:rPr lang="en-US" altLang="en-US" sz="2400" i="1">
                <a:latin typeface="Arial" panose="020B0604020202020204" pitchFamily="34" charset="0"/>
                <a:ea typeface="ＭＳ Ｐゴシック" panose="020B0600070205080204" pitchFamily="34" charset="-128"/>
              </a:rPr>
              <a:t>manages</a:t>
            </a:r>
            <a:r>
              <a:rPr lang="en-US" altLang="en-US" sz="2400">
                <a:latin typeface="Arial" panose="020B0604020202020204" pitchFamily="34" charset="0"/>
                <a:ea typeface="ＭＳ Ｐゴシック" panose="020B0600070205080204" pitchFamily="34" charset="-128"/>
              </a:rPr>
              <a:t> the department. We keep track of the start date of the department manager. A department may have several locations.</a:t>
            </a:r>
          </a:p>
          <a:p>
            <a:pPr lvl="1" eaLnBrk="1" hangingPunct="1">
              <a:lnSpc>
                <a:spcPct val="90000"/>
              </a:lnSpc>
            </a:pPr>
            <a:r>
              <a:rPr lang="en-US" altLang="en-US" sz="2400">
                <a:latin typeface="Arial" panose="020B0604020202020204" pitchFamily="34" charset="0"/>
                <a:ea typeface="ＭＳ Ｐゴシック" panose="020B0600070205080204" pitchFamily="34" charset="-128"/>
              </a:rPr>
              <a:t>Each department </a:t>
            </a:r>
            <a:r>
              <a:rPr lang="en-US" altLang="en-US" sz="2400" i="1">
                <a:latin typeface="Arial" panose="020B0604020202020204" pitchFamily="34" charset="0"/>
                <a:ea typeface="ＭＳ Ｐゴシック" panose="020B0600070205080204" pitchFamily="34" charset="-128"/>
              </a:rPr>
              <a:t>controls</a:t>
            </a:r>
            <a:r>
              <a:rPr lang="en-US" altLang="en-US" sz="2400">
                <a:latin typeface="Arial" panose="020B0604020202020204" pitchFamily="34" charset="0"/>
                <a:ea typeface="ＭＳ Ｐゴシック" panose="020B0600070205080204" pitchFamily="34" charset="-128"/>
              </a:rPr>
              <a:t> a number of PROJECTs. Each project has a unique name, unique number and is located at a single location.</a:t>
            </a:r>
          </a:p>
        </p:txBody>
      </p:sp>
      <p:grpSp>
        <p:nvGrpSpPr>
          <p:cNvPr id="17" name="Group 16">
            <a:extLst>
              <a:ext uri="{FF2B5EF4-FFF2-40B4-BE49-F238E27FC236}">
                <a16:creationId xmlns:a16="http://schemas.microsoft.com/office/drawing/2014/main" id="{9809EC13-4706-4EC6-B02C-7CDADBBFF851}"/>
              </a:ext>
            </a:extLst>
          </p:cNvPr>
          <p:cNvGrpSpPr/>
          <p:nvPr/>
        </p:nvGrpSpPr>
        <p:grpSpPr>
          <a:xfrm>
            <a:off x="457200" y="6215063"/>
            <a:ext cx="8229600" cy="490537"/>
            <a:chOff x="457200" y="6215063"/>
            <a:chExt cx="8229600" cy="490537"/>
          </a:xfrm>
        </p:grpSpPr>
        <p:sp>
          <p:nvSpPr>
            <p:cNvPr id="18" name="Rectangle 17">
              <a:extLst>
                <a:ext uri="{FF2B5EF4-FFF2-40B4-BE49-F238E27FC236}">
                  <a16:creationId xmlns:a16="http://schemas.microsoft.com/office/drawing/2014/main" id="{469E2B52-0D0A-4603-9B2D-CDE9F026FF45}"/>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9" name="Picture 2">
              <a:extLst>
                <a:ext uri="{FF2B5EF4-FFF2-40B4-BE49-F238E27FC236}">
                  <a16:creationId xmlns:a16="http://schemas.microsoft.com/office/drawing/2014/main" id="{913AAE36-B623-4A34-9131-02CAEE5011A8}"/>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a:extLst>
                <a:ext uri="{FF2B5EF4-FFF2-40B4-BE49-F238E27FC236}">
                  <a16:creationId xmlns:a16="http://schemas.microsoft.com/office/drawing/2014/main" id="{33EC767A-23C1-4456-AB7E-C98FA68A422A}"/>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21" name="TextBox 17">
              <a:extLst>
                <a:ext uri="{FF2B5EF4-FFF2-40B4-BE49-F238E27FC236}">
                  <a16:creationId xmlns:a16="http://schemas.microsoft.com/office/drawing/2014/main" id="{A65D5D44-05A2-4062-A8B3-B14314E23F27}"/>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22" name="TextBox 18">
              <a:extLst>
                <a:ext uri="{FF2B5EF4-FFF2-40B4-BE49-F238E27FC236}">
                  <a16:creationId xmlns:a16="http://schemas.microsoft.com/office/drawing/2014/main" id="{5CFE8F17-9EEC-4B4A-8944-905A11D6F185}"/>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a:t>
              </a:r>
              <a:r>
                <a:rPr lang="en-US" altLang="en-US" sz="1800" i="1" dirty="0"/>
                <a:t>/ </a:t>
              </a:r>
              <a:fld id="{1DF5AB11-4E01-9140-A8D3-FF97F5B8F91F}" type="slidenum">
                <a:rPr lang="en-US" altLang="en-US" sz="1800" i="1"/>
                <a:pPr algn="r" eaLnBrk="1" hangingPunct="1">
                  <a:spcBef>
                    <a:spcPct val="0"/>
                  </a:spcBef>
                  <a:buFontTx/>
                  <a:buNone/>
                </a:pPr>
                <a:t>5</a:t>
              </a:fld>
              <a:r>
                <a:rPr lang="en-US" altLang="en-US" sz="1800" i="1" dirty="0"/>
                <a:t>     </a:t>
              </a:r>
            </a:p>
          </p:txBody>
        </p:sp>
      </p:grpSp>
    </p:spTree>
    <p:extLst>
      <p:ext uri="{BB962C8B-B14F-4D97-AF65-F5344CB8AC3E}">
        <p14:creationId xmlns:p14="http://schemas.microsoft.com/office/powerpoint/2010/main" val="3889491749"/>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Text Box 2">
            <a:extLst>
              <a:ext uri="{FF2B5EF4-FFF2-40B4-BE49-F238E27FC236}">
                <a16:creationId xmlns:a16="http://schemas.microsoft.com/office/drawing/2014/main" id="{F999E6FA-7197-FD47-987A-4E7E4B7FF138}"/>
              </a:ext>
            </a:extLst>
          </p:cNvPr>
          <p:cNvSpPr txBox="1">
            <a:spLocks noChangeArrowheads="1"/>
          </p:cNvSpPr>
          <p:nvPr/>
        </p:nvSpPr>
        <p:spPr bwMode="auto">
          <a:xfrm>
            <a:off x="914400" y="396875"/>
            <a:ext cx="7288213" cy="82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b"/>
          <a:lstStyle>
            <a:lvl1pPr>
              <a:defRPr sz="2800">
                <a:solidFill>
                  <a:schemeClr val="tx2"/>
                </a:solidFill>
                <a:latin typeface="Arial" charset="0"/>
                <a:ea typeface="ＭＳ Ｐゴシック" charset="0"/>
              </a:defRPr>
            </a:lvl1pPr>
            <a:lvl2pPr>
              <a:defRPr sz="2600">
                <a:solidFill>
                  <a:srgbClr val="800000"/>
                </a:solidFill>
                <a:latin typeface="Arial" charset="0"/>
                <a:ea typeface="ＭＳ Ｐゴシック" charset="0"/>
              </a:defRPr>
            </a:lvl2pPr>
            <a:lvl3pPr>
              <a:defRPr sz="2400">
                <a:solidFill>
                  <a:schemeClr val="tx2"/>
                </a:solidFill>
                <a:latin typeface="Arial" charset="0"/>
                <a:ea typeface="ＭＳ Ｐゴシック" charset="0"/>
              </a:defRPr>
            </a:lvl3pPr>
            <a:lvl4pPr>
              <a:defRPr sz="2000">
                <a:solidFill>
                  <a:srgbClr val="800000"/>
                </a:solidFill>
                <a:latin typeface="Arial" charset="0"/>
                <a:ea typeface="ＭＳ Ｐゴシック" charset="0"/>
              </a:defRPr>
            </a:lvl4pPr>
            <a:lvl5pPr>
              <a:defRPr sz="2000">
                <a:solidFill>
                  <a:schemeClr val="tx2"/>
                </a:solidFill>
                <a:latin typeface="Arial" charset="0"/>
                <a:ea typeface="ＭＳ Ｐゴシック" charset="0"/>
              </a:defRPr>
            </a:lvl5pPr>
            <a:lvl6pPr eaLnBrk="0" hangingPunct="0">
              <a:buFont typeface="Wingdings" charset="0"/>
              <a:defRPr sz="2000">
                <a:solidFill>
                  <a:schemeClr val="tx2"/>
                </a:solidFill>
                <a:latin typeface="Arial" charset="0"/>
                <a:ea typeface="ＭＳ Ｐゴシック" charset="0"/>
              </a:defRPr>
            </a:lvl6pPr>
            <a:lvl7pPr eaLnBrk="0" hangingPunct="0">
              <a:buFont typeface="Wingdings" charset="0"/>
              <a:defRPr sz="2000">
                <a:solidFill>
                  <a:schemeClr val="tx2"/>
                </a:solidFill>
                <a:latin typeface="Arial" charset="0"/>
                <a:ea typeface="ＭＳ Ｐゴシック" charset="0"/>
              </a:defRPr>
            </a:lvl7pPr>
            <a:lvl8pPr eaLnBrk="0" hangingPunct="0">
              <a:buFont typeface="Wingdings" charset="0"/>
              <a:defRPr sz="2000">
                <a:solidFill>
                  <a:schemeClr val="tx2"/>
                </a:solidFill>
                <a:latin typeface="Arial" charset="0"/>
                <a:ea typeface="ＭＳ Ｐゴシック" charset="0"/>
              </a:defRPr>
            </a:lvl8pPr>
            <a:lvl9pPr eaLnBrk="0" hangingPunct="0">
              <a:buFont typeface="Wingdings" charset="0"/>
              <a:defRPr sz="2000">
                <a:solidFill>
                  <a:schemeClr val="tx2"/>
                </a:solidFill>
                <a:latin typeface="Arial" charset="0"/>
                <a:ea typeface="ＭＳ Ｐゴシック" charset="0"/>
              </a:defRPr>
            </a:lvl9pPr>
          </a:lstStyle>
          <a:p>
            <a:pPr>
              <a:defRPr/>
            </a:pPr>
            <a:r>
              <a:rPr lang="en-US" sz="3600">
                <a:solidFill>
                  <a:srgbClr val="0000FF"/>
                </a:solidFill>
                <a:cs typeface="ＭＳ Ｐゴシック" charset="0"/>
              </a:rPr>
              <a:t>Some of the Currently Available Automated Database Design Tools</a:t>
            </a:r>
          </a:p>
        </p:txBody>
      </p:sp>
      <p:graphicFrame>
        <p:nvGraphicFramePr>
          <p:cNvPr id="884809" name="Group 73">
            <a:extLst>
              <a:ext uri="{FF2B5EF4-FFF2-40B4-BE49-F238E27FC236}">
                <a16:creationId xmlns:a16="http://schemas.microsoft.com/office/drawing/2014/main" id="{63E7C802-4F71-9748-B445-802F274D6F19}"/>
              </a:ext>
            </a:extLst>
          </p:cNvPr>
          <p:cNvGraphicFramePr>
            <a:graphicFrameLocks noGrp="1"/>
          </p:cNvGraphicFramePr>
          <p:nvPr>
            <p:extLst>
              <p:ext uri="{D42A27DB-BD31-4B8C-83A1-F6EECF244321}">
                <p14:modId xmlns:p14="http://schemas.microsoft.com/office/powerpoint/2010/main" val="224823918"/>
              </p:ext>
            </p:extLst>
          </p:nvPr>
        </p:nvGraphicFramePr>
        <p:xfrm>
          <a:off x="239712" y="1127123"/>
          <a:ext cx="8664575" cy="5045078"/>
        </p:xfrm>
        <a:graphic>
          <a:graphicData uri="http://schemas.openxmlformats.org/drawingml/2006/table">
            <a:tbl>
              <a:tblPr/>
              <a:tblGrid>
                <a:gridCol w="1446213">
                  <a:extLst>
                    <a:ext uri="{9D8B030D-6E8A-4147-A177-3AD203B41FA5}">
                      <a16:colId xmlns:a16="http://schemas.microsoft.com/office/drawing/2014/main" val="20000"/>
                    </a:ext>
                  </a:extLst>
                </a:gridCol>
                <a:gridCol w="2713037">
                  <a:extLst>
                    <a:ext uri="{9D8B030D-6E8A-4147-A177-3AD203B41FA5}">
                      <a16:colId xmlns:a16="http://schemas.microsoft.com/office/drawing/2014/main" val="20001"/>
                    </a:ext>
                  </a:extLst>
                </a:gridCol>
                <a:gridCol w="4505325">
                  <a:extLst>
                    <a:ext uri="{9D8B030D-6E8A-4147-A177-3AD203B41FA5}">
                      <a16:colId xmlns:a16="http://schemas.microsoft.com/office/drawing/2014/main" val="20002"/>
                    </a:ext>
                  </a:extLst>
                </a:gridCol>
              </a:tblGrid>
              <a:tr h="335254">
                <a:tc>
                  <a:txBody>
                    <a:bodyPr/>
                    <a:lstStyle/>
                    <a:p>
                      <a:pPr marL="0" marR="0" lvl="0" indent="0" algn="ctr"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600" b="1" i="0" u="none" strike="noStrike" cap="none" normalizeH="0" baseline="0">
                          <a:ln>
                            <a:noFill/>
                          </a:ln>
                          <a:solidFill>
                            <a:schemeClr val="tx2"/>
                          </a:solidFill>
                          <a:effectLst/>
                          <a:latin typeface="Arial Narrow" pitchFamily="34" charset="0"/>
                        </a:rPr>
                        <a:t>COMPANY</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600" b="1" i="0" u="none" strike="noStrike" cap="none" normalizeH="0" baseline="0">
                          <a:ln>
                            <a:noFill/>
                          </a:ln>
                          <a:solidFill>
                            <a:schemeClr val="tx2"/>
                          </a:solidFill>
                          <a:effectLst/>
                          <a:latin typeface="Arial Narrow" pitchFamily="34" charset="0"/>
                        </a:rPr>
                        <a:t>TOOL</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600" b="1" i="0" u="none" strike="noStrike" cap="none" normalizeH="0" baseline="0">
                          <a:ln>
                            <a:noFill/>
                          </a:ln>
                          <a:solidFill>
                            <a:schemeClr val="tx2"/>
                          </a:solidFill>
                          <a:effectLst/>
                          <a:latin typeface="Arial Narrow" pitchFamily="34" charset="0"/>
                        </a:rPr>
                        <a:t>FUNCTIONALITY</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362">
                <a:tc rowSpan="2">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600" b="1" i="0" u="none" strike="noStrike" cap="none" normalizeH="0" baseline="0">
                          <a:ln>
                            <a:noFill/>
                          </a:ln>
                          <a:solidFill>
                            <a:schemeClr val="tx2"/>
                          </a:solidFill>
                          <a:effectLst/>
                          <a:latin typeface="Arial Narrow" pitchFamily="34" charset="0"/>
                        </a:rPr>
                        <a:t>Embarcadero Technologies</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600" b="1" i="0" u="none" strike="noStrike" cap="none" normalizeH="0" baseline="0">
                          <a:ln>
                            <a:noFill/>
                          </a:ln>
                          <a:solidFill>
                            <a:schemeClr val="tx2"/>
                          </a:solidFill>
                          <a:effectLst/>
                          <a:latin typeface="Arial Narrow" pitchFamily="34" charset="0"/>
                        </a:rPr>
                        <a:t>ER Studio</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600" b="1" i="0" u="none" strike="noStrike" cap="none" normalizeH="0" baseline="0">
                          <a:ln>
                            <a:noFill/>
                          </a:ln>
                          <a:solidFill>
                            <a:schemeClr val="tx2"/>
                          </a:solidFill>
                          <a:effectLst/>
                          <a:latin typeface="Arial Narrow" pitchFamily="34" charset="0"/>
                        </a:rPr>
                        <a:t>Database Modeling in ER and IDEF1X</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094">
                <a:tc vMerge="1">
                  <a:txBody>
                    <a:bodyPr/>
                    <a:lstStyle/>
                    <a:p>
                      <a:endParaRPr lang="id-ID"/>
                    </a:p>
                  </a:txBody>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600" b="1" i="0" u="none" strike="noStrike" cap="none" normalizeH="0" baseline="0">
                          <a:ln>
                            <a:noFill/>
                          </a:ln>
                          <a:solidFill>
                            <a:schemeClr val="tx2"/>
                          </a:solidFill>
                          <a:effectLst/>
                          <a:latin typeface="Arial Narrow" pitchFamily="34" charset="0"/>
                        </a:rPr>
                        <a:t>DB Artisan</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600" b="1" i="0" u="none" strike="noStrike" cap="none" normalizeH="0" baseline="0">
                          <a:ln>
                            <a:noFill/>
                          </a:ln>
                          <a:solidFill>
                            <a:schemeClr val="tx2"/>
                          </a:solidFill>
                          <a:effectLst/>
                          <a:latin typeface="Arial Narrow" pitchFamily="34" charset="0"/>
                        </a:rPr>
                        <a:t>Database administration, space and security management</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254">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600" b="1" i="0" u="none" strike="noStrike" cap="none" normalizeH="0" baseline="0">
                          <a:ln>
                            <a:noFill/>
                          </a:ln>
                          <a:solidFill>
                            <a:schemeClr val="tx2"/>
                          </a:solidFill>
                          <a:effectLst/>
                          <a:latin typeface="Arial Narrow" pitchFamily="34" charset="0"/>
                        </a:rPr>
                        <a:t>Oracle</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600" b="1" i="0" u="none" strike="noStrike" cap="none" normalizeH="0" baseline="0">
                          <a:ln>
                            <a:noFill/>
                          </a:ln>
                          <a:solidFill>
                            <a:schemeClr val="tx2"/>
                          </a:solidFill>
                          <a:effectLst/>
                          <a:latin typeface="Arial Narrow" pitchFamily="34" charset="0"/>
                        </a:rPr>
                        <a:t>Developer 2000/Designer 2000</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600" b="1" i="0" u="none" strike="noStrike" cap="none" normalizeH="0" baseline="0">
                          <a:ln>
                            <a:noFill/>
                          </a:ln>
                          <a:solidFill>
                            <a:schemeClr val="tx2"/>
                          </a:solidFill>
                          <a:effectLst/>
                          <a:latin typeface="Arial Narrow" pitchFamily="34" charset="0"/>
                        </a:rPr>
                        <a:t>Database modeling, application development</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094">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600" b="1" i="0" u="none" strike="noStrike" cap="none" normalizeH="0" baseline="0">
                          <a:ln>
                            <a:noFill/>
                          </a:ln>
                          <a:solidFill>
                            <a:schemeClr val="tx2"/>
                          </a:solidFill>
                          <a:effectLst/>
                          <a:latin typeface="Arial Narrow" pitchFamily="34" charset="0"/>
                        </a:rPr>
                        <a:t>Popkin Software</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600" b="1" i="0" u="none" strike="noStrike" cap="none" normalizeH="0" baseline="0">
                          <a:ln>
                            <a:noFill/>
                          </a:ln>
                          <a:solidFill>
                            <a:schemeClr val="tx2"/>
                          </a:solidFill>
                          <a:effectLst/>
                          <a:latin typeface="Arial Narrow" pitchFamily="34" charset="0"/>
                        </a:rPr>
                        <a:t>System Architect 2001</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600" b="1" i="0" u="none" strike="noStrike" cap="none" normalizeH="0" baseline="0">
                          <a:ln>
                            <a:noFill/>
                          </a:ln>
                          <a:solidFill>
                            <a:schemeClr val="tx2"/>
                          </a:solidFill>
                          <a:effectLst/>
                          <a:latin typeface="Arial Narrow" pitchFamily="34" charset="0"/>
                        </a:rPr>
                        <a:t>Data modeling, object modeling, process modeling, structured analysis/design</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22934">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600" b="1" i="0" u="none" strike="noStrike" cap="none" normalizeH="0" baseline="0">
                          <a:ln>
                            <a:noFill/>
                          </a:ln>
                          <a:solidFill>
                            <a:schemeClr val="tx2"/>
                          </a:solidFill>
                          <a:effectLst/>
                          <a:latin typeface="Arial Narrow" pitchFamily="34" charset="0"/>
                        </a:rPr>
                        <a:t>Platinum (Computer Associates) </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600" b="1" i="0" u="none" strike="noStrike" cap="none" normalizeH="0" baseline="0">
                          <a:ln>
                            <a:noFill/>
                          </a:ln>
                          <a:solidFill>
                            <a:schemeClr val="tx2"/>
                          </a:solidFill>
                          <a:effectLst/>
                          <a:latin typeface="Arial Narrow" pitchFamily="34" charset="0"/>
                        </a:rPr>
                        <a:t>Enterprise Modeling Suite: Erwin, BPWin, Paradigm Plus</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600" b="1" i="0" u="none" strike="noStrike" cap="none" normalizeH="0" baseline="0">
                          <a:ln>
                            <a:noFill/>
                          </a:ln>
                          <a:solidFill>
                            <a:schemeClr val="tx2"/>
                          </a:solidFill>
                          <a:effectLst/>
                          <a:latin typeface="Arial Narrow" pitchFamily="34" charset="0"/>
                        </a:rPr>
                        <a:t>Data, process, and business component modeling</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094">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600" b="1" i="0" u="none" strike="noStrike" cap="none" normalizeH="0" baseline="0">
                          <a:ln>
                            <a:noFill/>
                          </a:ln>
                          <a:solidFill>
                            <a:schemeClr val="tx2"/>
                          </a:solidFill>
                          <a:effectLst/>
                          <a:latin typeface="Arial Narrow" pitchFamily="34" charset="0"/>
                        </a:rPr>
                        <a:t>Persistence Inc.</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600" b="1" i="0" u="none" strike="noStrike" cap="none" normalizeH="0" baseline="0">
                          <a:ln>
                            <a:noFill/>
                          </a:ln>
                          <a:solidFill>
                            <a:schemeClr val="tx2"/>
                          </a:solidFill>
                          <a:effectLst/>
                          <a:latin typeface="Arial Narrow" pitchFamily="34" charset="0"/>
                        </a:rPr>
                        <a:t>Pwertier</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600" b="1" i="0" u="none" strike="noStrike" cap="none" normalizeH="0" baseline="0">
                          <a:ln>
                            <a:noFill/>
                          </a:ln>
                          <a:solidFill>
                            <a:schemeClr val="tx2"/>
                          </a:solidFill>
                          <a:effectLst/>
                          <a:latin typeface="Arial Narrow" pitchFamily="34" charset="0"/>
                        </a:rPr>
                        <a:t>Mapping from O-O to relational model</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9775">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600" b="1" i="0" u="none" strike="noStrike" cap="none" normalizeH="0" baseline="0">
                          <a:ln>
                            <a:noFill/>
                          </a:ln>
                          <a:solidFill>
                            <a:schemeClr val="tx2"/>
                          </a:solidFill>
                          <a:effectLst/>
                          <a:latin typeface="Arial Narrow" pitchFamily="34" charset="0"/>
                        </a:rPr>
                        <a:t>Rational (IBM)</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600" b="1" i="0" u="none" strike="noStrike" cap="none" normalizeH="0" baseline="0">
                          <a:ln>
                            <a:noFill/>
                          </a:ln>
                          <a:solidFill>
                            <a:schemeClr val="tx2"/>
                          </a:solidFill>
                          <a:effectLst/>
                          <a:latin typeface="Arial Narrow" pitchFamily="34" charset="0"/>
                        </a:rPr>
                        <a:t>Rational Rose</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600" b="1" i="0" u="none" strike="noStrike" cap="none" normalizeH="0" baseline="0">
                          <a:ln>
                            <a:noFill/>
                          </a:ln>
                          <a:solidFill>
                            <a:schemeClr val="tx2"/>
                          </a:solidFill>
                          <a:effectLst/>
                          <a:latin typeface="Arial Narrow" pitchFamily="34" charset="0"/>
                        </a:rPr>
                        <a:t>UML Modeling &amp; application generation in C++/JAVA</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8188">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600" b="1" i="0" u="none" strike="noStrike" cap="none" normalizeH="0" baseline="0">
                          <a:ln>
                            <a:noFill/>
                          </a:ln>
                          <a:solidFill>
                            <a:schemeClr val="tx2"/>
                          </a:solidFill>
                          <a:effectLst/>
                          <a:latin typeface="Arial Narrow" pitchFamily="34" charset="0"/>
                        </a:rPr>
                        <a:t>Resolution Ltd.</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600" b="1" i="0" u="none" strike="noStrike" cap="none" normalizeH="0" baseline="0">
                          <a:ln>
                            <a:noFill/>
                          </a:ln>
                          <a:solidFill>
                            <a:schemeClr val="tx2"/>
                          </a:solidFill>
                          <a:effectLst/>
                          <a:latin typeface="Arial Narrow" pitchFamily="34" charset="0"/>
                        </a:rPr>
                        <a:t>Xcase</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600" b="1" i="0" u="none" strike="noStrike" cap="none" normalizeH="0" baseline="0">
                          <a:ln>
                            <a:noFill/>
                          </a:ln>
                          <a:solidFill>
                            <a:schemeClr val="tx2"/>
                          </a:solidFill>
                          <a:effectLst/>
                          <a:latin typeface="Arial Narrow" pitchFamily="34" charset="0"/>
                        </a:rPr>
                        <a:t>Conceptual modeling up to code maintenance</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5254">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600" b="1" i="0" u="none" strike="noStrike" cap="none" normalizeH="0" baseline="0">
                          <a:ln>
                            <a:noFill/>
                          </a:ln>
                          <a:solidFill>
                            <a:schemeClr val="tx2"/>
                          </a:solidFill>
                          <a:effectLst/>
                          <a:latin typeface="Arial Narrow" pitchFamily="34" charset="0"/>
                        </a:rPr>
                        <a:t>Sybase</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600" b="1" i="0" u="none" strike="noStrike" cap="none" normalizeH="0" baseline="0">
                          <a:ln>
                            <a:noFill/>
                          </a:ln>
                          <a:solidFill>
                            <a:schemeClr val="tx2"/>
                          </a:solidFill>
                          <a:effectLst/>
                          <a:latin typeface="Arial Narrow" pitchFamily="34" charset="0"/>
                        </a:rPr>
                        <a:t>Enterprise Application Suite</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600" b="1" i="0" u="none" strike="noStrike" cap="none" normalizeH="0" baseline="0">
                          <a:ln>
                            <a:noFill/>
                          </a:ln>
                          <a:solidFill>
                            <a:schemeClr val="tx2"/>
                          </a:solidFill>
                          <a:effectLst/>
                          <a:latin typeface="Arial Narrow" pitchFamily="34" charset="0"/>
                        </a:rPr>
                        <a:t>Data modeling, business logic modeling</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9775">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600" b="1" i="0" u="none" strike="noStrike" cap="none" normalizeH="0" baseline="0">
                          <a:ln>
                            <a:noFill/>
                          </a:ln>
                          <a:solidFill>
                            <a:schemeClr val="tx2"/>
                          </a:solidFill>
                          <a:effectLst/>
                          <a:latin typeface="Arial Narrow" pitchFamily="34" charset="0"/>
                        </a:rPr>
                        <a:t>Visio</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600" b="1" i="0" u="none" strike="noStrike" cap="none" normalizeH="0" baseline="0">
                          <a:ln>
                            <a:noFill/>
                          </a:ln>
                          <a:solidFill>
                            <a:schemeClr val="tx2"/>
                          </a:solidFill>
                          <a:effectLst/>
                          <a:latin typeface="Arial Narrow" pitchFamily="34" charset="0"/>
                        </a:rPr>
                        <a:t>Visio Enterprise</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600" b="1" i="0" u="none" strike="noStrike" cap="none" normalizeH="0" baseline="0">
                          <a:ln>
                            <a:noFill/>
                          </a:ln>
                          <a:solidFill>
                            <a:schemeClr val="tx2"/>
                          </a:solidFill>
                          <a:effectLst/>
                          <a:latin typeface="Arial Narrow" pitchFamily="34" charset="0"/>
                        </a:rPr>
                        <a:t>Data modeling, design/reengineering Visual Basic/C++</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grpSp>
        <p:nvGrpSpPr>
          <p:cNvPr id="11" name="Group 10">
            <a:extLst>
              <a:ext uri="{FF2B5EF4-FFF2-40B4-BE49-F238E27FC236}">
                <a16:creationId xmlns:a16="http://schemas.microsoft.com/office/drawing/2014/main" id="{3B2CBC55-E817-4BA3-A075-21E9397CDC8E}"/>
              </a:ext>
            </a:extLst>
          </p:cNvPr>
          <p:cNvGrpSpPr/>
          <p:nvPr/>
        </p:nvGrpSpPr>
        <p:grpSpPr>
          <a:xfrm>
            <a:off x="457200" y="6215063"/>
            <a:ext cx="8229600" cy="490537"/>
            <a:chOff x="457200" y="6215063"/>
            <a:chExt cx="8229600" cy="490537"/>
          </a:xfrm>
        </p:grpSpPr>
        <p:sp>
          <p:nvSpPr>
            <p:cNvPr id="12" name="Rectangle 11">
              <a:extLst>
                <a:ext uri="{FF2B5EF4-FFF2-40B4-BE49-F238E27FC236}">
                  <a16:creationId xmlns:a16="http://schemas.microsoft.com/office/drawing/2014/main" id="{949814B1-B0D9-4F25-AD53-BFCBC28908A3}"/>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3" name="Picture 2">
              <a:extLst>
                <a:ext uri="{FF2B5EF4-FFF2-40B4-BE49-F238E27FC236}">
                  <a16:creationId xmlns:a16="http://schemas.microsoft.com/office/drawing/2014/main" id="{D1C699E1-BC98-4020-9492-4852F7EE28FB}"/>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a:extLst>
                <a:ext uri="{FF2B5EF4-FFF2-40B4-BE49-F238E27FC236}">
                  <a16:creationId xmlns:a16="http://schemas.microsoft.com/office/drawing/2014/main" id="{0B70B0F9-5216-4F80-8212-DAB20F02AA90}"/>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5" name="TextBox 17">
              <a:extLst>
                <a:ext uri="{FF2B5EF4-FFF2-40B4-BE49-F238E27FC236}">
                  <a16:creationId xmlns:a16="http://schemas.microsoft.com/office/drawing/2014/main" id="{C8F55A7D-B0A4-4D5D-B3DD-6F3765AE8CC1}"/>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6" name="TextBox 18">
              <a:extLst>
                <a:ext uri="{FF2B5EF4-FFF2-40B4-BE49-F238E27FC236}">
                  <a16:creationId xmlns:a16="http://schemas.microsoft.com/office/drawing/2014/main" id="{41A9630C-5574-4E7F-A237-CA418535A780}"/>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50</a:t>
              </a:fld>
              <a:r>
                <a:rPr lang="en-US" altLang="en-US" sz="1800" i="1"/>
                <a:t>     </a:t>
              </a:r>
              <a:endParaRPr lang="en-US" altLang="en-US" sz="1800" i="1" dirty="0"/>
            </a:p>
          </p:txBody>
        </p:sp>
      </p:grpSp>
    </p:spTree>
    <p:extLst>
      <p:ext uri="{BB962C8B-B14F-4D97-AF65-F5344CB8AC3E}">
        <p14:creationId xmlns:p14="http://schemas.microsoft.com/office/powerpoint/2010/main" val="3914235282"/>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4">
            <a:extLst>
              <a:ext uri="{FF2B5EF4-FFF2-40B4-BE49-F238E27FC236}">
                <a16:creationId xmlns:a16="http://schemas.microsoft.com/office/drawing/2014/main" id="{6BADBB46-8F01-9347-A473-EA375F1AEAFC}"/>
              </a:ext>
            </a:extLst>
          </p:cNvPr>
          <p:cNvSpPr>
            <a:spLocks noGrp="1" noChangeArrowheads="1"/>
          </p:cNvSpPr>
          <p:nvPr>
            <p:ph type="title"/>
          </p:nvPr>
        </p:nvSpPr>
        <p:spPr>
          <a:xfrm>
            <a:off x="485775" y="134937"/>
            <a:ext cx="8229600" cy="771524"/>
          </a:xfrm>
        </p:spPr>
        <p:txBody>
          <a:bodyPr/>
          <a:lstStyle/>
          <a:p>
            <a:pPr eaLnBrk="1" hangingPunct="1"/>
            <a:r>
              <a:rPr lang="en-US" altLang="en-US">
                <a:solidFill>
                  <a:srgbClr val="0000FF"/>
                </a:solidFill>
                <a:latin typeface="Arial" panose="020B0604020202020204" pitchFamily="34" charset="0"/>
                <a:ea typeface="ＭＳ Ｐゴシック" panose="020B0600070205080204" pitchFamily="34" charset="-128"/>
              </a:rPr>
              <a:t>In-Class Exercise(1)</a:t>
            </a:r>
          </a:p>
        </p:txBody>
      </p:sp>
      <p:sp>
        <p:nvSpPr>
          <p:cNvPr id="96259" name="Rectangle 41">
            <a:extLst>
              <a:ext uri="{FF2B5EF4-FFF2-40B4-BE49-F238E27FC236}">
                <a16:creationId xmlns:a16="http://schemas.microsoft.com/office/drawing/2014/main" id="{17B93D83-6EB0-EF44-A3B0-ED549143F8F2}"/>
              </a:ext>
            </a:extLst>
          </p:cNvPr>
          <p:cNvSpPr>
            <a:spLocks noChangeArrowheads="1"/>
          </p:cNvSpPr>
          <p:nvPr/>
        </p:nvSpPr>
        <p:spPr bwMode="auto">
          <a:xfrm>
            <a:off x="5287199" y="1166842"/>
            <a:ext cx="37338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Calibri" panose="020F0502020204030204" pitchFamily="34" charset="0"/>
                <a:ea typeface="ＭＳ Ｐゴシック" panose="020B0600070205080204" pitchFamily="34" charset="-128"/>
              </a:defRPr>
            </a:lvl1pPr>
            <a:lvl2pPr marL="287338" indent="-287338"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lvl="1" eaLnBrk="1" hangingPunct="1">
              <a:buFont typeface="Book Antiqua" panose="02040602050305030304" pitchFamily="18" charset="0"/>
              <a:buAutoNum type="arabicPeriod"/>
            </a:pPr>
            <a:r>
              <a:rPr lang="en-US" altLang="en-US" sz="1800"/>
              <a:t>A function F1 for which no nurse is certified for that particular function, served by several wards </a:t>
            </a:r>
            <a:r>
              <a:rPr lang="en-US" altLang="en-US" sz="1800">
                <a:solidFill>
                  <a:srgbClr val="FF0000"/>
                </a:solidFill>
              </a:rPr>
              <a:t>(Yes/No?)</a:t>
            </a:r>
            <a:endParaRPr lang="en-US" altLang="en-US" sz="1800"/>
          </a:p>
          <a:p>
            <a:pPr lvl="1" eaLnBrk="1" hangingPunct="1">
              <a:buFont typeface="Book Antiqua" panose="02040602050305030304" pitchFamily="18" charset="0"/>
              <a:buAutoNum type="arabicPeriod"/>
            </a:pPr>
            <a:r>
              <a:rPr lang="en-US" altLang="en-US" sz="1800"/>
              <a:t>A nurse certified for functions F1 and F2 works for a ward that serves no function at all </a:t>
            </a:r>
            <a:r>
              <a:rPr lang="en-US" altLang="en-US" sz="1800">
                <a:solidFill>
                  <a:srgbClr val="FF0000"/>
                </a:solidFill>
              </a:rPr>
              <a:t>(Yes/No?)</a:t>
            </a:r>
            <a:endParaRPr lang="en-US" altLang="en-US" sz="1800"/>
          </a:p>
          <a:p>
            <a:pPr lvl="1" eaLnBrk="1" hangingPunct="1">
              <a:buFont typeface="Book Antiqua" panose="02040602050305030304" pitchFamily="18" charset="0"/>
              <a:buAutoNum type="arabicPeriod"/>
            </a:pPr>
            <a:r>
              <a:rPr lang="en-US" altLang="en-US" sz="1800"/>
              <a:t>A Nurse certified for a function F1 works for a ward that serves both functions F3 and F4 only </a:t>
            </a:r>
            <a:r>
              <a:rPr lang="en-US" altLang="en-US" sz="1800">
                <a:solidFill>
                  <a:srgbClr val="FF0000"/>
                </a:solidFill>
              </a:rPr>
              <a:t>(Yes/No?)</a:t>
            </a:r>
            <a:endParaRPr lang="en-US" altLang="en-US" sz="1800"/>
          </a:p>
          <a:p>
            <a:pPr lvl="1" eaLnBrk="1" hangingPunct="1">
              <a:buFont typeface="Book Antiqua" panose="02040602050305030304" pitchFamily="18" charset="0"/>
              <a:buAutoNum type="arabicPeriod"/>
            </a:pPr>
            <a:r>
              <a:rPr lang="en-US" altLang="en-US" sz="1800"/>
              <a:t>A nurse who has no certification works for a ward B1 </a:t>
            </a:r>
            <a:r>
              <a:rPr lang="en-US" altLang="en-US" sz="1800">
                <a:solidFill>
                  <a:srgbClr val="FF0000"/>
                </a:solidFill>
              </a:rPr>
              <a:t>(Yes/No?)</a:t>
            </a:r>
            <a:endParaRPr lang="en-US" altLang="en-US" sz="1800"/>
          </a:p>
          <a:p>
            <a:pPr lvl="1" eaLnBrk="1" hangingPunct="1">
              <a:buFont typeface="Book Antiqua" panose="02040602050305030304" pitchFamily="18" charset="0"/>
              <a:buAutoNum type="arabicPeriod"/>
            </a:pPr>
            <a:r>
              <a:rPr lang="en-US" altLang="en-US" sz="1800"/>
              <a:t>A nurse with NID N1 certified for functions F1 and F2 only, but no ward serves those two functions </a:t>
            </a:r>
            <a:r>
              <a:rPr lang="en-US" altLang="en-US" sz="1800">
                <a:solidFill>
                  <a:srgbClr val="FF0000"/>
                </a:solidFill>
              </a:rPr>
              <a:t>(Yes/No?)</a:t>
            </a:r>
            <a:endParaRPr lang="en-US" altLang="en-US" sz="1800"/>
          </a:p>
        </p:txBody>
      </p:sp>
      <p:sp>
        <p:nvSpPr>
          <p:cNvPr id="96260" name="TextBox 1">
            <a:extLst>
              <a:ext uri="{FF2B5EF4-FFF2-40B4-BE49-F238E27FC236}">
                <a16:creationId xmlns:a16="http://schemas.microsoft.com/office/drawing/2014/main" id="{81E777DC-601B-2747-854D-5F1B95E6355F}"/>
              </a:ext>
            </a:extLst>
          </p:cNvPr>
          <p:cNvSpPr txBox="1">
            <a:spLocks noChangeArrowheads="1"/>
          </p:cNvSpPr>
          <p:nvPr/>
        </p:nvSpPr>
        <p:spPr bwMode="auto">
          <a:xfrm flipV="1">
            <a:off x="1600200" y="2590800"/>
            <a:ext cx="457200" cy="152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800"/>
          </a:p>
        </p:txBody>
      </p:sp>
      <p:sp>
        <p:nvSpPr>
          <p:cNvPr id="96261" name="TextBox 6">
            <a:extLst>
              <a:ext uri="{FF2B5EF4-FFF2-40B4-BE49-F238E27FC236}">
                <a16:creationId xmlns:a16="http://schemas.microsoft.com/office/drawing/2014/main" id="{CF3C8E1D-4137-9244-814F-1DF3325D008D}"/>
              </a:ext>
            </a:extLst>
          </p:cNvPr>
          <p:cNvSpPr txBox="1">
            <a:spLocks noChangeArrowheads="1"/>
          </p:cNvSpPr>
          <p:nvPr/>
        </p:nvSpPr>
        <p:spPr bwMode="auto">
          <a:xfrm flipV="1">
            <a:off x="3048000" y="2590800"/>
            <a:ext cx="6096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800"/>
          </a:p>
        </p:txBody>
      </p:sp>
      <p:pic>
        <p:nvPicPr>
          <p:cNvPr id="3" name="Picture 2">
            <a:extLst>
              <a:ext uri="{FF2B5EF4-FFF2-40B4-BE49-F238E27FC236}">
                <a16:creationId xmlns:a16="http://schemas.microsoft.com/office/drawing/2014/main" id="{4498A0B4-7763-4EE4-A3ED-BD96D6FD4212}"/>
              </a:ext>
            </a:extLst>
          </p:cNvPr>
          <p:cNvPicPr>
            <a:picLocks noChangeAspect="1"/>
          </p:cNvPicPr>
          <p:nvPr/>
        </p:nvPicPr>
        <p:blipFill>
          <a:blip r:embed="rId3"/>
          <a:stretch>
            <a:fillRect/>
          </a:stretch>
        </p:blipFill>
        <p:spPr>
          <a:xfrm>
            <a:off x="51564" y="1512095"/>
            <a:ext cx="5235635" cy="3560329"/>
          </a:xfrm>
          <a:prstGeom prst="rect">
            <a:avLst/>
          </a:prstGeom>
        </p:spPr>
      </p:pic>
      <p:grpSp>
        <p:nvGrpSpPr>
          <p:cNvPr id="16" name="Group 15">
            <a:extLst>
              <a:ext uri="{FF2B5EF4-FFF2-40B4-BE49-F238E27FC236}">
                <a16:creationId xmlns:a16="http://schemas.microsoft.com/office/drawing/2014/main" id="{46B82BDC-F9AA-49B8-AC1E-505A05631A68}"/>
              </a:ext>
            </a:extLst>
          </p:cNvPr>
          <p:cNvGrpSpPr/>
          <p:nvPr/>
        </p:nvGrpSpPr>
        <p:grpSpPr>
          <a:xfrm>
            <a:off x="457200" y="6215063"/>
            <a:ext cx="8229600" cy="490537"/>
            <a:chOff x="457200" y="6215063"/>
            <a:chExt cx="8229600" cy="490537"/>
          </a:xfrm>
        </p:grpSpPr>
        <p:sp>
          <p:nvSpPr>
            <p:cNvPr id="17" name="Rectangle 16">
              <a:extLst>
                <a:ext uri="{FF2B5EF4-FFF2-40B4-BE49-F238E27FC236}">
                  <a16:creationId xmlns:a16="http://schemas.microsoft.com/office/drawing/2014/main" id="{6B04CA00-0D03-44BE-8248-6AE597C45D9F}"/>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8" name="Picture 2">
              <a:extLst>
                <a:ext uri="{FF2B5EF4-FFF2-40B4-BE49-F238E27FC236}">
                  <a16:creationId xmlns:a16="http://schemas.microsoft.com/office/drawing/2014/main" id="{327FEB32-1C4A-41E0-B8F8-28282AEE8DFC}"/>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8">
              <a:extLst>
                <a:ext uri="{FF2B5EF4-FFF2-40B4-BE49-F238E27FC236}">
                  <a16:creationId xmlns:a16="http://schemas.microsoft.com/office/drawing/2014/main" id="{5B69756F-08E2-45B6-91AC-1092F12C7D85}"/>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20" name="TextBox 17">
              <a:extLst>
                <a:ext uri="{FF2B5EF4-FFF2-40B4-BE49-F238E27FC236}">
                  <a16:creationId xmlns:a16="http://schemas.microsoft.com/office/drawing/2014/main" id="{6B94F965-DD8E-4750-B62F-A13C60E563A1}"/>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21" name="TextBox 18">
              <a:extLst>
                <a:ext uri="{FF2B5EF4-FFF2-40B4-BE49-F238E27FC236}">
                  <a16:creationId xmlns:a16="http://schemas.microsoft.com/office/drawing/2014/main" id="{5B2A5F9E-FF34-4587-B8F0-D6E13D437787}"/>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51</a:t>
              </a:fld>
              <a:r>
                <a:rPr lang="en-US" altLang="en-US" sz="1800" i="1"/>
                <a:t>     </a:t>
              </a:r>
              <a:endParaRPr lang="en-US" altLang="en-US" sz="1800" i="1" dirty="0"/>
            </a:p>
          </p:txBody>
        </p:sp>
      </p:grpSp>
    </p:spTree>
    <p:extLst>
      <p:ext uri="{BB962C8B-B14F-4D97-AF65-F5344CB8AC3E}">
        <p14:creationId xmlns:p14="http://schemas.microsoft.com/office/powerpoint/2010/main" val="3697244838"/>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4">
            <a:extLst>
              <a:ext uri="{FF2B5EF4-FFF2-40B4-BE49-F238E27FC236}">
                <a16:creationId xmlns:a16="http://schemas.microsoft.com/office/drawing/2014/main" id="{01D9D557-B35F-3E43-8E56-618FF5208891}"/>
              </a:ext>
            </a:extLst>
          </p:cNvPr>
          <p:cNvSpPr>
            <a:spLocks noGrp="1" noChangeArrowheads="1"/>
          </p:cNvSpPr>
          <p:nvPr>
            <p:ph type="title"/>
          </p:nvPr>
        </p:nvSpPr>
        <p:spPr/>
        <p:txBody>
          <a:bodyPr/>
          <a:lstStyle/>
          <a:p>
            <a:pPr eaLnBrk="1" hangingPunct="1"/>
            <a:r>
              <a:rPr lang="en-US" altLang="en-US">
                <a:solidFill>
                  <a:srgbClr val="0000FF"/>
                </a:solidFill>
                <a:latin typeface="Arial" panose="020B0604020202020204" pitchFamily="34" charset="0"/>
                <a:ea typeface="ＭＳ Ｐゴシック" panose="020B0600070205080204" pitchFamily="34" charset="-128"/>
              </a:rPr>
              <a:t>In-Class Exercise (2)</a:t>
            </a:r>
          </a:p>
        </p:txBody>
      </p:sp>
      <p:sp>
        <p:nvSpPr>
          <p:cNvPr id="6" name="Rectangle 5">
            <a:extLst>
              <a:ext uri="{FF2B5EF4-FFF2-40B4-BE49-F238E27FC236}">
                <a16:creationId xmlns:a16="http://schemas.microsoft.com/office/drawing/2014/main" id="{E0659A06-7A6D-AD46-B6D4-C43D0D1B334B}"/>
              </a:ext>
            </a:extLst>
          </p:cNvPr>
          <p:cNvSpPr>
            <a:spLocks noGrp="1" noChangeArrowheads="1"/>
          </p:cNvSpPr>
          <p:nvPr>
            <p:ph idx="1"/>
          </p:nvPr>
        </p:nvSpPr>
        <p:spPr>
          <a:xfrm>
            <a:off x="254000" y="1447800"/>
            <a:ext cx="8458200" cy="4953000"/>
          </a:xfrm>
        </p:spPr>
        <p:txBody>
          <a:bodyPr rtlCol="0">
            <a:normAutofit/>
          </a:bodyPr>
          <a:lstStyle/>
          <a:p>
            <a:pPr fontAlgn="auto">
              <a:spcAft>
                <a:spcPts val="0"/>
              </a:spcAft>
              <a:buSzPct val="90000"/>
              <a:buFont typeface="Wingdings" panose="05000000000000000000" pitchFamily="2" charset="2"/>
              <a:buBlip>
                <a:blip r:embed="rId3"/>
              </a:buBlip>
              <a:defRPr/>
            </a:pPr>
            <a:r>
              <a:rPr lang="en-US" sz="3000">
                <a:ea typeface="+mn-ea"/>
              </a:rPr>
              <a:t>Using our ER notation, draw an ER diagram for the small case below that is concerned with a database requirement for a very small manufacture company.</a:t>
            </a:r>
          </a:p>
          <a:p>
            <a:pPr lvl="1" fontAlgn="auto">
              <a:spcAft>
                <a:spcPts val="0"/>
              </a:spcAft>
              <a:defRPr/>
            </a:pPr>
            <a:r>
              <a:rPr lang="en-US" sz="2600"/>
              <a:t>The database contains information regarding employee, factory, and product</a:t>
            </a:r>
          </a:p>
          <a:p>
            <a:pPr lvl="1" fontAlgn="auto">
              <a:spcAft>
                <a:spcPts val="0"/>
              </a:spcAft>
              <a:defRPr/>
            </a:pPr>
            <a:r>
              <a:rPr lang="en-US" sz="2600"/>
              <a:t>Each employee identified by a unique identification number, name, an monthly salary</a:t>
            </a:r>
          </a:p>
          <a:p>
            <a:pPr lvl="1" fontAlgn="auto">
              <a:spcAft>
                <a:spcPts val="0"/>
              </a:spcAft>
              <a:defRPr/>
            </a:pPr>
            <a:r>
              <a:rPr lang="en-US" sz="2600"/>
              <a:t>A factory identified by a unique identification number, name, budget</a:t>
            </a:r>
          </a:p>
        </p:txBody>
      </p:sp>
      <p:grpSp>
        <p:nvGrpSpPr>
          <p:cNvPr id="12" name="Group 11">
            <a:extLst>
              <a:ext uri="{FF2B5EF4-FFF2-40B4-BE49-F238E27FC236}">
                <a16:creationId xmlns:a16="http://schemas.microsoft.com/office/drawing/2014/main" id="{01820447-9D55-433F-A94C-44BFECC55AEA}"/>
              </a:ext>
            </a:extLst>
          </p:cNvPr>
          <p:cNvGrpSpPr/>
          <p:nvPr/>
        </p:nvGrpSpPr>
        <p:grpSpPr>
          <a:xfrm>
            <a:off x="457200" y="6215063"/>
            <a:ext cx="8229600" cy="490537"/>
            <a:chOff x="457200" y="6215063"/>
            <a:chExt cx="8229600" cy="490537"/>
          </a:xfrm>
        </p:grpSpPr>
        <p:sp>
          <p:nvSpPr>
            <p:cNvPr id="13" name="Rectangle 12">
              <a:extLst>
                <a:ext uri="{FF2B5EF4-FFF2-40B4-BE49-F238E27FC236}">
                  <a16:creationId xmlns:a16="http://schemas.microsoft.com/office/drawing/2014/main" id="{DA1A84DD-6506-46C4-A37D-6096D5FAE32E}"/>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4" name="Picture 2">
              <a:extLst>
                <a:ext uri="{FF2B5EF4-FFF2-40B4-BE49-F238E27FC236}">
                  <a16:creationId xmlns:a16="http://schemas.microsoft.com/office/drawing/2014/main" id="{988E5143-6DEB-4AFE-A585-26485EE5FC74}"/>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a:extLst>
                <a:ext uri="{FF2B5EF4-FFF2-40B4-BE49-F238E27FC236}">
                  <a16:creationId xmlns:a16="http://schemas.microsoft.com/office/drawing/2014/main" id="{BEAB8BEF-F6A8-4ED2-A0B9-E6855514F4A9}"/>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6" name="TextBox 17">
              <a:extLst>
                <a:ext uri="{FF2B5EF4-FFF2-40B4-BE49-F238E27FC236}">
                  <a16:creationId xmlns:a16="http://schemas.microsoft.com/office/drawing/2014/main" id="{2E442231-85FF-4015-BBC1-8E9D994F0D60}"/>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7" name="TextBox 18">
              <a:extLst>
                <a:ext uri="{FF2B5EF4-FFF2-40B4-BE49-F238E27FC236}">
                  <a16:creationId xmlns:a16="http://schemas.microsoft.com/office/drawing/2014/main" id="{9FD9A5A4-81CE-4F2E-A511-89D09AB72BCA}"/>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52</a:t>
              </a:fld>
              <a:r>
                <a:rPr lang="en-US" altLang="en-US" sz="1800" i="1"/>
                <a:t>     </a:t>
              </a:r>
              <a:endParaRPr lang="en-US" altLang="en-US" sz="1800" i="1" dirty="0"/>
            </a:p>
          </p:txBody>
        </p:sp>
      </p:grpSp>
    </p:spTree>
    <p:extLst>
      <p:ext uri="{BB962C8B-B14F-4D97-AF65-F5344CB8AC3E}">
        <p14:creationId xmlns:p14="http://schemas.microsoft.com/office/powerpoint/2010/main" val="3809780375"/>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4">
            <a:extLst>
              <a:ext uri="{FF2B5EF4-FFF2-40B4-BE49-F238E27FC236}">
                <a16:creationId xmlns:a16="http://schemas.microsoft.com/office/drawing/2014/main" id="{F08F7A22-CFF1-094D-B0E8-8E2D24107ABC}"/>
              </a:ext>
            </a:extLst>
          </p:cNvPr>
          <p:cNvSpPr>
            <a:spLocks noGrp="1" noChangeArrowheads="1"/>
          </p:cNvSpPr>
          <p:nvPr>
            <p:ph type="title"/>
          </p:nvPr>
        </p:nvSpPr>
        <p:spPr/>
        <p:txBody>
          <a:bodyPr/>
          <a:lstStyle/>
          <a:p>
            <a:pPr eaLnBrk="1" hangingPunct="1"/>
            <a:r>
              <a:rPr lang="en-US" altLang="en-US" sz="4000">
                <a:solidFill>
                  <a:srgbClr val="0000FF"/>
                </a:solidFill>
                <a:latin typeface="Arial" panose="020B0604020202020204" pitchFamily="34" charset="0"/>
                <a:ea typeface="ＭＳ Ｐゴシック" panose="020B0600070205080204" pitchFamily="34" charset="-128"/>
              </a:rPr>
              <a:t>In-Class Exercise (2) – Cont’d</a:t>
            </a:r>
          </a:p>
        </p:txBody>
      </p:sp>
      <p:sp>
        <p:nvSpPr>
          <p:cNvPr id="7" name="Rectangle 5">
            <a:extLst>
              <a:ext uri="{FF2B5EF4-FFF2-40B4-BE49-F238E27FC236}">
                <a16:creationId xmlns:a16="http://schemas.microsoft.com/office/drawing/2014/main" id="{2A1EE271-C7EB-174E-B511-27DE2504777C}"/>
              </a:ext>
            </a:extLst>
          </p:cNvPr>
          <p:cNvSpPr>
            <a:spLocks noGrp="1" noChangeArrowheads="1"/>
          </p:cNvSpPr>
          <p:nvPr>
            <p:ph idx="1"/>
          </p:nvPr>
        </p:nvSpPr>
        <p:spPr>
          <a:xfrm>
            <a:off x="342900" y="1473200"/>
            <a:ext cx="8458200" cy="4543425"/>
          </a:xfrm>
        </p:spPr>
        <p:txBody>
          <a:bodyPr rtlCol="0">
            <a:normAutofit/>
          </a:bodyPr>
          <a:lstStyle/>
          <a:p>
            <a:pPr lvl="1" fontAlgn="auto">
              <a:spcAft>
                <a:spcPts val="0"/>
              </a:spcAft>
              <a:defRPr/>
            </a:pPr>
            <a:r>
              <a:rPr lang="en-US"/>
              <a:t>Each product is also identified by a unique product ID and its associated product name</a:t>
            </a:r>
          </a:p>
          <a:p>
            <a:pPr lvl="1" fontAlgn="auto">
              <a:spcAft>
                <a:spcPts val="0"/>
              </a:spcAft>
              <a:defRPr/>
            </a:pPr>
            <a:r>
              <a:rPr lang="en-US"/>
              <a:t>Each subordinate employee must report his activity to at most an employee who becomes his/her direct supervisor</a:t>
            </a:r>
          </a:p>
          <a:p>
            <a:pPr lvl="1" fontAlgn="auto">
              <a:spcAft>
                <a:spcPts val="0"/>
              </a:spcAft>
              <a:defRPr/>
            </a:pPr>
            <a:r>
              <a:rPr lang="en-US"/>
              <a:t>Each employee may work on at least one factory</a:t>
            </a:r>
          </a:p>
          <a:p>
            <a:pPr lvl="1" fontAlgn="auto">
              <a:spcAft>
                <a:spcPts val="0"/>
              </a:spcAft>
              <a:defRPr/>
            </a:pPr>
            <a:r>
              <a:rPr lang="en-US"/>
              <a:t>Each product is fabricated in exactly in one factory</a:t>
            </a:r>
          </a:p>
          <a:p>
            <a:pPr lvl="1" fontAlgn="auto">
              <a:spcAft>
                <a:spcPts val="0"/>
              </a:spcAft>
              <a:defRPr/>
            </a:pPr>
            <a:r>
              <a:rPr lang="en-US"/>
              <a:t>Each product can be a component of several other products</a:t>
            </a:r>
          </a:p>
        </p:txBody>
      </p:sp>
      <p:grpSp>
        <p:nvGrpSpPr>
          <p:cNvPr id="12" name="Group 11">
            <a:extLst>
              <a:ext uri="{FF2B5EF4-FFF2-40B4-BE49-F238E27FC236}">
                <a16:creationId xmlns:a16="http://schemas.microsoft.com/office/drawing/2014/main" id="{18D7D93E-F6E7-4AE1-B481-E7C5BE1C616A}"/>
              </a:ext>
            </a:extLst>
          </p:cNvPr>
          <p:cNvGrpSpPr/>
          <p:nvPr/>
        </p:nvGrpSpPr>
        <p:grpSpPr>
          <a:xfrm>
            <a:off x="457200" y="6215063"/>
            <a:ext cx="8229600" cy="490537"/>
            <a:chOff x="457200" y="6215063"/>
            <a:chExt cx="8229600" cy="490537"/>
          </a:xfrm>
        </p:grpSpPr>
        <p:sp>
          <p:nvSpPr>
            <p:cNvPr id="13" name="Rectangle 12">
              <a:extLst>
                <a:ext uri="{FF2B5EF4-FFF2-40B4-BE49-F238E27FC236}">
                  <a16:creationId xmlns:a16="http://schemas.microsoft.com/office/drawing/2014/main" id="{C3237C14-4D3A-4D48-BB8B-52FCEA0A2214}"/>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4" name="Picture 2">
              <a:extLst>
                <a:ext uri="{FF2B5EF4-FFF2-40B4-BE49-F238E27FC236}">
                  <a16:creationId xmlns:a16="http://schemas.microsoft.com/office/drawing/2014/main" id="{F8639659-8524-44F4-8783-DCE3F89782F2}"/>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a:extLst>
                <a:ext uri="{FF2B5EF4-FFF2-40B4-BE49-F238E27FC236}">
                  <a16:creationId xmlns:a16="http://schemas.microsoft.com/office/drawing/2014/main" id="{43756669-F8D3-4C86-B905-A584B3592AFE}"/>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6" name="TextBox 17">
              <a:extLst>
                <a:ext uri="{FF2B5EF4-FFF2-40B4-BE49-F238E27FC236}">
                  <a16:creationId xmlns:a16="http://schemas.microsoft.com/office/drawing/2014/main" id="{B53A177C-3308-4EC7-84E2-75469A94388E}"/>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7" name="TextBox 18">
              <a:extLst>
                <a:ext uri="{FF2B5EF4-FFF2-40B4-BE49-F238E27FC236}">
                  <a16:creationId xmlns:a16="http://schemas.microsoft.com/office/drawing/2014/main" id="{FC0EED17-A07A-4D0B-852E-B3A45AE76981}"/>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53</a:t>
              </a:fld>
              <a:r>
                <a:rPr lang="en-US" altLang="en-US" sz="1800" i="1"/>
                <a:t>     </a:t>
              </a:r>
              <a:endParaRPr lang="en-US" altLang="en-US" sz="1800" i="1" dirty="0"/>
            </a:p>
          </p:txBody>
        </p:sp>
      </p:grpSp>
    </p:spTree>
    <p:extLst>
      <p:ext uri="{BB962C8B-B14F-4D97-AF65-F5344CB8AC3E}">
        <p14:creationId xmlns:p14="http://schemas.microsoft.com/office/powerpoint/2010/main" val="2505005625"/>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4">
            <a:extLst>
              <a:ext uri="{FF2B5EF4-FFF2-40B4-BE49-F238E27FC236}">
                <a16:creationId xmlns:a16="http://schemas.microsoft.com/office/drawing/2014/main" id="{01D9D557-B35F-3E43-8E56-618FF5208891}"/>
              </a:ext>
            </a:extLst>
          </p:cNvPr>
          <p:cNvSpPr>
            <a:spLocks noGrp="1" noChangeArrowheads="1"/>
          </p:cNvSpPr>
          <p:nvPr>
            <p:ph type="title"/>
          </p:nvPr>
        </p:nvSpPr>
        <p:spPr/>
        <p:txBody>
          <a:bodyPr/>
          <a:lstStyle/>
          <a:p>
            <a:pPr eaLnBrk="1" hangingPunct="1"/>
            <a:r>
              <a:rPr lang="en-US" altLang="en-US">
                <a:solidFill>
                  <a:srgbClr val="0000FF"/>
                </a:solidFill>
                <a:latin typeface="Arial" panose="020B0604020202020204" pitchFamily="34" charset="0"/>
                <a:ea typeface="ＭＳ Ｐゴシック" panose="020B0600070205080204" pitchFamily="34" charset="-128"/>
              </a:rPr>
              <a:t>In-Class Exercise (3)</a:t>
            </a:r>
          </a:p>
        </p:txBody>
      </p:sp>
      <p:sp>
        <p:nvSpPr>
          <p:cNvPr id="6" name="Rectangle 5">
            <a:extLst>
              <a:ext uri="{FF2B5EF4-FFF2-40B4-BE49-F238E27FC236}">
                <a16:creationId xmlns:a16="http://schemas.microsoft.com/office/drawing/2014/main" id="{E0659A06-7A6D-AD46-B6D4-C43D0D1B334B}"/>
              </a:ext>
            </a:extLst>
          </p:cNvPr>
          <p:cNvSpPr>
            <a:spLocks noGrp="1" noChangeArrowheads="1"/>
          </p:cNvSpPr>
          <p:nvPr>
            <p:ph idx="1"/>
          </p:nvPr>
        </p:nvSpPr>
        <p:spPr>
          <a:xfrm>
            <a:off x="254000" y="1447800"/>
            <a:ext cx="8458200" cy="4953000"/>
          </a:xfrm>
        </p:spPr>
        <p:txBody>
          <a:bodyPr rtlCol="0">
            <a:normAutofit/>
          </a:bodyPr>
          <a:lstStyle/>
          <a:p>
            <a:pPr fontAlgn="auto">
              <a:spcAft>
                <a:spcPts val="0"/>
              </a:spcAft>
              <a:buSzPct val="90000"/>
              <a:buFont typeface="Wingdings" panose="05000000000000000000" pitchFamily="2" charset="2"/>
              <a:buBlip>
                <a:blip r:embed="rId3"/>
              </a:buBlip>
              <a:defRPr/>
            </a:pPr>
            <a:r>
              <a:rPr lang="en-US">
                <a:ea typeface="+mn-ea"/>
              </a:rPr>
              <a:t>Consider the ER diagram below, which shows a simplified schema for an airline reservations system. Extract from the ER diagram the requirements and constraints that produced this schema. Try to be as precise as possible in your requirements and constraints specification</a:t>
            </a:r>
          </a:p>
        </p:txBody>
      </p:sp>
      <p:grpSp>
        <p:nvGrpSpPr>
          <p:cNvPr id="12" name="Group 11">
            <a:extLst>
              <a:ext uri="{FF2B5EF4-FFF2-40B4-BE49-F238E27FC236}">
                <a16:creationId xmlns:a16="http://schemas.microsoft.com/office/drawing/2014/main" id="{9C38EFF0-892B-4E45-9721-BAD3DB438C04}"/>
              </a:ext>
            </a:extLst>
          </p:cNvPr>
          <p:cNvGrpSpPr/>
          <p:nvPr/>
        </p:nvGrpSpPr>
        <p:grpSpPr>
          <a:xfrm>
            <a:off x="457200" y="6215063"/>
            <a:ext cx="8229600" cy="490537"/>
            <a:chOff x="457200" y="6215063"/>
            <a:chExt cx="8229600" cy="490537"/>
          </a:xfrm>
        </p:grpSpPr>
        <p:sp>
          <p:nvSpPr>
            <p:cNvPr id="13" name="Rectangle 12">
              <a:extLst>
                <a:ext uri="{FF2B5EF4-FFF2-40B4-BE49-F238E27FC236}">
                  <a16:creationId xmlns:a16="http://schemas.microsoft.com/office/drawing/2014/main" id="{D4C53431-DCC1-4388-90F3-A4E20FAF2158}"/>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4" name="Picture 2">
              <a:extLst>
                <a:ext uri="{FF2B5EF4-FFF2-40B4-BE49-F238E27FC236}">
                  <a16:creationId xmlns:a16="http://schemas.microsoft.com/office/drawing/2014/main" id="{CAF173BF-879E-4EF6-80FA-31B25DB80BEE}"/>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a:extLst>
                <a:ext uri="{FF2B5EF4-FFF2-40B4-BE49-F238E27FC236}">
                  <a16:creationId xmlns:a16="http://schemas.microsoft.com/office/drawing/2014/main" id="{035A9A71-E8E8-4BD3-950C-966DFDA3FC63}"/>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6" name="TextBox 17">
              <a:extLst>
                <a:ext uri="{FF2B5EF4-FFF2-40B4-BE49-F238E27FC236}">
                  <a16:creationId xmlns:a16="http://schemas.microsoft.com/office/drawing/2014/main" id="{5D376252-CAF5-4A64-99F1-215246885812}"/>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7" name="TextBox 18">
              <a:extLst>
                <a:ext uri="{FF2B5EF4-FFF2-40B4-BE49-F238E27FC236}">
                  <a16:creationId xmlns:a16="http://schemas.microsoft.com/office/drawing/2014/main" id="{B3BC7F25-27BE-4D62-8A67-42799AEC7936}"/>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54</a:t>
              </a:fld>
              <a:r>
                <a:rPr lang="en-US" altLang="en-US" sz="1800" i="1"/>
                <a:t>     </a:t>
              </a:r>
              <a:endParaRPr lang="en-US" altLang="en-US" sz="1800" i="1" dirty="0"/>
            </a:p>
          </p:txBody>
        </p:sp>
      </p:grpSp>
    </p:spTree>
    <p:extLst>
      <p:ext uri="{BB962C8B-B14F-4D97-AF65-F5344CB8AC3E}">
        <p14:creationId xmlns:p14="http://schemas.microsoft.com/office/powerpoint/2010/main" val="3764819055"/>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4">
            <a:extLst>
              <a:ext uri="{FF2B5EF4-FFF2-40B4-BE49-F238E27FC236}">
                <a16:creationId xmlns:a16="http://schemas.microsoft.com/office/drawing/2014/main" id="{F08F7A22-CFF1-094D-B0E8-8E2D24107ABC}"/>
              </a:ext>
            </a:extLst>
          </p:cNvPr>
          <p:cNvSpPr>
            <a:spLocks noGrp="1" noChangeArrowheads="1"/>
          </p:cNvSpPr>
          <p:nvPr>
            <p:ph type="title"/>
          </p:nvPr>
        </p:nvSpPr>
        <p:spPr>
          <a:xfrm>
            <a:off x="457200" y="152400"/>
            <a:ext cx="8229600" cy="490537"/>
          </a:xfrm>
        </p:spPr>
        <p:txBody>
          <a:bodyPr/>
          <a:lstStyle/>
          <a:p>
            <a:pPr eaLnBrk="1" hangingPunct="1"/>
            <a:r>
              <a:rPr lang="en-US" altLang="en-US" sz="4000">
                <a:solidFill>
                  <a:srgbClr val="0000FF"/>
                </a:solidFill>
                <a:latin typeface="Arial" panose="020B0604020202020204" pitchFamily="34" charset="0"/>
                <a:ea typeface="ＭＳ Ｐゴシック" panose="020B0600070205080204" pitchFamily="34" charset="-128"/>
              </a:rPr>
              <a:t>In-Class Exercise (3) – Cont’d</a:t>
            </a:r>
          </a:p>
        </p:txBody>
      </p:sp>
      <p:pic>
        <p:nvPicPr>
          <p:cNvPr id="3" name="Picture 2">
            <a:extLst>
              <a:ext uri="{FF2B5EF4-FFF2-40B4-BE49-F238E27FC236}">
                <a16:creationId xmlns:a16="http://schemas.microsoft.com/office/drawing/2014/main" id="{A0D2FF07-7501-4CD8-92B9-293AD86972C3}"/>
              </a:ext>
            </a:extLst>
          </p:cNvPr>
          <p:cNvPicPr>
            <a:picLocks noChangeAspect="1"/>
          </p:cNvPicPr>
          <p:nvPr/>
        </p:nvPicPr>
        <p:blipFill>
          <a:blip r:embed="rId3"/>
          <a:stretch>
            <a:fillRect/>
          </a:stretch>
        </p:blipFill>
        <p:spPr>
          <a:xfrm>
            <a:off x="1538192" y="751423"/>
            <a:ext cx="6158008" cy="5335385"/>
          </a:xfrm>
          <a:prstGeom prst="rect">
            <a:avLst/>
          </a:prstGeom>
        </p:spPr>
      </p:pic>
      <p:grpSp>
        <p:nvGrpSpPr>
          <p:cNvPr id="12" name="Group 11">
            <a:extLst>
              <a:ext uri="{FF2B5EF4-FFF2-40B4-BE49-F238E27FC236}">
                <a16:creationId xmlns:a16="http://schemas.microsoft.com/office/drawing/2014/main" id="{E1E2C1C1-327A-4E7F-8FE2-79B2F253DB03}"/>
              </a:ext>
            </a:extLst>
          </p:cNvPr>
          <p:cNvGrpSpPr/>
          <p:nvPr/>
        </p:nvGrpSpPr>
        <p:grpSpPr>
          <a:xfrm>
            <a:off x="457200" y="6215063"/>
            <a:ext cx="8229600" cy="490537"/>
            <a:chOff x="457200" y="6215063"/>
            <a:chExt cx="8229600" cy="490537"/>
          </a:xfrm>
        </p:grpSpPr>
        <p:sp>
          <p:nvSpPr>
            <p:cNvPr id="13" name="Rectangle 12">
              <a:extLst>
                <a:ext uri="{FF2B5EF4-FFF2-40B4-BE49-F238E27FC236}">
                  <a16:creationId xmlns:a16="http://schemas.microsoft.com/office/drawing/2014/main" id="{1D6CCD52-2CAC-4D3E-A41B-6447686785CB}"/>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4" name="Picture 2">
              <a:extLst>
                <a:ext uri="{FF2B5EF4-FFF2-40B4-BE49-F238E27FC236}">
                  <a16:creationId xmlns:a16="http://schemas.microsoft.com/office/drawing/2014/main" id="{69A259AD-55A9-454C-B824-9015B7A32818}"/>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a:extLst>
                <a:ext uri="{FF2B5EF4-FFF2-40B4-BE49-F238E27FC236}">
                  <a16:creationId xmlns:a16="http://schemas.microsoft.com/office/drawing/2014/main" id="{EF217B26-2664-40CE-BC96-2CEBD2C8D686}"/>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6" name="TextBox 17">
              <a:extLst>
                <a:ext uri="{FF2B5EF4-FFF2-40B4-BE49-F238E27FC236}">
                  <a16:creationId xmlns:a16="http://schemas.microsoft.com/office/drawing/2014/main" id="{62F48072-C2E6-40B1-83E3-2C6E62D19C69}"/>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7" name="TextBox 18">
              <a:extLst>
                <a:ext uri="{FF2B5EF4-FFF2-40B4-BE49-F238E27FC236}">
                  <a16:creationId xmlns:a16="http://schemas.microsoft.com/office/drawing/2014/main" id="{7A48D5C4-A4B1-4301-BF11-1234A7F0675C}"/>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 </a:t>
              </a:r>
              <a:fld id="{1DF5AB11-4E01-9140-A8D3-FF97F5B8F91F}" type="slidenum">
                <a:rPr lang="en-US" altLang="en-US" sz="1800" i="1" smtClean="0"/>
                <a:pPr algn="r" eaLnBrk="1" hangingPunct="1">
                  <a:spcBef>
                    <a:spcPct val="0"/>
                  </a:spcBef>
                  <a:buFontTx/>
                  <a:buNone/>
                </a:pPr>
                <a:t>55</a:t>
              </a:fld>
              <a:r>
                <a:rPr lang="en-US" altLang="en-US" sz="1800" i="1"/>
                <a:t>     </a:t>
              </a:r>
              <a:endParaRPr lang="en-US" altLang="en-US" sz="1800" i="1" dirty="0"/>
            </a:p>
          </p:txBody>
        </p:sp>
      </p:grpSp>
    </p:spTree>
    <p:extLst>
      <p:ext uri="{BB962C8B-B14F-4D97-AF65-F5344CB8AC3E}">
        <p14:creationId xmlns:p14="http://schemas.microsoft.com/office/powerpoint/2010/main" val="1538242919"/>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Content Placeholder 2">
            <a:extLst>
              <a:ext uri="{FF2B5EF4-FFF2-40B4-BE49-F238E27FC236}">
                <a16:creationId xmlns:a16="http://schemas.microsoft.com/office/drawing/2014/main" id="{302A1CB4-AD42-0344-9E20-CF8CDC224C40}"/>
              </a:ext>
            </a:extLst>
          </p:cNvPr>
          <p:cNvSpPr>
            <a:spLocks noGrp="1"/>
          </p:cNvSpPr>
          <p:nvPr>
            <p:ph idx="1"/>
          </p:nvPr>
        </p:nvSpPr>
        <p:spPr>
          <a:xfrm>
            <a:off x="533400" y="5334000"/>
            <a:ext cx="8077200" cy="990600"/>
          </a:xfrm>
        </p:spPr>
        <p:txBody>
          <a:bodyPr/>
          <a:lstStyle/>
          <a:p>
            <a:pPr marL="0" lvl="1" indent="0" algn="ctr" eaLnBrk="1" hangingPunct="1">
              <a:buFont typeface="Arial" panose="020B0604020202020204" pitchFamily="34" charset="0"/>
              <a:buNone/>
            </a:pPr>
            <a:r>
              <a:rPr lang="en-US" altLang="en-US" sz="4000" b="1">
                <a:solidFill>
                  <a:srgbClr val="0A15F6"/>
                </a:solidFill>
                <a:ea typeface="ＭＳ Ｐゴシック" panose="020B0600070205080204" pitchFamily="34" charset="-128"/>
              </a:rPr>
              <a:t>End of Chapter 04-1</a:t>
            </a:r>
            <a:endParaRPr lang="en-US" altLang="en-US" sz="4000" b="1" dirty="0">
              <a:solidFill>
                <a:srgbClr val="0A15F6"/>
              </a:solidFill>
              <a:ea typeface="ＭＳ Ｐゴシック" panose="020B0600070205080204" pitchFamily="34" charset="-128"/>
            </a:endParaRPr>
          </a:p>
          <a:p>
            <a:pPr marL="0" lvl="1" indent="0" algn="ctr" eaLnBrk="1" hangingPunct="1">
              <a:buFont typeface="Arial" panose="020B0604020202020204" pitchFamily="34" charset="0"/>
              <a:buNone/>
            </a:pPr>
            <a:endParaRPr lang="en-US" altLang="en-US" sz="2600" dirty="0">
              <a:ea typeface="ＭＳ Ｐゴシック" panose="020B0600070205080204" pitchFamily="34" charset="-128"/>
            </a:endParaRPr>
          </a:p>
        </p:txBody>
      </p:sp>
      <p:sp>
        <p:nvSpPr>
          <p:cNvPr id="63490" name="Rectangle 8">
            <a:extLst>
              <a:ext uri="{FF2B5EF4-FFF2-40B4-BE49-F238E27FC236}">
                <a16:creationId xmlns:a16="http://schemas.microsoft.com/office/drawing/2014/main" id="{E244B441-A76A-F948-BC69-DEE98BD39A3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id-ID" altLang="en-US" sz="1800">
              <a:solidFill>
                <a:srgbClr val="000000"/>
              </a:solidFill>
            </a:endParaRPr>
          </a:p>
        </p:txBody>
      </p:sp>
      <p:pic>
        <p:nvPicPr>
          <p:cNvPr id="63491" name="Picture 2">
            <a:extLst>
              <a:ext uri="{FF2B5EF4-FFF2-40B4-BE49-F238E27FC236}">
                <a16:creationId xmlns:a16="http://schemas.microsoft.com/office/drawing/2014/main" id="{E96BC6C7-A271-1D47-B4A1-C232F63B98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501650"/>
            <a:ext cx="365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4">
            <a:extLst>
              <a:ext uri="{FF2B5EF4-FFF2-40B4-BE49-F238E27FC236}">
                <a16:creationId xmlns:a16="http://schemas.microsoft.com/office/drawing/2014/main" id="{12F5D1B0-BA8F-E74B-B98F-F924015E0EAF}"/>
              </a:ext>
            </a:extLst>
          </p:cNvPr>
          <p:cNvSpPr>
            <a:spLocks noGrp="1" noChangeArrowheads="1"/>
          </p:cNvSpPr>
          <p:nvPr>
            <p:ph type="title"/>
          </p:nvPr>
        </p:nvSpPr>
        <p:spPr/>
        <p:txBody>
          <a:bodyPr/>
          <a:lstStyle/>
          <a:p>
            <a:pPr eaLnBrk="1" hangingPunct="1"/>
            <a:r>
              <a:rPr lang="en-US" altLang="en-US">
                <a:solidFill>
                  <a:srgbClr val="0000FF"/>
                </a:solidFill>
                <a:latin typeface="Arial" panose="020B0604020202020204" pitchFamily="34" charset="0"/>
                <a:ea typeface="ＭＳ Ｐゴシック" panose="020B0600070205080204" pitchFamily="34" charset="-128"/>
              </a:rPr>
              <a:t>Example COMPANY Database (Contd.)</a:t>
            </a:r>
          </a:p>
        </p:txBody>
      </p:sp>
      <p:sp>
        <p:nvSpPr>
          <p:cNvPr id="22530" name="Rectangle 5">
            <a:extLst>
              <a:ext uri="{FF2B5EF4-FFF2-40B4-BE49-F238E27FC236}">
                <a16:creationId xmlns:a16="http://schemas.microsoft.com/office/drawing/2014/main" id="{21DF5320-20BE-C344-A2CE-07A85B877DA8}"/>
              </a:ext>
            </a:extLst>
          </p:cNvPr>
          <p:cNvSpPr>
            <a:spLocks noGrp="1" noChangeArrowheads="1"/>
          </p:cNvSpPr>
          <p:nvPr>
            <p:ph type="body" idx="1"/>
          </p:nvPr>
        </p:nvSpPr>
        <p:spPr/>
        <p:txBody>
          <a:bodyPr/>
          <a:lstStyle/>
          <a:p>
            <a:pPr lvl="1" eaLnBrk="1" hangingPunct="1">
              <a:lnSpc>
                <a:spcPct val="90000"/>
              </a:lnSpc>
            </a:pPr>
            <a:r>
              <a:rPr lang="en-US" altLang="en-US">
                <a:latin typeface="Arial" panose="020B0604020202020204" pitchFamily="34" charset="0"/>
                <a:ea typeface="ＭＳ Ｐゴシック" panose="020B0600070205080204" pitchFamily="34" charset="-128"/>
              </a:rPr>
              <a:t>We store each EMPLOYEE’s social security number, address, salary, sex, and birthdate. </a:t>
            </a:r>
          </a:p>
          <a:p>
            <a:pPr lvl="2" eaLnBrk="1" hangingPunct="1">
              <a:lnSpc>
                <a:spcPct val="90000"/>
              </a:lnSpc>
            </a:pPr>
            <a:r>
              <a:rPr lang="en-US" altLang="en-US">
                <a:latin typeface="Arial" panose="020B0604020202020204" pitchFamily="34" charset="0"/>
                <a:ea typeface="ＭＳ Ｐゴシック" panose="020B0600070205080204" pitchFamily="34" charset="-128"/>
              </a:rPr>
              <a:t>Each employee </a:t>
            </a:r>
            <a:r>
              <a:rPr lang="en-US" altLang="en-US" i="1">
                <a:latin typeface="Arial" panose="020B0604020202020204" pitchFamily="34" charset="0"/>
                <a:ea typeface="ＭＳ Ｐゴシック" panose="020B0600070205080204" pitchFamily="34" charset="-128"/>
              </a:rPr>
              <a:t>works for</a:t>
            </a:r>
            <a:r>
              <a:rPr lang="en-US" altLang="en-US">
                <a:latin typeface="Arial" panose="020B0604020202020204" pitchFamily="34" charset="0"/>
                <a:ea typeface="ＭＳ Ｐゴシック" panose="020B0600070205080204" pitchFamily="34" charset="-128"/>
              </a:rPr>
              <a:t> one department but may </a:t>
            </a:r>
            <a:r>
              <a:rPr lang="en-US" altLang="en-US" i="1">
                <a:latin typeface="Arial" panose="020B0604020202020204" pitchFamily="34" charset="0"/>
                <a:ea typeface="ＭＳ Ｐゴシック" panose="020B0600070205080204" pitchFamily="34" charset="-128"/>
              </a:rPr>
              <a:t>work on</a:t>
            </a:r>
            <a:r>
              <a:rPr lang="en-US" altLang="en-US">
                <a:latin typeface="Arial" panose="020B0604020202020204" pitchFamily="34" charset="0"/>
                <a:ea typeface="ＭＳ Ｐゴシック" panose="020B0600070205080204" pitchFamily="34" charset="-128"/>
              </a:rPr>
              <a:t> several projects.</a:t>
            </a:r>
          </a:p>
          <a:p>
            <a:pPr lvl="2" eaLnBrk="1" hangingPunct="1">
              <a:lnSpc>
                <a:spcPct val="90000"/>
              </a:lnSpc>
            </a:pPr>
            <a:r>
              <a:rPr lang="en-US" altLang="en-US">
                <a:latin typeface="Arial" panose="020B0604020202020204" pitchFamily="34" charset="0"/>
                <a:ea typeface="ＭＳ Ｐゴシック" panose="020B0600070205080204" pitchFamily="34" charset="-128"/>
              </a:rPr>
              <a:t>We keep track of the number of hours per week that an employee currently works on each project.</a:t>
            </a:r>
          </a:p>
          <a:p>
            <a:pPr lvl="2" eaLnBrk="1" hangingPunct="1">
              <a:lnSpc>
                <a:spcPct val="90000"/>
              </a:lnSpc>
            </a:pPr>
            <a:r>
              <a:rPr lang="en-US" altLang="en-US">
                <a:latin typeface="Arial" panose="020B0604020202020204" pitchFamily="34" charset="0"/>
                <a:ea typeface="ＭＳ Ｐゴシック" panose="020B0600070205080204" pitchFamily="34" charset="-128"/>
              </a:rPr>
              <a:t>We also keep track of the </a:t>
            </a:r>
            <a:r>
              <a:rPr lang="en-US" altLang="en-US" i="1">
                <a:latin typeface="Arial" panose="020B0604020202020204" pitchFamily="34" charset="0"/>
                <a:ea typeface="ＭＳ Ｐゴシック" panose="020B0600070205080204" pitchFamily="34" charset="-128"/>
              </a:rPr>
              <a:t>direct supervisor</a:t>
            </a:r>
            <a:r>
              <a:rPr lang="en-US" altLang="en-US">
                <a:latin typeface="Arial" panose="020B0604020202020204" pitchFamily="34" charset="0"/>
                <a:ea typeface="ＭＳ Ｐゴシック" panose="020B0600070205080204" pitchFamily="34" charset="-128"/>
              </a:rPr>
              <a:t> of each employee.</a:t>
            </a:r>
          </a:p>
          <a:p>
            <a:pPr lvl="1" eaLnBrk="1" hangingPunct="1">
              <a:lnSpc>
                <a:spcPct val="90000"/>
              </a:lnSpc>
            </a:pPr>
            <a:r>
              <a:rPr lang="en-US" altLang="en-US">
                <a:latin typeface="Arial" panose="020B0604020202020204" pitchFamily="34" charset="0"/>
                <a:ea typeface="ＭＳ Ｐゴシック" panose="020B0600070205080204" pitchFamily="34" charset="-128"/>
              </a:rPr>
              <a:t>Each employee may </a:t>
            </a:r>
            <a:r>
              <a:rPr lang="en-US" altLang="en-US" i="1">
                <a:latin typeface="Arial" panose="020B0604020202020204" pitchFamily="34" charset="0"/>
                <a:ea typeface="ＭＳ Ｐゴシック" panose="020B0600070205080204" pitchFamily="34" charset="-128"/>
              </a:rPr>
              <a:t>have</a:t>
            </a:r>
            <a:r>
              <a:rPr lang="en-US" altLang="en-US">
                <a:latin typeface="Arial" panose="020B0604020202020204" pitchFamily="34" charset="0"/>
                <a:ea typeface="ＭＳ Ｐゴシック" panose="020B0600070205080204" pitchFamily="34" charset="-128"/>
              </a:rPr>
              <a:t> a number of DEPENDENTs.</a:t>
            </a:r>
          </a:p>
          <a:p>
            <a:pPr lvl="2" eaLnBrk="1" hangingPunct="1">
              <a:lnSpc>
                <a:spcPct val="90000"/>
              </a:lnSpc>
            </a:pPr>
            <a:r>
              <a:rPr lang="en-US" altLang="en-US">
                <a:latin typeface="Arial" panose="020B0604020202020204" pitchFamily="34" charset="0"/>
                <a:ea typeface="ＭＳ Ｐゴシック" panose="020B0600070205080204" pitchFamily="34" charset="-128"/>
              </a:rPr>
              <a:t>For each dependent, we keep track of their name, sex, birthdate, and relationship to the employee.</a:t>
            </a:r>
          </a:p>
        </p:txBody>
      </p:sp>
      <p:grpSp>
        <p:nvGrpSpPr>
          <p:cNvPr id="17" name="Group 16">
            <a:extLst>
              <a:ext uri="{FF2B5EF4-FFF2-40B4-BE49-F238E27FC236}">
                <a16:creationId xmlns:a16="http://schemas.microsoft.com/office/drawing/2014/main" id="{0BD2C3B5-7FB2-47B4-9F58-4573B34AAB68}"/>
              </a:ext>
            </a:extLst>
          </p:cNvPr>
          <p:cNvGrpSpPr/>
          <p:nvPr/>
        </p:nvGrpSpPr>
        <p:grpSpPr>
          <a:xfrm>
            <a:off x="457200" y="6215063"/>
            <a:ext cx="8229600" cy="490537"/>
            <a:chOff x="457200" y="6215063"/>
            <a:chExt cx="8229600" cy="490537"/>
          </a:xfrm>
        </p:grpSpPr>
        <p:sp>
          <p:nvSpPr>
            <p:cNvPr id="18" name="Rectangle 17">
              <a:extLst>
                <a:ext uri="{FF2B5EF4-FFF2-40B4-BE49-F238E27FC236}">
                  <a16:creationId xmlns:a16="http://schemas.microsoft.com/office/drawing/2014/main" id="{92773107-9104-4A22-B60E-CAA5E7AF1650}"/>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9" name="Picture 2">
              <a:extLst>
                <a:ext uri="{FF2B5EF4-FFF2-40B4-BE49-F238E27FC236}">
                  <a16:creationId xmlns:a16="http://schemas.microsoft.com/office/drawing/2014/main" id="{6150632C-BC76-45E2-A32A-85B2F6044BFF}"/>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a:extLst>
                <a:ext uri="{FF2B5EF4-FFF2-40B4-BE49-F238E27FC236}">
                  <a16:creationId xmlns:a16="http://schemas.microsoft.com/office/drawing/2014/main" id="{DA930118-B6C7-42E1-A95F-8F5A27469D72}"/>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21" name="TextBox 17">
              <a:extLst>
                <a:ext uri="{FF2B5EF4-FFF2-40B4-BE49-F238E27FC236}">
                  <a16:creationId xmlns:a16="http://schemas.microsoft.com/office/drawing/2014/main" id="{7D3D8103-961E-4B4E-9A66-B6F70038AF7F}"/>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22" name="TextBox 18">
              <a:extLst>
                <a:ext uri="{FF2B5EF4-FFF2-40B4-BE49-F238E27FC236}">
                  <a16:creationId xmlns:a16="http://schemas.microsoft.com/office/drawing/2014/main" id="{0A7D0F9D-B3EA-4E16-B520-7908E820B3DD}"/>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a:t>
              </a:r>
              <a:r>
                <a:rPr lang="en-US" altLang="en-US" sz="1800" i="1" dirty="0"/>
                <a:t>/ </a:t>
              </a:r>
              <a:fld id="{1DF5AB11-4E01-9140-A8D3-FF97F5B8F91F}" type="slidenum">
                <a:rPr lang="en-US" altLang="en-US" sz="1800" i="1"/>
                <a:pPr algn="r" eaLnBrk="1" hangingPunct="1">
                  <a:spcBef>
                    <a:spcPct val="0"/>
                  </a:spcBef>
                  <a:buFontTx/>
                  <a:buNone/>
                </a:pPr>
                <a:t>6</a:t>
              </a:fld>
              <a:r>
                <a:rPr lang="en-US" altLang="en-US" sz="1800" i="1" dirty="0"/>
                <a:t>     </a:t>
              </a:r>
            </a:p>
          </p:txBody>
        </p:sp>
      </p:grpSp>
    </p:spTree>
    <p:extLst>
      <p:ext uri="{BB962C8B-B14F-4D97-AF65-F5344CB8AC3E}">
        <p14:creationId xmlns:p14="http://schemas.microsoft.com/office/powerpoint/2010/main" val="419204306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4">
            <a:extLst>
              <a:ext uri="{FF2B5EF4-FFF2-40B4-BE49-F238E27FC236}">
                <a16:creationId xmlns:a16="http://schemas.microsoft.com/office/drawing/2014/main" id="{2CFE2E66-CC7A-9B4B-944A-192C81CDBB46}"/>
              </a:ext>
            </a:extLst>
          </p:cNvPr>
          <p:cNvSpPr>
            <a:spLocks noGrp="1" noChangeArrowheads="1"/>
          </p:cNvSpPr>
          <p:nvPr>
            <p:ph type="title"/>
          </p:nvPr>
        </p:nvSpPr>
        <p:spPr/>
        <p:txBody>
          <a:bodyPr/>
          <a:lstStyle/>
          <a:p>
            <a:pPr eaLnBrk="1" hangingPunct="1"/>
            <a:r>
              <a:rPr lang="en-US" altLang="en-US">
                <a:solidFill>
                  <a:srgbClr val="0000FF"/>
                </a:solidFill>
                <a:latin typeface="Arial" panose="020B0604020202020204" pitchFamily="34" charset="0"/>
                <a:ea typeface="ＭＳ Ｐゴシック" panose="020B0600070205080204" pitchFamily="34" charset="-128"/>
              </a:rPr>
              <a:t>ER Model Concepts</a:t>
            </a:r>
          </a:p>
        </p:txBody>
      </p:sp>
      <p:sp>
        <p:nvSpPr>
          <p:cNvPr id="24578" name="Rectangle 5">
            <a:extLst>
              <a:ext uri="{FF2B5EF4-FFF2-40B4-BE49-F238E27FC236}">
                <a16:creationId xmlns:a16="http://schemas.microsoft.com/office/drawing/2014/main" id="{39F6C969-EFA9-2443-B609-4612655157DC}"/>
              </a:ext>
            </a:extLst>
          </p:cNvPr>
          <p:cNvSpPr>
            <a:spLocks noGrp="1" noChangeArrowheads="1"/>
          </p:cNvSpPr>
          <p:nvPr>
            <p:ph type="body" idx="1"/>
          </p:nvPr>
        </p:nvSpPr>
        <p:spPr/>
        <p:txBody>
          <a:bodyPr/>
          <a:lstStyle/>
          <a:p>
            <a:pPr eaLnBrk="1" hangingPunct="1">
              <a:lnSpc>
                <a:spcPct val="80000"/>
              </a:lnSpc>
            </a:pPr>
            <a:r>
              <a:rPr lang="en-US" altLang="en-US" sz="2400">
                <a:latin typeface="Arial" panose="020B0604020202020204" pitchFamily="34" charset="0"/>
                <a:ea typeface="ＭＳ Ｐゴシック" panose="020B0600070205080204" pitchFamily="34" charset="-128"/>
              </a:rPr>
              <a:t>Entities and Attributes</a:t>
            </a:r>
          </a:p>
          <a:p>
            <a:pPr lvl="1" eaLnBrk="1" hangingPunct="1">
              <a:lnSpc>
                <a:spcPct val="80000"/>
              </a:lnSpc>
            </a:pPr>
            <a:r>
              <a:rPr lang="en-US" altLang="en-US" sz="2200">
                <a:latin typeface="Arial" panose="020B0604020202020204" pitchFamily="34" charset="0"/>
                <a:ea typeface="ＭＳ Ｐゴシック" panose="020B0600070205080204" pitchFamily="34" charset="-128"/>
              </a:rPr>
              <a:t>Entities are specific objects or things in the mini-world that are represented in the database.</a:t>
            </a:r>
          </a:p>
          <a:p>
            <a:pPr lvl="2" eaLnBrk="1" hangingPunct="1">
              <a:lnSpc>
                <a:spcPct val="80000"/>
              </a:lnSpc>
            </a:pPr>
            <a:r>
              <a:rPr lang="en-US" altLang="en-US" sz="2000">
                <a:latin typeface="Arial" panose="020B0604020202020204" pitchFamily="34" charset="0"/>
                <a:ea typeface="ＭＳ Ｐゴシック" panose="020B0600070205080204" pitchFamily="34" charset="-128"/>
              </a:rPr>
              <a:t>For example the EMPLOYEE John Smith, the Research DEPARTMENT, the ProductX PROJECT</a:t>
            </a:r>
          </a:p>
          <a:p>
            <a:pPr lvl="1" eaLnBrk="1" hangingPunct="1">
              <a:lnSpc>
                <a:spcPct val="80000"/>
              </a:lnSpc>
            </a:pPr>
            <a:r>
              <a:rPr lang="en-US" altLang="en-US" sz="2200">
                <a:latin typeface="Arial" panose="020B0604020202020204" pitchFamily="34" charset="0"/>
                <a:ea typeface="ＭＳ Ｐゴシック" panose="020B0600070205080204" pitchFamily="34" charset="-128"/>
              </a:rPr>
              <a:t>Attributes are properties used to describe an entity.</a:t>
            </a:r>
          </a:p>
          <a:p>
            <a:pPr lvl="2" eaLnBrk="1" hangingPunct="1">
              <a:lnSpc>
                <a:spcPct val="80000"/>
              </a:lnSpc>
            </a:pPr>
            <a:r>
              <a:rPr lang="en-US" altLang="en-US" sz="2000">
                <a:latin typeface="Arial" panose="020B0604020202020204" pitchFamily="34" charset="0"/>
                <a:ea typeface="ＭＳ Ｐゴシック" panose="020B0600070205080204" pitchFamily="34" charset="-128"/>
              </a:rPr>
              <a:t>For example an EMPLOYEE entity may have the attributes Name, SSN, Address, Sex, BirthDate</a:t>
            </a:r>
          </a:p>
          <a:p>
            <a:pPr lvl="1" eaLnBrk="1" hangingPunct="1">
              <a:lnSpc>
                <a:spcPct val="80000"/>
              </a:lnSpc>
            </a:pPr>
            <a:r>
              <a:rPr lang="en-US" altLang="en-US" sz="2200">
                <a:latin typeface="Arial" panose="020B0604020202020204" pitchFamily="34" charset="0"/>
                <a:ea typeface="ＭＳ Ｐゴシック" panose="020B0600070205080204" pitchFamily="34" charset="-128"/>
              </a:rPr>
              <a:t>A specific entity will have a value for each of its attributes.</a:t>
            </a:r>
          </a:p>
          <a:p>
            <a:pPr lvl="2" eaLnBrk="1" hangingPunct="1">
              <a:lnSpc>
                <a:spcPct val="80000"/>
              </a:lnSpc>
            </a:pPr>
            <a:r>
              <a:rPr lang="en-US" altLang="en-US" sz="2000">
                <a:latin typeface="Arial" panose="020B0604020202020204" pitchFamily="34" charset="0"/>
                <a:ea typeface="ＭＳ Ｐゴシック" panose="020B0600070205080204" pitchFamily="34" charset="-128"/>
              </a:rPr>
              <a:t>For example a specific employee entity may have Name='John Smith', SSN='123456789', Address ='731, Fondren, Houston, TX', Sex='M', BirthDate='09-JAN-55‘</a:t>
            </a:r>
          </a:p>
          <a:p>
            <a:pPr lvl="1" eaLnBrk="1" hangingPunct="1">
              <a:lnSpc>
                <a:spcPct val="80000"/>
              </a:lnSpc>
            </a:pPr>
            <a:r>
              <a:rPr lang="en-US" altLang="en-US" sz="2200">
                <a:latin typeface="Arial" panose="020B0604020202020204" pitchFamily="34" charset="0"/>
                <a:ea typeface="ＭＳ Ｐゴシック" panose="020B0600070205080204" pitchFamily="34" charset="-128"/>
              </a:rPr>
              <a:t>Each attribute has a </a:t>
            </a:r>
            <a:r>
              <a:rPr lang="en-US" altLang="en-US" sz="2200" i="1">
                <a:latin typeface="Arial" panose="020B0604020202020204" pitchFamily="34" charset="0"/>
                <a:ea typeface="ＭＳ Ｐゴシック" panose="020B0600070205080204" pitchFamily="34" charset="-128"/>
              </a:rPr>
              <a:t>value set</a:t>
            </a:r>
            <a:r>
              <a:rPr lang="en-US" altLang="en-US" sz="2200">
                <a:latin typeface="Arial" panose="020B0604020202020204" pitchFamily="34" charset="0"/>
                <a:ea typeface="ＭＳ Ｐゴシック" panose="020B0600070205080204" pitchFamily="34" charset="-128"/>
              </a:rPr>
              <a:t> (or data type) associated with it – e.g. integer, string, subrange, enumerated type, …</a:t>
            </a:r>
          </a:p>
        </p:txBody>
      </p:sp>
      <p:grpSp>
        <p:nvGrpSpPr>
          <p:cNvPr id="17" name="Group 16">
            <a:extLst>
              <a:ext uri="{FF2B5EF4-FFF2-40B4-BE49-F238E27FC236}">
                <a16:creationId xmlns:a16="http://schemas.microsoft.com/office/drawing/2014/main" id="{EC291270-E021-4D76-B6EF-AC16B6B9A8D5}"/>
              </a:ext>
            </a:extLst>
          </p:cNvPr>
          <p:cNvGrpSpPr/>
          <p:nvPr/>
        </p:nvGrpSpPr>
        <p:grpSpPr>
          <a:xfrm>
            <a:off x="457200" y="6215063"/>
            <a:ext cx="8229600" cy="490537"/>
            <a:chOff x="457200" y="6215063"/>
            <a:chExt cx="8229600" cy="490537"/>
          </a:xfrm>
        </p:grpSpPr>
        <p:sp>
          <p:nvSpPr>
            <p:cNvPr id="18" name="Rectangle 17">
              <a:extLst>
                <a:ext uri="{FF2B5EF4-FFF2-40B4-BE49-F238E27FC236}">
                  <a16:creationId xmlns:a16="http://schemas.microsoft.com/office/drawing/2014/main" id="{A5938739-14EA-4044-A6FF-57D5591DBBF9}"/>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9" name="Picture 2">
              <a:extLst>
                <a:ext uri="{FF2B5EF4-FFF2-40B4-BE49-F238E27FC236}">
                  <a16:creationId xmlns:a16="http://schemas.microsoft.com/office/drawing/2014/main" id="{55F97C55-465C-448D-B885-0EA83CD5B595}"/>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a:extLst>
                <a:ext uri="{FF2B5EF4-FFF2-40B4-BE49-F238E27FC236}">
                  <a16:creationId xmlns:a16="http://schemas.microsoft.com/office/drawing/2014/main" id="{84C1C032-57A8-423A-B5C7-F1A4D9726108}"/>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21" name="TextBox 17">
              <a:extLst>
                <a:ext uri="{FF2B5EF4-FFF2-40B4-BE49-F238E27FC236}">
                  <a16:creationId xmlns:a16="http://schemas.microsoft.com/office/drawing/2014/main" id="{BDE33740-6EC3-49F0-ADDE-ADFC9E119112}"/>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22" name="TextBox 18">
              <a:extLst>
                <a:ext uri="{FF2B5EF4-FFF2-40B4-BE49-F238E27FC236}">
                  <a16:creationId xmlns:a16="http://schemas.microsoft.com/office/drawing/2014/main" id="{59170EAB-3DFB-4E1D-9531-748055E41409}"/>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a:t>
              </a:r>
              <a:r>
                <a:rPr lang="en-US" altLang="en-US" sz="1800" i="1" dirty="0"/>
                <a:t>/ </a:t>
              </a:r>
              <a:fld id="{1DF5AB11-4E01-9140-A8D3-FF97F5B8F91F}" type="slidenum">
                <a:rPr lang="en-US" altLang="en-US" sz="1800" i="1"/>
                <a:pPr algn="r" eaLnBrk="1" hangingPunct="1">
                  <a:spcBef>
                    <a:spcPct val="0"/>
                  </a:spcBef>
                  <a:buFontTx/>
                  <a:buNone/>
                </a:pPr>
                <a:t>7</a:t>
              </a:fld>
              <a:r>
                <a:rPr lang="en-US" altLang="en-US" sz="1800" i="1" dirty="0"/>
                <a:t>     </a:t>
              </a:r>
            </a:p>
          </p:txBody>
        </p:sp>
      </p:grpSp>
    </p:spTree>
    <p:extLst>
      <p:ext uri="{BB962C8B-B14F-4D97-AF65-F5344CB8AC3E}">
        <p14:creationId xmlns:p14="http://schemas.microsoft.com/office/powerpoint/2010/main" val="1282902569"/>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4">
            <a:extLst>
              <a:ext uri="{FF2B5EF4-FFF2-40B4-BE49-F238E27FC236}">
                <a16:creationId xmlns:a16="http://schemas.microsoft.com/office/drawing/2014/main" id="{1361AB30-D29B-F449-909A-D5CE1CE9FEE4}"/>
              </a:ext>
            </a:extLst>
          </p:cNvPr>
          <p:cNvSpPr>
            <a:spLocks noGrp="1" noChangeArrowheads="1"/>
          </p:cNvSpPr>
          <p:nvPr>
            <p:ph type="title"/>
          </p:nvPr>
        </p:nvSpPr>
        <p:spPr/>
        <p:txBody>
          <a:bodyPr/>
          <a:lstStyle/>
          <a:p>
            <a:pPr eaLnBrk="1" hangingPunct="1"/>
            <a:r>
              <a:rPr lang="en-US" altLang="en-US">
                <a:solidFill>
                  <a:srgbClr val="0000FF"/>
                </a:solidFill>
                <a:latin typeface="Arial" panose="020B0604020202020204" pitchFamily="34" charset="0"/>
                <a:ea typeface="ＭＳ Ｐゴシック" panose="020B0600070205080204" pitchFamily="34" charset="-128"/>
              </a:rPr>
              <a:t>Types of Attributes (1)</a:t>
            </a:r>
          </a:p>
        </p:txBody>
      </p:sp>
      <p:sp>
        <p:nvSpPr>
          <p:cNvPr id="26626" name="Rectangle 5">
            <a:extLst>
              <a:ext uri="{FF2B5EF4-FFF2-40B4-BE49-F238E27FC236}">
                <a16:creationId xmlns:a16="http://schemas.microsoft.com/office/drawing/2014/main" id="{5BF4608C-0D42-1846-97B4-C074C23916EE}"/>
              </a:ext>
            </a:extLst>
          </p:cNvPr>
          <p:cNvSpPr>
            <a:spLocks noGrp="1" noChangeArrowheads="1"/>
          </p:cNvSpPr>
          <p:nvPr>
            <p:ph type="body" idx="1"/>
          </p:nvPr>
        </p:nvSpPr>
        <p:spPr/>
        <p:txBody>
          <a:bodyPr/>
          <a:lstStyle/>
          <a:p>
            <a:pPr eaLnBrk="1" hangingPunct="1">
              <a:lnSpc>
                <a:spcPct val="80000"/>
              </a:lnSpc>
            </a:pPr>
            <a:r>
              <a:rPr lang="en-US" altLang="en-US" sz="2400">
                <a:latin typeface="Arial" panose="020B0604020202020204" pitchFamily="34" charset="0"/>
                <a:ea typeface="ＭＳ Ｐゴシック" panose="020B0600070205080204" pitchFamily="34" charset="-128"/>
              </a:rPr>
              <a:t>Simple</a:t>
            </a:r>
          </a:p>
          <a:p>
            <a:pPr lvl="1" eaLnBrk="1" hangingPunct="1">
              <a:lnSpc>
                <a:spcPct val="80000"/>
              </a:lnSpc>
            </a:pPr>
            <a:r>
              <a:rPr lang="en-US" altLang="en-US" sz="2100">
                <a:latin typeface="Arial" panose="020B0604020202020204" pitchFamily="34" charset="0"/>
                <a:ea typeface="ＭＳ Ｐゴシック" panose="020B0600070205080204" pitchFamily="34" charset="-128"/>
              </a:rPr>
              <a:t>Each entity has a single atomic value for the attribute. For example, SSN or Sex.</a:t>
            </a:r>
          </a:p>
          <a:p>
            <a:pPr eaLnBrk="1" hangingPunct="1">
              <a:lnSpc>
                <a:spcPct val="80000"/>
              </a:lnSpc>
            </a:pPr>
            <a:r>
              <a:rPr lang="en-US" altLang="en-US" sz="2400">
                <a:latin typeface="Arial" panose="020B0604020202020204" pitchFamily="34" charset="0"/>
                <a:ea typeface="ＭＳ Ｐゴシック" panose="020B0600070205080204" pitchFamily="34" charset="-128"/>
              </a:rPr>
              <a:t>Composite</a:t>
            </a:r>
          </a:p>
          <a:p>
            <a:pPr lvl="1" eaLnBrk="1" hangingPunct="1">
              <a:lnSpc>
                <a:spcPct val="80000"/>
              </a:lnSpc>
            </a:pPr>
            <a:r>
              <a:rPr lang="en-US" altLang="en-US" sz="2100">
                <a:latin typeface="Arial" panose="020B0604020202020204" pitchFamily="34" charset="0"/>
                <a:ea typeface="ＭＳ Ｐゴシック" panose="020B0600070205080204" pitchFamily="34" charset="-128"/>
              </a:rPr>
              <a:t>The attribute may be composed of several components. For example:</a:t>
            </a:r>
          </a:p>
          <a:p>
            <a:pPr lvl="2" eaLnBrk="1" hangingPunct="1">
              <a:lnSpc>
                <a:spcPct val="80000"/>
              </a:lnSpc>
            </a:pPr>
            <a:r>
              <a:rPr lang="en-US" altLang="en-US" sz="1900">
                <a:latin typeface="Arial" panose="020B0604020202020204" pitchFamily="34" charset="0"/>
                <a:ea typeface="ＭＳ Ｐゴシック" panose="020B0600070205080204" pitchFamily="34" charset="-128"/>
              </a:rPr>
              <a:t>Address(Apt#, House#, Street, City, State, ZipCode, Country), or</a:t>
            </a:r>
          </a:p>
          <a:p>
            <a:pPr lvl="2" eaLnBrk="1" hangingPunct="1">
              <a:lnSpc>
                <a:spcPct val="80000"/>
              </a:lnSpc>
            </a:pPr>
            <a:r>
              <a:rPr lang="en-US" altLang="en-US" sz="1900">
                <a:latin typeface="Arial" panose="020B0604020202020204" pitchFamily="34" charset="0"/>
                <a:ea typeface="ＭＳ Ｐゴシック" panose="020B0600070205080204" pitchFamily="34" charset="-128"/>
              </a:rPr>
              <a:t>Name(FirstName, MiddleName, LastName).</a:t>
            </a:r>
          </a:p>
          <a:p>
            <a:pPr lvl="2" eaLnBrk="1" hangingPunct="1">
              <a:lnSpc>
                <a:spcPct val="80000"/>
              </a:lnSpc>
            </a:pPr>
            <a:r>
              <a:rPr lang="en-US" altLang="en-US" sz="2000">
                <a:latin typeface="Arial" panose="020B0604020202020204" pitchFamily="34" charset="0"/>
                <a:ea typeface="ＭＳ Ｐゴシック" panose="020B0600070205080204" pitchFamily="34" charset="-128"/>
              </a:rPr>
              <a:t>Composition may form a hierarchy where some components are themselves composite.</a:t>
            </a:r>
          </a:p>
          <a:p>
            <a:pPr eaLnBrk="1" hangingPunct="1">
              <a:lnSpc>
                <a:spcPct val="80000"/>
              </a:lnSpc>
            </a:pPr>
            <a:r>
              <a:rPr lang="en-US" altLang="en-US" sz="2400">
                <a:latin typeface="Arial" panose="020B0604020202020204" pitchFamily="34" charset="0"/>
                <a:ea typeface="ＭＳ Ｐゴシック" panose="020B0600070205080204" pitchFamily="34" charset="-128"/>
              </a:rPr>
              <a:t>Multi-valued</a:t>
            </a:r>
          </a:p>
          <a:p>
            <a:pPr lvl="1" eaLnBrk="1" hangingPunct="1">
              <a:lnSpc>
                <a:spcPct val="80000"/>
              </a:lnSpc>
            </a:pPr>
            <a:r>
              <a:rPr lang="en-US" altLang="en-US" sz="2100">
                <a:latin typeface="Arial" panose="020B0604020202020204" pitchFamily="34" charset="0"/>
                <a:ea typeface="ＭＳ Ｐゴシック" panose="020B0600070205080204" pitchFamily="34" charset="-128"/>
              </a:rPr>
              <a:t>An entity may have multiple values for that attribute. For example, Color of a CAR or PreviousDegrees of a STUDENT.</a:t>
            </a:r>
          </a:p>
          <a:p>
            <a:pPr lvl="2" eaLnBrk="1" hangingPunct="1">
              <a:lnSpc>
                <a:spcPct val="80000"/>
              </a:lnSpc>
            </a:pPr>
            <a:r>
              <a:rPr lang="en-US" altLang="en-US" sz="2000">
                <a:latin typeface="Arial" panose="020B0604020202020204" pitchFamily="34" charset="0"/>
                <a:ea typeface="ＭＳ Ｐゴシック" panose="020B0600070205080204" pitchFamily="34" charset="-128"/>
              </a:rPr>
              <a:t>Denoted as {Color} or {PreviousDegrees}.</a:t>
            </a:r>
          </a:p>
        </p:txBody>
      </p:sp>
      <p:sp>
        <p:nvSpPr>
          <p:cNvPr id="4" name="Slide Number Placeholder 3">
            <a:extLst>
              <a:ext uri="{FF2B5EF4-FFF2-40B4-BE49-F238E27FC236}">
                <a16:creationId xmlns:a16="http://schemas.microsoft.com/office/drawing/2014/main" id="{EDF7B7CD-4FD4-1C48-A25C-4FFE684EA361}"/>
              </a:ext>
            </a:extLst>
          </p:cNvPr>
          <p:cNvSpPr>
            <a:spLocks noGrp="1"/>
          </p:cNvSpPr>
          <p:nvPr>
            <p:ph type="sldNum" sz="quarter" idx="12"/>
          </p:nvPr>
        </p:nvSpPr>
        <p:spPr/>
        <p:txBody>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fld id="{78D4B9CE-A4E8-524A-9A9C-8A4C5E580D14}" type="slidenum">
              <a:rPr lang="en-US" altLang="en-US" sz="1200">
                <a:solidFill>
                  <a:srgbClr val="898989"/>
                </a:solidFill>
              </a:rPr>
              <a:pPr eaLnBrk="1" hangingPunct="1"/>
              <a:t>8</a:t>
            </a:fld>
            <a:endParaRPr lang="en-US" altLang="en-US" sz="1200">
              <a:solidFill>
                <a:srgbClr val="898989"/>
              </a:solidFill>
            </a:endParaRPr>
          </a:p>
        </p:txBody>
      </p:sp>
      <p:grpSp>
        <p:nvGrpSpPr>
          <p:cNvPr id="11" name="Group 10">
            <a:extLst>
              <a:ext uri="{FF2B5EF4-FFF2-40B4-BE49-F238E27FC236}">
                <a16:creationId xmlns:a16="http://schemas.microsoft.com/office/drawing/2014/main" id="{6410A742-552C-4427-8572-C4DB0E996918}"/>
              </a:ext>
            </a:extLst>
          </p:cNvPr>
          <p:cNvGrpSpPr/>
          <p:nvPr/>
        </p:nvGrpSpPr>
        <p:grpSpPr>
          <a:xfrm>
            <a:off x="457200" y="6215063"/>
            <a:ext cx="8229600" cy="490537"/>
            <a:chOff x="457200" y="6215063"/>
            <a:chExt cx="8229600" cy="490537"/>
          </a:xfrm>
        </p:grpSpPr>
        <p:sp>
          <p:nvSpPr>
            <p:cNvPr id="12" name="Rectangle 11">
              <a:extLst>
                <a:ext uri="{FF2B5EF4-FFF2-40B4-BE49-F238E27FC236}">
                  <a16:creationId xmlns:a16="http://schemas.microsoft.com/office/drawing/2014/main" id="{44226F8C-0051-4EB6-B561-E04FBB6441D1}"/>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3" name="Picture 2">
              <a:extLst>
                <a:ext uri="{FF2B5EF4-FFF2-40B4-BE49-F238E27FC236}">
                  <a16:creationId xmlns:a16="http://schemas.microsoft.com/office/drawing/2014/main" id="{DF9D4B12-B3CC-4760-883C-5EA0430EF5AB}"/>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a:extLst>
                <a:ext uri="{FF2B5EF4-FFF2-40B4-BE49-F238E27FC236}">
                  <a16:creationId xmlns:a16="http://schemas.microsoft.com/office/drawing/2014/main" id="{0F3A7F5A-3520-4EDA-AE0E-19B37BBDED1D}"/>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5" name="TextBox 17">
              <a:extLst>
                <a:ext uri="{FF2B5EF4-FFF2-40B4-BE49-F238E27FC236}">
                  <a16:creationId xmlns:a16="http://schemas.microsoft.com/office/drawing/2014/main" id="{B698488A-075B-4833-8CC1-1E80999C7C47}"/>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6" name="TextBox 18">
              <a:extLst>
                <a:ext uri="{FF2B5EF4-FFF2-40B4-BE49-F238E27FC236}">
                  <a16:creationId xmlns:a16="http://schemas.microsoft.com/office/drawing/2014/main" id="{906C679E-9237-4AB9-9954-776B492F421B}"/>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a:t>
              </a:r>
              <a:r>
                <a:rPr lang="en-US" altLang="en-US" sz="1800" i="1" dirty="0"/>
                <a:t>/ </a:t>
              </a:r>
              <a:fld id="{1DF5AB11-4E01-9140-A8D3-FF97F5B8F91F}" type="slidenum">
                <a:rPr lang="en-US" altLang="en-US" sz="1800" i="1"/>
                <a:pPr algn="r" eaLnBrk="1" hangingPunct="1">
                  <a:spcBef>
                    <a:spcPct val="0"/>
                  </a:spcBef>
                  <a:buFontTx/>
                  <a:buNone/>
                </a:pPr>
                <a:t>8</a:t>
              </a:fld>
              <a:r>
                <a:rPr lang="en-US" altLang="en-US" sz="1800" i="1" dirty="0"/>
                <a:t>     </a:t>
              </a:r>
            </a:p>
          </p:txBody>
        </p:sp>
      </p:grpSp>
    </p:spTree>
    <p:extLst>
      <p:ext uri="{BB962C8B-B14F-4D97-AF65-F5344CB8AC3E}">
        <p14:creationId xmlns:p14="http://schemas.microsoft.com/office/powerpoint/2010/main" val="630218641"/>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4">
            <a:extLst>
              <a:ext uri="{FF2B5EF4-FFF2-40B4-BE49-F238E27FC236}">
                <a16:creationId xmlns:a16="http://schemas.microsoft.com/office/drawing/2014/main" id="{C477C843-7E10-7244-B90F-06F38AE87280}"/>
              </a:ext>
            </a:extLst>
          </p:cNvPr>
          <p:cNvSpPr>
            <a:spLocks noGrp="1" noChangeArrowheads="1"/>
          </p:cNvSpPr>
          <p:nvPr>
            <p:ph type="title"/>
          </p:nvPr>
        </p:nvSpPr>
        <p:spPr/>
        <p:txBody>
          <a:bodyPr/>
          <a:lstStyle/>
          <a:p>
            <a:pPr eaLnBrk="1" hangingPunct="1"/>
            <a:r>
              <a:rPr lang="en-US" altLang="en-US">
                <a:solidFill>
                  <a:srgbClr val="0000FF"/>
                </a:solidFill>
                <a:latin typeface="Arial" panose="020B0604020202020204" pitchFamily="34" charset="0"/>
                <a:ea typeface="ＭＳ Ｐゴシック" panose="020B0600070205080204" pitchFamily="34" charset="-128"/>
              </a:rPr>
              <a:t>Types of Attributes (2)</a:t>
            </a:r>
          </a:p>
        </p:txBody>
      </p:sp>
      <p:sp>
        <p:nvSpPr>
          <p:cNvPr id="28674" name="Rectangle 5">
            <a:extLst>
              <a:ext uri="{FF2B5EF4-FFF2-40B4-BE49-F238E27FC236}">
                <a16:creationId xmlns:a16="http://schemas.microsoft.com/office/drawing/2014/main" id="{55C2DA96-A107-204C-AA8D-6693212F7064}"/>
              </a:ext>
            </a:extLst>
          </p:cNvPr>
          <p:cNvSpPr>
            <a:spLocks noGrp="1" noChangeArrowheads="1"/>
          </p:cNvSpPr>
          <p:nvPr>
            <p:ph type="body" idx="1"/>
          </p:nvPr>
        </p:nvSpPr>
        <p:spPr>
          <a:xfrm>
            <a:off x="457200" y="1524000"/>
            <a:ext cx="8229600" cy="4525963"/>
          </a:xfrm>
        </p:spPr>
        <p:txBody>
          <a:bodyPr/>
          <a:lstStyle/>
          <a:p>
            <a:pPr eaLnBrk="1" hangingPunct="1"/>
            <a:r>
              <a:rPr lang="en-US" altLang="en-US">
                <a:latin typeface="Arial" panose="020B0604020202020204" pitchFamily="34" charset="0"/>
                <a:ea typeface="ＭＳ Ｐゴシック" panose="020B0600070205080204" pitchFamily="34" charset="-128"/>
              </a:rPr>
              <a:t>In general, composite and multi-valued attributes may be nested arbitrarily to any number of levels, although this is rare.</a:t>
            </a:r>
          </a:p>
          <a:p>
            <a:pPr lvl="1" eaLnBrk="1" hangingPunct="1"/>
            <a:r>
              <a:rPr lang="en-US" altLang="en-US" sz="2600">
                <a:latin typeface="Arial" panose="020B0604020202020204" pitchFamily="34" charset="0"/>
                <a:ea typeface="ＭＳ Ｐゴシック" panose="020B0600070205080204" pitchFamily="34" charset="-128"/>
              </a:rPr>
              <a:t>For example, PreviousDegrees of a STUDENT is a composite multi-valued attribute denoted by {PreviousDegrees (College, Year, Degree, Field)}</a:t>
            </a:r>
          </a:p>
          <a:p>
            <a:pPr lvl="1" eaLnBrk="1" hangingPunct="1"/>
            <a:r>
              <a:rPr lang="en-US" altLang="en-US" sz="2600">
                <a:latin typeface="Arial" panose="020B0604020202020204" pitchFamily="34" charset="0"/>
                <a:ea typeface="ＭＳ Ｐゴシック" panose="020B0600070205080204" pitchFamily="34" charset="-128"/>
              </a:rPr>
              <a:t>Multiple PreviousDegrees values can exist</a:t>
            </a:r>
          </a:p>
          <a:p>
            <a:pPr lvl="1" eaLnBrk="1" hangingPunct="1"/>
            <a:r>
              <a:rPr lang="en-US" altLang="en-US" sz="2600">
                <a:latin typeface="Arial" panose="020B0604020202020204" pitchFamily="34" charset="0"/>
                <a:ea typeface="ＭＳ Ｐゴシック" panose="020B0600070205080204" pitchFamily="34" charset="-128"/>
              </a:rPr>
              <a:t>Each has four subcomponent attributes:</a:t>
            </a:r>
          </a:p>
          <a:p>
            <a:pPr lvl="2" eaLnBrk="1" hangingPunct="1"/>
            <a:r>
              <a:rPr lang="en-US" altLang="en-US" sz="2200">
                <a:latin typeface="Arial" panose="020B0604020202020204" pitchFamily="34" charset="0"/>
                <a:ea typeface="ＭＳ Ｐゴシック" panose="020B0600070205080204" pitchFamily="34" charset="-128"/>
              </a:rPr>
              <a:t>College, Year, Degree, Field</a:t>
            </a:r>
          </a:p>
        </p:txBody>
      </p:sp>
      <p:grpSp>
        <p:nvGrpSpPr>
          <p:cNvPr id="11" name="Group 10">
            <a:extLst>
              <a:ext uri="{FF2B5EF4-FFF2-40B4-BE49-F238E27FC236}">
                <a16:creationId xmlns:a16="http://schemas.microsoft.com/office/drawing/2014/main" id="{1C29C30B-54F4-43AC-AEB2-B61E4A8DF48A}"/>
              </a:ext>
            </a:extLst>
          </p:cNvPr>
          <p:cNvGrpSpPr/>
          <p:nvPr/>
        </p:nvGrpSpPr>
        <p:grpSpPr>
          <a:xfrm>
            <a:off x="457200" y="6215063"/>
            <a:ext cx="8229600" cy="490537"/>
            <a:chOff x="457200" y="6215063"/>
            <a:chExt cx="8229600" cy="490537"/>
          </a:xfrm>
        </p:grpSpPr>
        <p:sp>
          <p:nvSpPr>
            <p:cNvPr id="12" name="Rectangle 11">
              <a:extLst>
                <a:ext uri="{FF2B5EF4-FFF2-40B4-BE49-F238E27FC236}">
                  <a16:creationId xmlns:a16="http://schemas.microsoft.com/office/drawing/2014/main" id="{7A8F0CB6-6743-4C74-BD6F-ED391F682E27}"/>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3" name="Picture 2">
              <a:extLst>
                <a:ext uri="{FF2B5EF4-FFF2-40B4-BE49-F238E27FC236}">
                  <a16:creationId xmlns:a16="http://schemas.microsoft.com/office/drawing/2014/main" id="{3C30DE3D-0848-4E0F-B438-1706ABD6089E}"/>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a:extLst>
                <a:ext uri="{FF2B5EF4-FFF2-40B4-BE49-F238E27FC236}">
                  <a16:creationId xmlns:a16="http://schemas.microsoft.com/office/drawing/2014/main" id="{664C9F1D-B816-421A-B52F-07E6A7B41381}"/>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5" name="TextBox 17">
              <a:extLst>
                <a:ext uri="{FF2B5EF4-FFF2-40B4-BE49-F238E27FC236}">
                  <a16:creationId xmlns:a16="http://schemas.microsoft.com/office/drawing/2014/main" id="{A81FF8B9-1CB3-4ECF-AC2B-0921AFD64F1B}"/>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ER Modeling</a:t>
              </a:r>
            </a:p>
          </p:txBody>
        </p:sp>
        <p:sp>
          <p:nvSpPr>
            <p:cNvPr id="16" name="TextBox 18">
              <a:extLst>
                <a:ext uri="{FF2B5EF4-FFF2-40B4-BE49-F238E27FC236}">
                  <a16:creationId xmlns:a16="http://schemas.microsoft.com/office/drawing/2014/main" id="{4A907BCA-ADB6-4244-806E-D9C22ECBDDAA}"/>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04-1 </a:t>
              </a:r>
              <a:r>
                <a:rPr lang="en-US" altLang="en-US" sz="1800" i="1" dirty="0"/>
                <a:t>/ </a:t>
              </a:r>
              <a:fld id="{1DF5AB11-4E01-9140-A8D3-FF97F5B8F91F}" type="slidenum">
                <a:rPr lang="en-US" altLang="en-US" sz="1800" i="1"/>
                <a:pPr algn="r" eaLnBrk="1" hangingPunct="1">
                  <a:spcBef>
                    <a:spcPct val="0"/>
                  </a:spcBef>
                  <a:buFontTx/>
                  <a:buNone/>
                </a:pPr>
                <a:t>9</a:t>
              </a:fld>
              <a:r>
                <a:rPr lang="en-US" altLang="en-US" sz="1800" i="1" dirty="0"/>
                <a:t>     </a:t>
              </a:r>
            </a:p>
          </p:txBody>
        </p:sp>
      </p:grpSp>
    </p:spTree>
    <p:extLst>
      <p:ext uri="{BB962C8B-B14F-4D97-AF65-F5344CB8AC3E}">
        <p14:creationId xmlns:p14="http://schemas.microsoft.com/office/powerpoint/2010/main" val="3855646872"/>
      </p:ext>
    </p:extLst>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2620</TotalTime>
  <Words>3671</Words>
  <Application>Microsoft Office PowerPoint</Application>
  <PresentationFormat>On-screen Show (4:3)</PresentationFormat>
  <Paragraphs>467</Paragraphs>
  <Slides>56</Slides>
  <Notes>36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Arial</vt:lpstr>
      <vt:lpstr>Arial Narrow</vt:lpstr>
      <vt:lpstr>Book Antiqua</vt:lpstr>
      <vt:lpstr>Calibri</vt:lpstr>
      <vt:lpstr>Minion-Regular</vt:lpstr>
      <vt:lpstr>Tahoma</vt:lpstr>
      <vt:lpstr>Times New Roman</vt:lpstr>
      <vt:lpstr>Wingdings</vt:lpstr>
      <vt:lpstr>Office Theme</vt:lpstr>
      <vt:lpstr> </vt:lpstr>
      <vt:lpstr>Learning Objectives &amp; Book Reading</vt:lpstr>
      <vt:lpstr>Outline</vt:lpstr>
      <vt:lpstr>Overview of Database Design Process</vt:lpstr>
      <vt:lpstr>Example COMPANY Database</vt:lpstr>
      <vt:lpstr>Example COMPANY Database (Contd.)</vt:lpstr>
      <vt:lpstr>ER Model Concepts</vt:lpstr>
      <vt:lpstr>Types of Attributes (1)</vt:lpstr>
      <vt:lpstr>Types of Attributes (2)</vt:lpstr>
      <vt:lpstr>Hierarchy of Composite Attribute</vt:lpstr>
      <vt:lpstr>Entity Types and Key Attributes (1)</vt:lpstr>
      <vt:lpstr>Entity Types and Key Attributes (2)</vt:lpstr>
      <vt:lpstr>Displaying an Entity type</vt:lpstr>
      <vt:lpstr>Entity Type CAR with two keys and a corresponding Entity Set</vt:lpstr>
      <vt:lpstr>Entity Set</vt:lpstr>
      <vt:lpstr>Initial Design of Entity Types for the COMPANY Database Schema</vt:lpstr>
      <vt:lpstr>Initial Design of Entity Types: EMPLOYEE, DEPARTMENT, PROJECT, DEPENDENT</vt:lpstr>
      <vt:lpstr>Refining the initial design by introducing relationships</vt:lpstr>
      <vt:lpstr>Relationships and Relationship Types (1)</vt:lpstr>
      <vt:lpstr>Relationship instances of the WORKS_FOR N:1 relationship between EMPLOYEE and DEPARTMENT</vt:lpstr>
      <vt:lpstr>Relationship instances of the M:N  WORKS_ON relationship between EMPLOYEE and PROJECT</vt:lpstr>
      <vt:lpstr>Relationship type vs. relationship set (1)</vt:lpstr>
      <vt:lpstr>Relationship type vs. relationship set (2)</vt:lpstr>
      <vt:lpstr>Refining the COMPANY database schema by introducing relationships</vt:lpstr>
      <vt:lpstr>ER DIAGRAM – Relationship Types are: WORKS_FOR, MANAGES, WORKS_ON, CONTROLS, SUPERVISION, DEPENDENTS_OF</vt:lpstr>
      <vt:lpstr>Discussion on Relationship Types</vt:lpstr>
      <vt:lpstr>Recursive Relationship Type</vt:lpstr>
      <vt:lpstr>Weak Entity Types</vt:lpstr>
      <vt:lpstr>Constraints on Relationships</vt:lpstr>
      <vt:lpstr>Many-to-one (N:1) Relationship</vt:lpstr>
      <vt:lpstr>Many-to-many (M:N) Relationship</vt:lpstr>
      <vt:lpstr>Displaying a recursive relationship</vt:lpstr>
      <vt:lpstr>A Recursive Relationship Supervision</vt:lpstr>
      <vt:lpstr>Recursive Relationship Type is: SUPERVISION (participation role names are shown)</vt:lpstr>
      <vt:lpstr>Attributes of Relationship types</vt:lpstr>
      <vt:lpstr>Derived Attribute</vt:lpstr>
      <vt:lpstr>Example Attribute of a Relationship Type:  Hours of WORKS_ON</vt:lpstr>
      <vt:lpstr>Notation for Constraints on Relationships</vt:lpstr>
      <vt:lpstr>Alternative (min, max) notation for relationship structural constraints:</vt:lpstr>
      <vt:lpstr>The (min,max) notation for relationship constraints</vt:lpstr>
      <vt:lpstr>COMPANY ER Schema Diagram  using (min, max) notation</vt:lpstr>
      <vt:lpstr>Summary of notation for ER diagrams</vt:lpstr>
      <vt:lpstr>Alternative diagrammatic notation</vt:lpstr>
      <vt:lpstr>Other Alternative Diagrammatic Notations</vt:lpstr>
      <vt:lpstr>Relationships of Higher Degree</vt:lpstr>
      <vt:lpstr>Discussion of n-ary relationships (n &gt; 2)</vt:lpstr>
      <vt:lpstr>Discussion of n-ary relationships (n &gt; 2)</vt:lpstr>
      <vt:lpstr>Displaying constraints on  higher-degree relationships</vt:lpstr>
      <vt:lpstr>Data Modeling Tools</vt:lpstr>
      <vt:lpstr>PowerPoint Presentation</vt:lpstr>
      <vt:lpstr>In-Class Exercise(1)</vt:lpstr>
      <vt:lpstr>In-Class Exercise (2)</vt:lpstr>
      <vt:lpstr>In-Class Exercise (2) – Cont’d</vt:lpstr>
      <vt:lpstr>In-Class Exercise (3)</vt:lpstr>
      <vt:lpstr>In-Class Exercise (3) –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dc:creator>
  <cp:lastModifiedBy>Arif</cp:lastModifiedBy>
  <cp:revision>342</cp:revision>
  <dcterms:created xsi:type="dcterms:W3CDTF">2006-08-16T00:00:00Z</dcterms:created>
  <dcterms:modified xsi:type="dcterms:W3CDTF">2021-09-27T06:09:49Z</dcterms:modified>
</cp:coreProperties>
</file>