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9E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0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9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8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0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9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1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.risnanda@its.ac.i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50B8F1-D17F-AEEC-0586-6FEBF06D2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GB" dirty="0" err="1"/>
              <a:t>Perkuliahan</a:t>
            </a:r>
            <a:r>
              <a:rPr lang="en-GB" dirty="0"/>
              <a:t> SBD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DE890-74FF-B188-C612-17413F517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GB" dirty="0"/>
              <a:t>Faizal </a:t>
            </a:r>
            <a:r>
              <a:rPr lang="en-GB" dirty="0" err="1"/>
              <a:t>Mahananto</a:t>
            </a:r>
            <a:endParaRPr lang="en-GB" dirty="0"/>
          </a:p>
          <a:p>
            <a:r>
              <a:rPr lang="en-GB" dirty="0"/>
              <a:t>Rizal Risnanda Hutama (</a:t>
            </a:r>
            <a:r>
              <a:rPr lang="en-GB" dirty="0">
                <a:hlinkClick r:id="rId2"/>
              </a:rPr>
              <a:t>r.risnanda@its.ac.id</a:t>
            </a:r>
            <a:r>
              <a:rPr lang="en-GB" dirty="0"/>
              <a:t> | 081272055901)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A3E77-CF21-518A-9E90-B7074E3CE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8" r="42460" b="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1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95D7-5828-4278-F9BE-5534A5A9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Kontrak</a:t>
            </a:r>
            <a:r>
              <a:rPr lang="en-GB" dirty="0"/>
              <a:t> </a:t>
            </a:r>
            <a:r>
              <a:rPr lang="en-GB" dirty="0" err="1"/>
              <a:t>Kuliah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E49B-8BF0-11AC-5068-5A73ABE70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Perkuliahan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3+1</a:t>
            </a:r>
          </a:p>
          <a:p>
            <a:r>
              <a:rPr lang="en-GB" dirty="0"/>
              <a:t>3 </a:t>
            </a:r>
            <a:r>
              <a:rPr lang="en-GB" dirty="0" err="1"/>
              <a:t>sks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materi</a:t>
            </a:r>
            <a:r>
              <a:rPr lang="en-GB" dirty="0"/>
              <a:t> dan 1 </a:t>
            </a:r>
            <a:r>
              <a:rPr lang="en-GB" dirty="0" err="1"/>
              <a:t>sks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praktikum</a:t>
            </a:r>
            <a:endParaRPr lang="en-GB" dirty="0"/>
          </a:p>
          <a:p>
            <a:r>
              <a:rPr lang="en-GB" dirty="0" err="1"/>
              <a:t>Praktikum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2 </a:t>
            </a:r>
            <a:r>
              <a:rPr lang="en-GB" dirty="0" err="1"/>
              <a:t>sks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pertemuan</a:t>
            </a:r>
            <a:r>
              <a:rPr lang="en-GB" dirty="0"/>
              <a:t>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hanya</a:t>
            </a:r>
            <a:r>
              <a:rPr lang="en-GB" dirty="0"/>
              <a:t> 8 </a:t>
            </a:r>
            <a:r>
              <a:rPr lang="en-GB" dirty="0" err="1"/>
              <a:t>pertemuan</a:t>
            </a:r>
            <a:endParaRPr lang="en-GB" dirty="0"/>
          </a:p>
          <a:p>
            <a:r>
              <a:rPr lang="en-GB" dirty="0" err="1"/>
              <a:t>Boleh</a:t>
            </a:r>
            <a:r>
              <a:rPr lang="en-GB" dirty="0"/>
              <a:t> </a:t>
            </a:r>
            <a:r>
              <a:rPr lang="en-GB" dirty="0" err="1"/>
              <a:t>makan</a:t>
            </a:r>
            <a:r>
              <a:rPr lang="en-GB" dirty="0"/>
              <a:t> </a:t>
            </a:r>
            <a:r>
              <a:rPr lang="en-GB" dirty="0" err="1"/>
              <a:t>dikelas</a:t>
            </a:r>
            <a:endParaRPr lang="en-GB" dirty="0"/>
          </a:p>
          <a:p>
            <a:r>
              <a:rPr lang="en-GB" dirty="0" err="1"/>
              <a:t>Sanksi</a:t>
            </a:r>
            <a:r>
              <a:rPr lang="en-GB" dirty="0"/>
              <a:t> </a:t>
            </a:r>
            <a:r>
              <a:rPr lang="en-GB" dirty="0" err="1"/>
              <a:t>tegas</a:t>
            </a:r>
            <a:r>
              <a:rPr lang="en-GB" dirty="0"/>
              <a:t> </a:t>
            </a:r>
            <a:r>
              <a:rPr lang="en-GB" dirty="0" err="1"/>
              <a:t>atas</a:t>
            </a:r>
            <a:r>
              <a:rPr lang="en-GB" dirty="0"/>
              <a:t> </a:t>
            </a:r>
            <a:r>
              <a:rPr lang="en-GB" dirty="0" err="1"/>
              <a:t>plagiarisme</a:t>
            </a:r>
            <a:r>
              <a:rPr lang="en-GB" dirty="0"/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647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49F-7F83-46A4-422E-5C9ADE97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Rencana</a:t>
            </a:r>
            <a:r>
              <a:rPr lang="en-GB" dirty="0"/>
              <a:t> </a:t>
            </a:r>
            <a:r>
              <a:rPr lang="en-GB" dirty="0" err="1"/>
              <a:t>Pembelajaran</a:t>
            </a:r>
            <a:r>
              <a:rPr lang="en-GB" dirty="0"/>
              <a:t> Semester (RPS)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24E682-4607-C0B1-9D27-6649E3273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485306"/>
              </p:ext>
            </p:extLst>
          </p:nvPr>
        </p:nvGraphicFramePr>
        <p:xfrm>
          <a:off x="690563" y="2339975"/>
          <a:ext cx="103251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275">
                  <a:extLst>
                    <a:ext uri="{9D8B030D-6E8A-4147-A177-3AD203B41FA5}">
                      <a16:colId xmlns:a16="http://schemas.microsoft.com/office/drawing/2014/main" val="3558548268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3093935206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1445339291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3190431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Minggu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Materi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Praktikum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Penilaian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RPS + Intro DB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5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DB Life Cycle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VP Installation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Desain </a:t>
                      </a:r>
                      <a:r>
                        <a:rPr lang="en-GB" dirty="0" err="1"/>
                        <a:t>konseptual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Desain </a:t>
                      </a:r>
                      <a:r>
                        <a:rPr lang="en-GB" dirty="0" err="1"/>
                        <a:t>konseptual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15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Desain </a:t>
                      </a:r>
                      <a:r>
                        <a:rPr lang="en-GB" dirty="0" err="1"/>
                        <a:t>konseptual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8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Desain </a:t>
                      </a:r>
                      <a:r>
                        <a:rPr lang="en-GB" dirty="0" err="1"/>
                        <a:t>logikal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9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Desain </a:t>
                      </a:r>
                      <a:r>
                        <a:rPr lang="en-GB" dirty="0" err="1"/>
                        <a:t>logikal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EER (</a:t>
                      </a:r>
                      <a:r>
                        <a:rPr lang="en-GB" dirty="0" err="1"/>
                        <a:t>Kelompok</a:t>
                      </a:r>
                      <a:r>
                        <a:rPr lang="en-GB" dirty="0"/>
                        <a:t>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9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ID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UTS</a:t>
                      </a:r>
                      <a:endParaRPr lang="en-ID" b="1" dirty="0"/>
                    </a:p>
                  </a:txBody>
                  <a:tcPr>
                    <a:solidFill>
                      <a:srgbClr val="B99E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4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34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49F-7F83-46A4-422E-5C9ADE97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Rencana</a:t>
            </a:r>
            <a:r>
              <a:rPr lang="en-GB" dirty="0"/>
              <a:t> </a:t>
            </a:r>
            <a:r>
              <a:rPr lang="en-GB" dirty="0" err="1"/>
              <a:t>Pembelajaran</a:t>
            </a:r>
            <a:r>
              <a:rPr lang="en-GB" dirty="0"/>
              <a:t> Semester (RPS)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24E682-4607-C0B1-9D27-6649E3273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518591"/>
              </p:ext>
            </p:extLst>
          </p:nvPr>
        </p:nvGraphicFramePr>
        <p:xfrm>
          <a:off x="690563" y="2339975"/>
          <a:ext cx="103251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275">
                  <a:extLst>
                    <a:ext uri="{9D8B030D-6E8A-4147-A177-3AD203B41FA5}">
                      <a16:colId xmlns:a16="http://schemas.microsoft.com/office/drawing/2014/main" val="3558548268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3093935206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1445339291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3190431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Minggu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Materi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Praktikum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Penilaian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Normalisasi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Normalisasi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5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Desain </a:t>
                      </a:r>
                      <a:r>
                        <a:rPr lang="en-GB" dirty="0" err="1"/>
                        <a:t>Fisikal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Converting to DBMS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1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Aljabar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Relasional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MySQL Installation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8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DDL + DML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DDL + DML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15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DML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DDL + DML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Query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8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Trigger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29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Stored Procedure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9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  <a:endParaRPr lang="en-ID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UAS</a:t>
                      </a:r>
                      <a:endParaRPr lang="en-ID" b="1" dirty="0"/>
                    </a:p>
                  </a:txBody>
                  <a:tcPr>
                    <a:solidFill>
                      <a:srgbClr val="B99E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4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73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F2A1-D2FB-E3EB-67C0-F86DF757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8464-B301-71F6-0E2D-9EA3C9E4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Jeffrey A. Hoffer, V. Ramesh, and </a:t>
            </a:r>
            <a:r>
              <a:rPr lang="en-GB" dirty="0" err="1"/>
              <a:t>Heikki</a:t>
            </a:r>
            <a:r>
              <a:rPr lang="en-GB" dirty="0"/>
              <a:t> Topi. </a:t>
            </a:r>
            <a:r>
              <a:rPr lang="en-GB" b="1" dirty="0"/>
              <a:t>Modern Database Management</a:t>
            </a:r>
            <a:r>
              <a:rPr lang="en-GB" dirty="0"/>
              <a:t>. Twelfth Edition. Pearson. 2016.</a:t>
            </a:r>
          </a:p>
          <a:p>
            <a:r>
              <a:rPr lang="en-GB" dirty="0" err="1"/>
              <a:t>Ramez</a:t>
            </a:r>
            <a:r>
              <a:rPr lang="en-GB" dirty="0"/>
              <a:t> </a:t>
            </a:r>
            <a:r>
              <a:rPr lang="en-GB" dirty="0" err="1"/>
              <a:t>Elmasri</a:t>
            </a:r>
            <a:r>
              <a:rPr lang="en-GB" dirty="0"/>
              <a:t> and Shamkant B. Navathe. </a:t>
            </a:r>
            <a:r>
              <a:rPr lang="en-GB" b="1" dirty="0"/>
              <a:t>Fundamentals of Database Systems</a:t>
            </a:r>
            <a:r>
              <a:rPr lang="en-GB" dirty="0"/>
              <a:t>. Sixth Edition. Addison-Wesley. 2011.</a:t>
            </a:r>
          </a:p>
          <a:p>
            <a:r>
              <a:rPr lang="en-GB" dirty="0"/>
              <a:t>Thomas Connolly and Carolyn </a:t>
            </a:r>
            <a:r>
              <a:rPr lang="en-GB" dirty="0" err="1"/>
              <a:t>Begg</a:t>
            </a:r>
            <a:r>
              <a:rPr lang="en-GB" dirty="0"/>
              <a:t>. Database Systems: </a:t>
            </a:r>
            <a:r>
              <a:rPr lang="en-GB" b="1" dirty="0"/>
              <a:t>A Practical Approach to Design, Implementation, and Management</a:t>
            </a:r>
            <a:r>
              <a:rPr lang="en-GB" dirty="0"/>
              <a:t>. Fourth Edition. Addison-Wesley. 2005.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024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BA39-1256-B5F4-F474-289F81DD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ANY QUESTION?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86BD-3E47-C7B8-1F4F-5CE0C5DD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1337798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412429"/>
      </a:dk2>
      <a:lt2>
        <a:srgbClr val="E2E4E8"/>
      </a:lt2>
      <a:accent1>
        <a:srgbClr val="B99E6A"/>
      </a:accent1>
      <a:accent2>
        <a:srgbClr val="C88670"/>
      </a:accent2>
      <a:accent3>
        <a:srgbClr val="D28A96"/>
      </a:accent3>
      <a:accent4>
        <a:srgbClr val="C870A4"/>
      </a:accent4>
      <a:accent5>
        <a:srgbClr val="D086D1"/>
      </a:accent5>
      <a:accent6>
        <a:srgbClr val="A470C8"/>
      </a:accent6>
      <a:hlink>
        <a:srgbClr val="6980AE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216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Grandview</vt:lpstr>
      <vt:lpstr>Wingdings</vt:lpstr>
      <vt:lpstr>CosineVTI</vt:lpstr>
      <vt:lpstr>Perkuliahan SBD</vt:lpstr>
      <vt:lpstr>Kontrak Kuliah</vt:lpstr>
      <vt:lpstr>Rencana Pembelajaran Semester (RPS)</vt:lpstr>
      <vt:lpstr>Rencana Pembelajaran Semester (RPS)</vt:lpstr>
      <vt:lpstr>Referensi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Perkuliahan SBD</dc:title>
  <dc:creator>Rizal Risnanda Hutama</dc:creator>
  <cp:lastModifiedBy>Rizal Risnanda Hutama</cp:lastModifiedBy>
  <cp:revision>69</cp:revision>
  <dcterms:created xsi:type="dcterms:W3CDTF">2023-08-27T02:49:57Z</dcterms:created>
  <dcterms:modified xsi:type="dcterms:W3CDTF">2023-08-27T11:07:30Z</dcterms:modified>
</cp:coreProperties>
</file>