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2781-654F-D926-0BAC-6FBE4AD2C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B049A-232C-1F5D-4BF5-1EBF010B0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23168-A68F-B612-6AD3-0A7D56370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3DE5-F339-4BFF-A266-CEA5CAC06C04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4C0FE-9A83-5E4C-CCE2-BF7A1E34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23CF5-CB35-64E8-462F-E5210313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2844-858F-48F5-8563-31E6E39A27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555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CC4C-B82C-6B52-2F12-918BEA6C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E4379-D8A1-3E48-EEEB-84BF9F187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25379-2271-7563-F508-9890D5F4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3DE5-F339-4BFF-A266-CEA5CAC06C04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F46FF-4298-1349-F157-5B5649A0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31428-ACB0-A07F-E28C-CAB37A3F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2844-858F-48F5-8563-31E6E39A27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186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299048-2260-CAA2-D3B8-EF2BF04EA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63E91-7233-4F7A-0D38-EBDB72180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05DCC-8371-EA32-495B-6BEC7333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3DE5-F339-4BFF-A266-CEA5CAC06C04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ACA8-8F7C-AC18-06E7-F544715C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A727C-1944-F6B4-964E-3A46FE43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2844-858F-48F5-8563-31E6E39A27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535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7CA0-990D-D70C-81E5-5E98C320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9E239-E34E-898C-C1E3-335151076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D24D6-8526-3338-E37F-5C62C09D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3DE5-F339-4BFF-A266-CEA5CAC06C04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83423-FFAB-5296-FB2C-D5E2DE7F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CFE7A-EF28-C8F9-9BCB-52F687B5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2844-858F-48F5-8563-31E6E39A27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156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D50D-EC92-D23E-293E-16373BD56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09AB3-E123-3DD2-F4BB-F45EBF041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15A72-F088-10F3-5EB4-13BC31CB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3DE5-F339-4BFF-A266-CEA5CAC06C04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90F10-2767-B38B-2E89-B64A99B7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ABE09-1F87-83DD-E332-65EE5DF6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2844-858F-48F5-8563-31E6E39A27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494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6839C-F6E4-6BEC-D4AA-DB5BE0C9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031EF-5E0B-9D1C-1F30-D4A731087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CF06E-85A8-4E25-5670-3EC46375A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E80D9-DD95-2DFE-2F9D-F9E9F1BF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3DE5-F339-4BFF-A266-CEA5CAC06C04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21348-EA5E-1CB0-F0D5-3A60ABD8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37D08-6776-B3EA-FF56-9214EBAE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2844-858F-48F5-8563-31E6E39A27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530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08C1-8B0F-2A22-2887-C3A4C8AC9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C4D10-7022-CBED-17D0-A36A53745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E1F2C-E5C3-C405-215E-CC936DE1D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50A04-5FCE-6B54-B810-642688674A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B46526-3F32-3204-A764-4AF894900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40FE86-C33A-FA3D-BF30-C98B8AD25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3DE5-F339-4BFF-A266-CEA5CAC06C04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F24652-B835-F270-8789-F6574B49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052EF1-C43F-C0C1-2C4D-B58ADB7F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2844-858F-48F5-8563-31E6E39A27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3626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7D9A-A0A7-B8E1-F3F0-DC5E1510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239FF-F315-65DC-3579-FA4515D0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3DE5-F339-4BFF-A266-CEA5CAC06C04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EA1D0-C0CA-F5C3-92F3-1F536C80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007B0-CD24-9FF9-C7F4-97EB9287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2844-858F-48F5-8563-31E6E39A27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511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C04539-CC02-F313-6095-3BD4229E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3DE5-F339-4BFF-A266-CEA5CAC06C04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3E2DC6-9008-3EE6-2378-8885495E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087D4-3085-92FC-A9AB-6D6AB870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2844-858F-48F5-8563-31E6E39A27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075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1D0DC-554C-ECBD-C700-8C83BB652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B32FE-DBF0-0B24-961E-23AF4CDFD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3872E-2A7F-C217-527D-A3EB41FDA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E6A67-333A-9B3C-3F1C-6857BFA8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3DE5-F339-4BFF-A266-CEA5CAC06C04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90EC0-3023-80A1-DCE8-443D5993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B192E-258A-19BC-3DDF-736A7D8F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2844-858F-48F5-8563-31E6E39A27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274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AE94-C962-0FC7-EB76-8DE1306BC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C1593-36A3-F89F-E448-ED3078825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2E350-13BF-AC82-5B9E-5EAC46F63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72DAC-2DF9-2E51-9522-109B2E1F0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3DE5-F339-4BFF-A266-CEA5CAC06C04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6A476-9381-54D1-9B45-12663A34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BC400-453C-4EE7-6EA2-850D65DD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52844-858F-48F5-8563-31E6E39A27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183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DA425-05B8-8672-7134-DF37DA33B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99CDC-E3CB-93FB-3DFE-0E515D9EA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2893B-7141-BEA4-F7D6-2DF4239E2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53DE5-F339-4BFF-A266-CEA5CAC06C04}" type="datetimeFigureOut">
              <a:rPr lang="en-ID" smtClean="0"/>
              <a:t>23/08/2023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C487D-25F5-7F81-BB8F-96B766366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ACE94-2A1B-33C7-BA19-E78F956E8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52844-858F-48F5-8563-31E6E39A27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179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01ABE-8F34-0098-4755-E17DC56E8E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D9B89-B2F4-CA21-B1FF-671757EC8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3526"/>
            <a:ext cx="9144000" cy="1204274"/>
          </a:xfrm>
        </p:spPr>
        <p:txBody>
          <a:bodyPr/>
          <a:lstStyle/>
          <a:p>
            <a:r>
              <a:rPr lang="en-US" dirty="0"/>
              <a:t>atjahyanto@gmail.com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3967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0F9C-195E-0AE2-5F5A-696CA8DA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Acuan</a:t>
            </a:r>
            <a:r>
              <a:rPr lang="en-US" dirty="0"/>
              <a:t> Utama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02460B-D9F2-9A07-5E9C-0BCB9445A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034" y="1690688"/>
            <a:ext cx="3587890" cy="47240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8058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306D-4ED6-E460-EA9A-76405C51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Bahan</a:t>
            </a:r>
            <a:r>
              <a:rPr lang="en-US" dirty="0"/>
              <a:t> UTS &amp; UAS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28805-0A8E-8005-D3A3-D31DBF4CD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UTS</a:t>
            </a:r>
          </a:p>
          <a:p>
            <a:pPr lvl="1"/>
            <a:r>
              <a:rPr lang="en-US" dirty="0" err="1"/>
              <a:t>Konsep</a:t>
            </a:r>
            <a:r>
              <a:rPr lang="en-US" dirty="0"/>
              <a:t> Object Oriented Programming (OOP)</a:t>
            </a:r>
          </a:p>
          <a:p>
            <a:pPr lvl="1"/>
            <a:r>
              <a:rPr lang="en-US" dirty="0"/>
              <a:t>Bab 3 – Abstract Data Types - Lists, Stacks, Queues</a:t>
            </a:r>
          </a:p>
          <a:p>
            <a:pPr lvl="1"/>
            <a:r>
              <a:rPr lang="en-US" dirty="0"/>
              <a:t>Bab 4 – Tree </a:t>
            </a:r>
          </a:p>
          <a:p>
            <a:pPr lvl="1"/>
            <a:r>
              <a:rPr lang="en-US" dirty="0"/>
              <a:t>Bab 5 – Hashing</a:t>
            </a:r>
          </a:p>
          <a:p>
            <a:r>
              <a:rPr lang="en-US" dirty="0"/>
              <a:t>UAS</a:t>
            </a:r>
          </a:p>
          <a:p>
            <a:pPr lvl="1"/>
            <a:r>
              <a:rPr lang="en-US" dirty="0"/>
              <a:t>Bab 2 –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Algoritma</a:t>
            </a:r>
            <a:endParaRPr lang="en-US" dirty="0"/>
          </a:p>
          <a:p>
            <a:pPr lvl="1"/>
            <a:r>
              <a:rPr lang="en-US" dirty="0"/>
              <a:t>Bab 7 – Sorting</a:t>
            </a:r>
          </a:p>
          <a:p>
            <a:pPr lvl="1"/>
            <a:r>
              <a:rPr lang="en-US" dirty="0"/>
              <a:t>Bab 9 – Graph</a:t>
            </a:r>
          </a:p>
          <a:p>
            <a:pPr lvl="1"/>
            <a:r>
              <a:rPr lang="en-US" dirty="0"/>
              <a:t>Bab 10 – Teknik Desain </a:t>
            </a:r>
            <a:r>
              <a:rPr lang="en-US" dirty="0" err="1"/>
              <a:t>Algoritma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4219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BCF27-D456-0970-9F12-5235DE8CF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dan </a:t>
            </a:r>
            <a:r>
              <a:rPr lang="en-US" dirty="0" err="1"/>
              <a:t>Evaluasi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B0035-105E-F6B9-CF25-311DCCE3C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Minggu</a:t>
            </a:r>
            <a:r>
              <a:rPr lang="en-US" dirty="0"/>
              <a:t> ke-5: QUIZ </a:t>
            </a:r>
            <a:r>
              <a:rPr lang="en-US" dirty="0" err="1"/>
              <a:t>Pilihan</a:t>
            </a:r>
            <a:r>
              <a:rPr lang="en-US" dirty="0"/>
              <a:t> Ganda (OOP, Bab 3, Bab 4)	 : 15% </a:t>
            </a:r>
          </a:p>
          <a:p>
            <a:r>
              <a:rPr lang="en-ID" dirty="0" err="1"/>
              <a:t>Minggu</a:t>
            </a:r>
            <a:r>
              <a:rPr lang="en-ID" dirty="0"/>
              <a:t> ke-8: UTS 						 : 20% </a:t>
            </a:r>
          </a:p>
          <a:p>
            <a:r>
              <a:rPr lang="en-ID" dirty="0" err="1"/>
              <a:t>Minggu</a:t>
            </a:r>
            <a:r>
              <a:rPr lang="en-ID" dirty="0"/>
              <a:t> ke-13: QUIZ </a:t>
            </a:r>
            <a:r>
              <a:rPr lang="en-ID" dirty="0" err="1"/>
              <a:t>Pilihan</a:t>
            </a:r>
            <a:r>
              <a:rPr lang="en-ID" dirty="0"/>
              <a:t> Ganda (Bab 2, Bab 7, Bab 9) : 15%</a:t>
            </a:r>
          </a:p>
          <a:p>
            <a:r>
              <a:rPr lang="en-ID" dirty="0" err="1"/>
              <a:t>Minggu</a:t>
            </a:r>
            <a:r>
              <a:rPr lang="en-ID" dirty="0"/>
              <a:t> ke-16: UAS						 : 30%</a:t>
            </a:r>
          </a:p>
          <a:p>
            <a:r>
              <a:rPr lang="en-ID" dirty="0" err="1"/>
              <a:t>Praktikum</a:t>
            </a:r>
            <a:r>
              <a:rPr lang="en-ID" dirty="0"/>
              <a:t>								 : 20%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AA06E7-C77A-AD25-FE20-AAE2A3749446}"/>
              </a:ext>
            </a:extLst>
          </p:cNvPr>
          <p:cNvSpPr txBox="1"/>
          <p:nvPr/>
        </p:nvSpPr>
        <p:spPr>
          <a:xfrm>
            <a:off x="8842342" y="4656841"/>
            <a:ext cx="280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en-US" dirty="0" err="1"/>
              <a:t>Prosentase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berubah</a:t>
            </a:r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61866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149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Intro</vt:lpstr>
      <vt:lpstr>Buku Acuan Utama</vt:lpstr>
      <vt:lpstr>Bahan UTS &amp; UAS</vt:lpstr>
      <vt:lpstr>Rencana Tugas dan Evaluasi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</dc:title>
  <dc:creator>Aris</dc:creator>
  <cp:lastModifiedBy>Aris</cp:lastModifiedBy>
  <cp:revision>6</cp:revision>
  <dcterms:created xsi:type="dcterms:W3CDTF">2023-08-22T22:18:14Z</dcterms:created>
  <dcterms:modified xsi:type="dcterms:W3CDTF">2023-08-22T22:39:53Z</dcterms:modified>
</cp:coreProperties>
</file>