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DBE1-9991-845F-E411-31F2B163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AC469-9F6F-8DE2-9DEF-884BDBA5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CD4D-6D35-94BB-470C-0970592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CD08-538D-A71B-C196-18A004E2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1195-5B5C-6820-F853-E229AAA3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21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C44-FB71-05D7-DF8B-DE6E79B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A198-3563-6B51-17A7-731B08B1B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C2AA-F73E-6C38-48AC-5F4BCE58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C2C7-3BFA-7C14-12A3-01466D19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E082-DC20-9DF4-252F-60E4A32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3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248D7-DFE3-5F03-EBBA-A452DD04B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93B8F-19DD-98F5-4FB0-B85314E5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7D63-5B69-0D77-2D96-1D81FA6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2A1D-31B5-D904-1F3B-A3D13F2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D1C6-4044-E538-17D2-40535A1A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19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0FEF-1F63-A871-0AA5-FA18109C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3BE6-20A5-2614-BD7F-7293D42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4806-33CC-FCD7-E876-582062B8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75D2-F099-4293-A126-1FCE04BF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0AA8-AFCA-C57B-E79B-84830D2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3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970A-F9B5-6DB6-2E12-147471B4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4B215-C830-C47F-D4F5-7705722B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2D0D-885A-CAB7-3C40-F6A7837C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6B86-1CE3-FFF7-8705-14A3BCA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0989-B498-1476-6A1B-2D3EEDC5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4241-FC97-CC0C-E50F-0E26F44A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9EAA-CA40-F704-A5D7-584EA8212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A0805-D7B4-53BF-0AA6-4437E38B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B0EA-8ECC-BB3B-71F4-8F8FFB6D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1E59-36D5-48D6-50F3-D6AA3903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DD16-FA87-1F5D-5AD7-CA06160C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741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39CB-CA82-A1AF-5682-810B5FDA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4DC6-9716-2D27-A0AF-FF0493FE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47D72-500B-FAC8-E88E-E2916D6F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842E-32F0-84E4-E880-746D65743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F4858-A8B1-B6DF-B3AE-1D5F48B8B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BC652-21FB-DC7E-AE6F-C4244828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97D97-73F9-00D6-76D9-FDCB5906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F6363-1D48-F85E-D054-F9E33C7E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74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E90D-286C-3B90-1C33-F7B263D9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213AD-C765-1BBD-6DAB-348A4696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99229-C2A9-F6ED-75A1-C868E6C2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E3979-9769-8C31-86FD-A132699B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6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A008E-AD41-C655-A2E5-AD5C5C64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1B6F3-8DA5-D2AD-A12C-2C656537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8B8B-8904-975B-DE57-5131BA3C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50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0D34-19FF-30CA-5A8B-4D48CEB4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669-6228-DB2F-F7D8-95114B56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D88A-E2BF-321B-A01E-A718C5D8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5AB67-5BB8-A2D6-2D3D-53AAAFCE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A82B0-6AC1-8946-B9A9-77FEF67A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32A3-349B-5A53-6F36-85117086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95F3-E8F2-8CE1-633A-E0439053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DE48D-5F16-AFAC-B61F-2E6BDE5F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6EB0-1222-9D0A-406C-0C1EBB5B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ED52-7883-D2B2-8AE6-43FA06F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1BAC-EB21-C516-BEA1-70E8EA4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26973-2827-E9DF-8CF1-D301C96E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1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8ED00-417E-307A-83A7-23A26D67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B2DD-46E2-8B2F-250E-9AA222B5F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23EC-42CE-5378-F3EE-F2EF9322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D139-6A51-467C-B23B-21F8C41361C6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7F2B-03A6-97FB-92A5-7A85D145C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A4A1-0B3A-7D5A-F5DD-887FE1E55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F971-AB47-4C4E-BDB4-858A882E45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A1CB-2F7F-2CCC-6858-B5D294B94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Big Oh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FEDFE-D0EE-C70C-6DC4-AB7BD51C2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45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C6050-4EE0-ED3C-1A94-D024D373629C}"/>
              </a:ext>
            </a:extLst>
          </p:cNvPr>
          <p:cNvSpPr txBox="1"/>
          <p:nvPr/>
        </p:nvSpPr>
        <p:spPr>
          <a:xfrm>
            <a:off x="326195" y="2921282"/>
            <a:ext cx="3653922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 </a:t>
            </a:r>
            <a:r>
              <a:rPr lang="en-US" sz="2400" dirty="0"/>
              <a:t>function </a:t>
            </a:r>
            <a:r>
              <a:rPr lang="en-US" sz="2400" dirty="0" err="1"/>
              <a:t>fn</a:t>
            </a:r>
            <a:r>
              <a:rPr lang="en-US" sz="2400" dirty="0"/>
              <a:t>(n) {</a:t>
            </a:r>
          </a:p>
          <a:p>
            <a:r>
              <a:rPr lang="en-US" sz="2400" dirty="0"/>
              <a:t>  if (n &lt; 0) return 0;</a:t>
            </a:r>
          </a:p>
          <a:p>
            <a:r>
              <a:rPr lang="en-US" sz="2400" dirty="0"/>
              <a:t>  if (n &lt; 2) return n;</a:t>
            </a:r>
          </a:p>
          <a:p>
            <a:endParaRPr lang="en-US" sz="2400" dirty="0"/>
          </a:p>
          <a:p>
            <a:r>
              <a:rPr lang="en-US" sz="2400" dirty="0"/>
              <a:t>  return </a:t>
            </a:r>
            <a:r>
              <a:rPr lang="en-US" sz="2400" dirty="0" err="1"/>
              <a:t>fn</a:t>
            </a:r>
            <a:r>
              <a:rPr lang="en-US" sz="2400" dirty="0"/>
              <a:t>(n - 1) + </a:t>
            </a:r>
            <a:r>
              <a:rPr lang="en-US" sz="2400" dirty="0" err="1"/>
              <a:t>fn</a:t>
            </a:r>
            <a:r>
              <a:rPr lang="en-US" sz="2400" dirty="0"/>
              <a:t>(n - 2);</a:t>
            </a:r>
          </a:p>
          <a:p>
            <a:r>
              <a:rPr lang="en-US" sz="2400" dirty="0"/>
              <a:t>}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C889B-0FED-2F0E-90BE-378125023B53}"/>
              </a:ext>
            </a:extLst>
          </p:cNvPr>
          <p:cNvSpPr txBox="1"/>
          <p:nvPr/>
        </p:nvSpPr>
        <p:spPr>
          <a:xfrm>
            <a:off x="4199891" y="2921282"/>
            <a:ext cx="3653922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/>
              <a:t>for (let i = 0; i &lt; n; i++) {</a:t>
            </a:r>
          </a:p>
          <a:p>
            <a:r>
              <a:rPr lang="nn-NO" sz="2400" dirty="0"/>
              <a:t>  fn1();</a:t>
            </a:r>
          </a:p>
          <a:p>
            <a:r>
              <a:rPr lang="nn-NO" sz="2400" dirty="0"/>
              <a:t>  for (let j = 0; j &lt; n; j++) {</a:t>
            </a:r>
          </a:p>
          <a:p>
            <a:r>
              <a:rPr lang="nn-NO" sz="2400" dirty="0"/>
              <a:t>    fn2();</a:t>
            </a:r>
          </a:p>
          <a:p>
            <a:r>
              <a:rPr lang="nn-NO" sz="2400" dirty="0"/>
              <a:t>    for (let k = 0; k &lt; n; k++) {</a:t>
            </a:r>
          </a:p>
          <a:p>
            <a:r>
              <a:rPr lang="nn-NO" sz="2400" dirty="0"/>
              <a:t>      fn3();</a:t>
            </a:r>
          </a:p>
          <a:p>
            <a:r>
              <a:rPr lang="nn-NO" sz="2400" dirty="0"/>
              <a:t>    }</a:t>
            </a:r>
          </a:p>
          <a:p>
            <a:r>
              <a:rPr lang="nn-NO" sz="2400" dirty="0"/>
              <a:t>  }</a:t>
            </a:r>
          </a:p>
          <a:p>
            <a:r>
              <a:rPr lang="nn-NO" sz="2400" dirty="0"/>
              <a:t>}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4339A-2DC3-E635-2481-F3D05C3943B8}"/>
              </a:ext>
            </a:extLst>
          </p:cNvPr>
          <p:cNvSpPr txBox="1"/>
          <p:nvPr/>
        </p:nvSpPr>
        <p:spPr>
          <a:xfrm>
            <a:off x="8073587" y="2925412"/>
            <a:ext cx="3653922" cy="33239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/>
              <a:t>void </a:t>
            </a:r>
            <a:r>
              <a:rPr lang="en-ID" sz="1400" dirty="0" err="1"/>
              <a:t>heapPermutation</a:t>
            </a:r>
            <a:r>
              <a:rPr lang="en-ID" sz="1400" dirty="0"/>
              <a:t>(int n, int[] </a:t>
            </a:r>
            <a:r>
              <a:rPr lang="en-ID" sz="1400" dirty="0" err="1"/>
              <a:t>arr</a:t>
            </a:r>
            <a:r>
              <a:rPr lang="en-ID" sz="1400" dirty="0"/>
              <a:t>) {</a:t>
            </a:r>
          </a:p>
          <a:p>
            <a:r>
              <a:rPr lang="en-ID" sz="1400" dirty="0"/>
              <a:t>        if (n == 1) {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System.out.println</a:t>
            </a:r>
            <a:r>
              <a:rPr lang="en-ID" sz="1400" dirty="0"/>
              <a:t>(</a:t>
            </a:r>
            <a:r>
              <a:rPr lang="en-ID" sz="1400" dirty="0" err="1"/>
              <a:t>Arrays.toString</a:t>
            </a:r>
            <a:r>
              <a:rPr lang="en-ID" sz="1400" dirty="0"/>
              <a:t>(</a:t>
            </a:r>
            <a:r>
              <a:rPr lang="en-ID" sz="1400" dirty="0" err="1"/>
              <a:t>arr</a:t>
            </a:r>
            <a:r>
              <a:rPr lang="en-ID" sz="1400" dirty="0"/>
              <a:t>));</a:t>
            </a:r>
          </a:p>
          <a:p>
            <a:r>
              <a:rPr lang="en-ID" sz="1400" dirty="0"/>
              <a:t>        } else {</a:t>
            </a:r>
          </a:p>
          <a:p>
            <a:r>
              <a:rPr lang="en-ID" sz="1400" dirty="0"/>
              <a:t>            for (int </a:t>
            </a:r>
            <a:r>
              <a:rPr lang="en-ID" sz="1400" dirty="0" err="1"/>
              <a:t>i</a:t>
            </a:r>
            <a:r>
              <a:rPr lang="en-ID" sz="1400" dirty="0"/>
              <a:t> = 0; </a:t>
            </a:r>
            <a:r>
              <a:rPr lang="en-ID" sz="1400" dirty="0" err="1"/>
              <a:t>i</a:t>
            </a:r>
            <a:r>
              <a:rPr lang="en-ID" sz="1400" dirty="0"/>
              <a:t> &lt; n - 1; </a:t>
            </a:r>
            <a:r>
              <a:rPr lang="en-ID" sz="1400" dirty="0" err="1"/>
              <a:t>i</a:t>
            </a:r>
            <a:r>
              <a:rPr lang="en-ID" sz="1400" dirty="0"/>
              <a:t>++) {</a:t>
            </a:r>
          </a:p>
          <a:p>
            <a:r>
              <a:rPr lang="en-ID" sz="1400" dirty="0"/>
              <a:t>                </a:t>
            </a:r>
            <a:r>
              <a:rPr lang="en-ID" sz="1400" dirty="0" err="1"/>
              <a:t>heapPermutation</a:t>
            </a:r>
            <a:r>
              <a:rPr lang="en-ID" sz="1400" dirty="0"/>
              <a:t>(n - 1, </a:t>
            </a:r>
            <a:r>
              <a:rPr lang="en-ID" sz="1400" dirty="0" err="1"/>
              <a:t>arr</a:t>
            </a:r>
            <a:r>
              <a:rPr lang="en-ID" sz="1400" dirty="0"/>
              <a:t>);</a:t>
            </a:r>
          </a:p>
          <a:p>
            <a:r>
              <a:rPr lang="en-ID" sz="1400" dirty="0"/>
              <a:t>                if (n % 2 == 0) {</a:t>
            </a:r>
          </a:p>
          <a:p>
            <a:r>
              <a:rPr lang="en-ID" sz="1400" dirty="0"/>
              <a:t>                    swap(</a:t>
            </a:r>
            <a:r>
              <a:rPr lang="en-ID" sz="1400" dirty="0" err="1"/>
              <a:t>arr</a:t>
            </a:r>
            <a:r>
              <a:rPr lang="en-ID" sz="1400" dirty="0"/>
              <a:t>, </a:t>
            </a:r>
            <a:r>
              <a:rPr lang="en-ID" sz="1400" dirty="0" err="1"/>
              <a:t>i</a:t>
            </a:r>
            <a:r>
              <a:rPr lang="en-ID" sz="1400" dirty="0"/>
              <a:t>, n - 1);</a:t>
            </a:r>
          </a:p>
          <a:p>
            <a:r>
              <a:rPr lang="en-ID" sz="1400" dirty="0"/>
              <a:t>                } else {</a:t>
            </a:r>
          </a:p>
          <a:p>
            <a:r>
              <a:rPr lang="en-ID" sz="1400" dirty="0"/>
              <a:t>                    swap(</a:t>
            </a:r>
            <a:r>
              <a:rPr lang="en-ID" sz="1400" dirty="0" err="1"/>
              <a:t>arr</a:t>
            </a:r>
            <a:r>
              <a:rPr lang="en-ID" sz="1400" dirty="0"/>
              <a:t>, 0, n - 1);</a:t>
            </a:r>
          </a:p>
          <a:p>
            <a:r>
              <a:rPr lang="en-ID" sz="1400" dirty="0"/>
              <a:t>                }</a:t>
            </a:r>
          </a:p>
          <a:p>
            <a:r>
              <a:rPr lang="en-ID" sz="1400" dirty="0"/>
              <a:t>            }</a:t>
            </a:r>
          </a:p>
          <a:p>
            <a:r>
              <a:rPr lang="en-ID" sz="1400" dirty="0"/>
              <a:t>            </a:t>
            </a:r>
            <a:r>
              <a:rPr lang="en-ID" sz="1400" dirty="0" err="1"/>
              <a:t>heapPermutation</a:t>
            </a:r>
            <a:r>
              <a:rPr lang="en-ID" sz="1400" dirty="0"/>
              <a:t>(n - 1, </a:t>
            </a:r>
            <a:r>
              <a:rPr lang="en-ID" sz="1400" dirty="0" err="1"/>
              <a:t>arr</a:t>
            </a:r>
            <a:r>
              <a:rPr lang="en-ID" sz="1400" dirty="0"/>
              <a:t>);</a:t>
            </a:r>
          </a:p>
          <a:p>
            <a:r>
              <a:rPr lang="en-ID" sz="1400" dirty="0"/>
              <a:t>        }</a:t>
            </a:r>
          </a:p>
          <a:p>
            <a:r>
              <a:rPr lang="en-ID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8070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</a:p>
          <a:p>
            <a:r>
              <a:rPr lang="en-US" dirty="0"/>
              <a:t>Amati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function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32726-051C-746A-3B51-142D1152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80" y="3196689"/>
            <a:ext cx="3252516" cy="29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4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9B57-DA8E-FC64-4443-ECB99497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476-754B-E203-7405-CE926AEF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Calculator Big Oh online. </a:t>
            </a:r>
          </a:p>
          <a:p>
            <a:r>
              <a:rPr lang="en-US" dirty="0" err="1"/>
              <a:t>Pilih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sorting.</a:t>
            </a:r>
          </a:p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kompleksitasnya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buku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32726-051C-746A-3B51-142D1152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44" y="3569714"/>
            <a:ext cx="3252516" cy="2980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A5FAE-0D97-5743-C4E9-38B71D29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34" y="3569714"/>
            <a:ext cx="5452820" cy="29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Latihan Big Oh</vt:lpstr>
      <vt:lpstr>Latihan 1</vt:lpstr>
      <vt:lpstr>Latihan 2</vt:lpstr>
      <vt:lpstr>Latihan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Big Oh</dc:title>
  <dc:creator>Aris</dc:creator>
  <cp:lastModifiedBy>Aris</cp:lastModifiedBy>
  <cp:revision>2</cp:revision>
  <dcterms:created xsi:type="dcterms:W3CDTF">2023-08-18T01:47:15Z</dcterms:created>
  <dcterms:modified xsi:type="dcterms:W3CDTF">2023-08-18T01:48:14Z</dcterms:modified>
</cp:coreProperties>
</file>