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6" r:id="rId6"/>
    <p:sldId id="259" r:id="rId7"/>
    <p:sldId id="260" r:id="rId8"/>
    <p:sldId id="281" r:id="rId9"/>
    <p:sldId id="261" r:id="rId10"/>
    <p:sldId id="280" r:id="rId11"/>
    <p:sldId id="262" r:id="rId12"/>
    <p:sldId id="273" r:id="rId13"/>
    <p:sldId id="279" r:id="rId14"/>
    <p:sldId id="263" r:id="rId15"/>
    <p:sldId id="264" r:id="rId16"/>
    <p:sldId id="278" r:id="rId17"/>
    <p:sldId id="265" r:id="rId18"/>
    <p:sldId id="266" r:id="rId19"/>
    <p:sldId id="277" r:id="rId20"/>
    <p:sldId id="267" r:id="rId21"/>
    <p:sldId id="268" r:id="rId22"/>
    <p:sldId id="269" r:id="rId23"/>
    <p:sldId id="270" r:id="rId24"/>
    <p:sldId id="275" r:id="rId25"/>
    <p:sldId id="271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32C5-043C-CDAE-B925-A16C3D609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34D1D-0B31-312F-631A-C9F6DBF92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111C-AB35-5567-9473-707014C0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6B0DB-F8D1-5C8E-17D0-7DE30956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A1CA-785C-2FAF-2AB6-1623B880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31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1735-8BF2-F1E1-0B29-6F24F16F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CC8D2-A7CD-767C-1DBA-629315CBA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F335-FC5D-48DA-72EF-1470EEE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6B43-4C9C-8E81-0638-268A060F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A2EAE-0761-5CA2-6338-1C714E1E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33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87E92-7390-F7FA-911F-F7941B23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91E6-C5EE-F397-48B4-D91810B3E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CB9B-4DDC-2AEA-5C83-D7EC25F4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8354-39C8-2145-581E-EE71E0E9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E451-C021-2B5A-01B9-A211C8D1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10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1BA-385A-ED75-649C-3B83ED47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EA2C-DF8A-9BD0-0E48-DB5C2744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997E-433D-286D-056C-8C581067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A522-BAF2-349C-1488-B1626057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F6E6-E0A4-83DB-2645-29062F57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5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8067-1454-AF36-ABB5-E1A57FF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EAD1-3011-C00D-3749-D580E7969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EE5E-CBEA-FC6A-9DDC-017AF052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D34B-7E7D-8016-06DF-E962C056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2157-B37E-D850-0CB1-CE31B340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80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768F-1FD6-C767-7664-B17DCC4D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3C3F-F770-4205-5059-6BA838F03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BB2B-245C-BF00-65CD-A314FFF91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2FF25-13D2-932D-2677-9BA35303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351E-97C2-D374-44EA-35F248E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DB8A-AE67-5691-1130-21B343ED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155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C47E-AD5F-691B-1FA6-FEF87610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E251-2571-2535-6734-6038604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7A90-FAD8-EDBD-8DA0-2844218A1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D898-C0D8-4CC0-718A-F4E94C63C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C9A3E-338B-A5D7-99E6-B6D82918D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8DF22-F5A3-A9CC-3B74-DD650F40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B55B9-2FCC-E18E-5D1D-454DB7E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93812-56B4-BAAB-BFCF-EDC5CCF3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9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0D95-A2F9-FF74-BEE1-897F61D0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E05BB-186D-B4CD-032F-0DFDA226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0AFB7-C11C-D799-7067-5CFC202D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48145-7F02-710A-8E40-1C741557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43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19488-BE80-6AAE-D014-88D2C79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0E291-E14B-DD54-A8AA-63F1A770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EC6B-4B99-B748-B51C-DE70DDFF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66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8B86-451A-E370-EC74-3DBC8C68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A9A5-ED67-CF95-B286-A4B125BB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16CB-20BB-4173-F5B0-E1D12484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7D62-B9B2-9FF6-7D6B-75E9520C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984A-39AB-438A-9726-2D9C36D8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771D-1B47-C32D-8330-0EE9864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933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EB12-5BC4-E3E8-ACA6-D2E96A05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21672-FA40-3DF5-686E-568340647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2DFB0-69CA-7FB4-47FE-4AE9CA04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1830-F378-BE05-0861-832F8685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160C-D99E-5F3F-C793-373E0CF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E7C6-C2AA-9DB5-C242-AE113D4C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A4FE5-1DF1-159F-42A9-2C2AB42B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A380-F4EF-293A-6D47-9B1B7A66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95D3-A49D-4DA6-799A-476F1AA0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8AF2B-B62A-4774-8331-056FA7F6054D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FABA-2CD2-66C3-5613-8C6422A4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0D6-EDA2-6683-681A-9071AE77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F2467-53FB-45B5-95EB-87A7D6A74A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193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AC14-165E-CFB1-ACD2-C39658BE7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Abtract</a:t>
            </a:r>
            <a:r>
              <a:rPr lang="en-US" dirty="0"/>
              <a:t> Data Type (ADT)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1D802-BAD9-110D-A783-0D57A2B8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550"/>
            <a:ext cx="9144000" cy="1336249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1967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List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Shopping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To-do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1CC07-0716-0CCF-1432-D75FE6F1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10" y="227408"/>
            <a:ext cx="6316352" cy="17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E1EFBF-B84D-F2B3-F9CE-89C4E28B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23" y="0"/>
            <a:ext cx="2772074" cy="2144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880DA-1C19-9591-FE51-329BD54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7EEB-B56C-E750-B693-D56194AE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91342" cy="4351338"/>
          </a:xfrm>
        </p:spPr>
        <p:txBody>
          <a:bodyPr/>
          <a:lstStyle/>
          <a:p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double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duplikat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0E20B-3A56-C29C-5C8F-CE9B9AB8EAF6}"/>
              </a:ext>
            </a:extLst>
          </p:cNvPr>
          <p:cNvSpPr txBox="1"/>
          <p:nvPr/>
        </p:nvSpPr>
        <p:spPr>
          <a:xfrm>
            <a:off x="9009072" y="1451564"/>
            <a:ext cx="3280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Containment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</a:t>
            </a:r>
            <a:endParaRPr lang="en-ID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5E43-B93A-9E96-6371-5359FA89128F}"/>
              </a:ext>
            </a:extLst>
          </p:cNvPr>
          <p:cNvSpPr txBox="1"/>
          <p:nvPr/>
        </p:nvSpPr>
        <p:spPr>
          <a:xfrm>
            <a:off x="9011430" y="850605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4C403D-5AFE-0CCB-7EF6-1E51AECBA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11" y="4651007"/>
            <a:ext cx="2067231" cy="1758099"/>
          </a:xfrm>
          <a:prstGeom prst="rect">
            <a:avLst/>
          </a:prstGeom>
        </p:spPr>
      </p:pic>
      <p:pic>
        <p:nvPicPr>
          <p:cNvPr id="3078" name="Picture 6" descr="Python Set - Learn By Example">
            <a:extLst>
              <a:ext uri="{FF2B5EF4-FFF2-40B4-BE49-F238E27FC236}">
                <a16:creationId xmlns:a16="http://schemas.microsoft.com/office/drawing/2014/main" id="{EE06CF6B-F6A2-DE0E-A1A7-D35E867D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922" y="3429000"/>
            <a:ext cx="4228370" cy="32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4C0E-E658-5468-C247-4F42A15D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92A24-EA29-720A-07F0-15A5F257036B}"/>
              </a:ext>
            </a:extLst>
          </p:cNvPr>
          <p:cNvSpPr txBox="1"/>
          <p:nvPr/>
        </p:nvSpPr>
        <p:spPr>
          <a:xfrm>
            <a:off x="3480455" y="1056570"/>
            <a:ext cx="2516957" cy="5324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# Using the Set ADT with Python's built-in set type</a:t>
            </a:r>
          </a:p>
          <a:p>
            <a:endParaRPr lang="en-US" sz="1000" dirty="0"/>
          </a:p>
          <a:p>
            <a:r>
              <a:rPr lang="en-US" sz="1000" dirty="0"/>
              <a:t># Creating sets</a:t>
            </a:r>
          </a:p>
          <a:p>
            <a:r>
              <a:rPr lang="en-US" sz="1000" dirty="0" err="1"/>
              <a:t>set_a</a:t>
            </a:r>
            <a:r>
              <a:rPr lang="en-US" sz="1000" dirty="0"/>
              <a:t> = {1, 2, 3, 4, 5}</a:t>
            </a:r>
          </a:p>
          <a:p>
            <a:r>
              <a:rPr lang="en-US" sz="1000" dirty="0" err="1"/>
              <a:t>set_b</a:t>
            </a:r>
            <a:r>
              <a:rPr lang="en-US" sz="1000" dirty="0"/>
              <a:t> = {4, 5, 6, 7, 8}</a:t>
            </a:r>
          </a:p>
          <a:p>
            <a:endParaRPr lang="en-US" sz="1000" dirty="0"/>
          </a:p>
          <a:p>
            <a:r>
              <a:rPr lang="en-US" sz="1000" dirty="0"/>
              <a:t># Insertion</a:t>
            </a:r>
          </a:p>
          <a:p>
            <a:r>
              <a:rPr lang="en-US" sz="1000" dirty="0" err="1"/>
              <a:t>set_a.add</a:t>
            </a:r>
            <a:r>
              <a:rPr lang="en-US" sz="1000" dirty="0"/>
              <a:t>(6)</a:t>
            </a:r>
          </a:p>
          <a:p>
            <a:endParaRPr lang="en-US" sz="1000" dirty="0"/>
          </a:p>
          <a:p>
            <a:r>
              <a:rPr lang="en-US" sz="1000" dirty="0"/>
              <a:t># Deletion</a:t>
            </a:r>
          </a:p>
          <a:p>
            <a:r>
              <a:rPr lang="en-US" sz="1000" dirty="0" err="1"/>
              <a:t>set_a.remove</a:t>
            </a:r>
            <a:r>
              <a:rPr lang="en-US" sz="1000" dirty="0"/>
              <a:t>(3)</a:t>
            </a:r>
          </a:p>
          <a:p>
            <a:endParaRPr lang="en-US" sz="1000" dirty="0"/>
          </a:p>
          <a:p>
            <a:r>
              <a:rPr lang="en-US" sz="1000" dirty="0"/>
              <a:t># Containment check</a:t>
            </a:r>
          </a:p>
          <a:p>
            <a:r>
              <a:rPr lang="en-US" sz="1000" dirty="0"/>
              <a:t>if 2 in </a:t>
            </a:r>
            <a:r>
              <a:rPr lang="en-US" sz="1000" dirty="0" err="1"/>
              <a:t>set_a</a:t>
            </a:r>
            <a:r>
              <a:rPr lang="en-US" sz="1000" dirty="0"/>
              <a:t>:</a:t>
            </a:r>
          </a:p>
          <a:p>
            <a:r>
              <a:rPr lang="en-US" sz="1000" dirty="0"/>
              <a:t>    print("2 is in </a:t>
            </a:r>
            <a:r>
              <a:rPr lang="en-US" sz="1000" dirty="0" err="1"/>
              <a:t>set_a</a:t>
            </a:r>
            <a:r>
              <a:rPr lang="en-US" sz="1000" dirty="0"/>
              <a:t>")</a:t>
            </a:r>
          </a:p>
          <a:p>
            <a:endParaRPr lang="en-US" sz="1000" dirty="0"/>
          </a:p>
          <a:p>
            <a:r>
              <a:rPr lang="en-US" sz="1000" dirty="0"/>
              <a:t># Size</a:t>
            </a:r>
          </a:p>
          <a:p>
            <a:r>
              <a:rPr lang="en-US" sz="1000" dirty="0" err="1"/>
              <a:t>size_of_set_a</a:t>
            </a:r>
            <a:r>
              <a:rPr lang="en-US" sz="1000" dirty="0"/>
              <a:t> =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set_a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Union</a:t>
            </a:r>
          </a:p>
          <a:p>
            <a:r>
              <a:rPr lang="en-US" sz="1000" dirty="0" err="1"/>
              <a:t>union_set</a:t>
            </a:r>
            <a:r>
              <a:rPr lang="en-US" sz="1000" dirty="0"/>
              <a:t> = </a:t>
            </a:r>
            <a:r>
              <a:rPr lang="en-US" sz="1000" dirty="0" err="1"/>
              <a:t>set_a.union</a:t>
            </a:r>
            <a:r>
              <a:rPr lang="en-US" sz="1000" dirty="0"/>
              <a:t>(</a:t>
            </a:r>
            <a:r>
              <a:rPr lang="en-US" sz="1000" dirty="0" err="1"/>
              <a:t>set_b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Intersection</a:t>
            </a:r>
          </a:p>
          <a:p>
            <a:r>
              <a:rPr lang="en-US" sz="1000" dirty="0" err="1"/>
              <a:t>intersection_set</a:t>
            </a:r>
            <a:r>
              <a:rPr lang="en-US" sz="1000" dirty="0"/>
              <a:t> = </a:t>
            </a:r>
            <a:r>
              <a:rPr lang="en-US" sz="1000" dirty="0" err="1"/>
              <a:t>set_a.intersection</a:t>
            </a:r>
            <a:r>
              <a:rPr lang="en-US" sz="1000" dirty="0"/>
              <a:t>(</a:t>
            </a:r>
            <a:r>
              <a:rPr lang="en-US" sz="1000" dirty="0" err="1"/>
              <a:t>set_b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Difference</a:t>
            </a:r>
          </a:p>
          <a:p>
            <a:r>
              <a:rPr lang="en-US" sz="1000" dirty="0" err="1"/>
              <a:t>difference_set</a:t>
            </a:r>
            <a:r>
              <a:rPr lang="en-US" sz="1000" dirty="0"/>
              <a:t> = </a:t>
            </a:r>
            <a:r>
              <a:rPr lang="en-US" sz="1000" dirty="0" err="1"/>
              <a:t>set_a.difference</a:t>
            </a:r>
            <a:r>
              <a:rPr lang="en-US" sz="1000" dirty="0"/>
              <a:t>(</a:t>
            </a:r>
            <a:r>
              <a:rPr lang="en-US" sz="1000" dirty="0" err="1"/>
              <a:t>set_b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print("Set A:", </a:t>
            </a:r>
            <a:r>
              <a:rPr lang="en-US" sz="1000" dirty="0" err="1"/>
              <a:t>set_a</a:t>
            </a:r>
            <a:r>
              <a:rPr lang="en-US" sz="1000" dirty="0"/>
              <a:t>)</a:t>
            </a:r>
          </a:p>
          <a:p>
            <a:r>
              <a:rPr lang="en-US" sz="1000" dirty="0"/>
              <a:t>print("Set B:", </a:t>
            </a:r>
            <a:r>
              <a:rPr lang="en-US" sz="1000" dirty="0" err="1"/>
              <a:t>set_b</a:t>
            </a:r>
            <a:r>
              <a:rPr lang="en-US" sz="1000" dirty="0"/>
              <a:t>)</a:t>
            </a:r>
          </a:p>
          <a:p>
            <a:r>
              <a:rPr lang="en-US" sz="1000" dirty="0"/>
              <a:t>print("Union Set:", </a:t>
            </a:r>
            <a:r>
              <a:rPr lang="en-US" sz="1000" dirty="0" err="1"/>
              <a:t>union_set</a:t>
            </a:r>
            <a:r>
              <a:rPr lang="en-US" sz="1000" dirty="0"/>
              <a:t>)</a:t>
            </a:r>
          </a:p>
          <a:p>
            <a:r>
              <a:rPr lang="en-US" sz="1000" dirty="0"/>
              <a:t>print("Intersection Set:", </a:t>
            </a:r>
            <a:r>
              <a:rPr lang="en-US" sz="1000" dirty="0" err="1"/>
              <a:t>intersection_set</a:t>
            </a:r>
            <a:r>
              <a:rPr lang="en-US" sz="1000" dirty="0"/>
              <a:t>)</a:t>
            </a:r>
          </a:p>
          <a:p>
            <a:r>
              <a:rPr lang="en-US" sz="1000" dirty="0"/>
              <a:t>print("Difference Set:", </a:t>
            </a:r>
            <a:r>
              <a:rPr lang="en-US" sz="1000" dirty="0" err="1"/>
              <a:t>difference_set</a:t>
            </a:r>
            <a:r>
              <a:rPr lang="en-US" sz="1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8256D-D790-04D3-C347-386FDD213BF2}"/>
              </a:ext>
            </a:extLst>
          </p:cNvPr>
          <p:cNvSpPr txBox="1"/>
          <p:nvPr/>
        </p:nvSpPr>
        <p:spPr>
          <a:xfrm>
            <a:off x="7540210" y="292615"/>
            <a:ext cx="3280529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import </a:t>
            </a:r>
            <a:r>
              <a:rPr lang="en-US" sz="800" dirty="0" err="1"/>
              <a:t>java.util.HashSet</a:t>
            </a:r>
            <a:r>
              <a:rPr lang="en-US" sz="800" dirty="0"/>
              <a:t>;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java.util.Set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public class </a:t>
            </a:r>
            <a:r>
              <a:rPr lang="en-US" sz="800" dirty="0" err="1"/>
              <a:t>SetADTExample</a:t>
            </a:r>
            <a:r>
              <a:rPr lang="en-US" sz="800" dirty="0"/>
              <a:t> {</a:t>
            </a:r>
          </a:p>
          <a:p>
            <a:r>
              <a:rPr lang="en-US" sz="800" dirty="0"/>
              <a:t>    public static void main(String[] </a:t>
            </a:r>
            <a:r>
              <a:rPr lang="en-US" sz="800" dirty="0" err="1"/>
              <a:t>args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// Creating sets using HashSet</a:t>
            </a:r>
          </a:p>
          <a:p>
            <a:r>
              <a:rPr lang="en-US" sz="800" dirty="0"/>
              <a:t>        Set&lt;Integer&gt; </a:t>
            </a:r>
            <a:r>
              <a:rPr lang="en-US" sz="800" dirty="0" err="1"/>
              <a:t>setA</a:t>
            </a:r>
            <a:r>
              <a:rPr lang="en-US" sz="800" dirty="0"/>
              <a:t> = new HashSet&lt;&gt;();</a:t>
            </a:r>
          </a:p>
          <a:p>
            <a:r>
              <a:rPr lang="en-US" sz="800" dirty="0"/>
              <a:t>        Set&lt;Integer&gt; </a:t>
            </a:r>
            <a:r>
              <a:rPr lang="en-US" sz="800" dirty="0" err="1"/>
              <a:t>setB</a:t>
            </a:r>
            <a:r>
              <a:rPr lang="en-US" sz="800" dirty="0"/>
              <a:t> = new HashSet&lt;&gt;();</a:t>
            </a:r>
          </a:p>
          <a:p>
            <a:endParaRPr lang="en-US" sz="800" dirty="0"/>
          </a:p>
          <a:p>
            <a:r>
              <a:rPr lang="en-US" sz="800" dirty="0"/>
              <a:t>        // Insertion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setA.add</a:t>
            </a:r>
            <a:r>
              <a:rPr lang="en-US" sz="800" dirty="0"/>
              <a:t>(1);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setA.add</a:t>
            </a:r>
            <a:r>
              <a:rPr lang="en-US" sz="800" dirty="0"/>
              <a:t>(2);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setA.add</a:t>
            </a:r>
            <a:r>
              <a:rPr lang="en-US" sz="800" dirty="0"/>
              <a:t>(3);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setA.add</a:t>
            </a:r>
            <a:r>
              <a:rPr lang="en-US" sz="800" dirty="0"/>
              <a:t>(4);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setA.add</a:t>
            </a:r>
            <a:r>
              <a:rPr lang="en-US" sz="800" dirty="0"/>
              <a:t>(5);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setB.add</a:t>
            </a:r>
            <a:r>
              <a:rPr lang="en-US" sz="800" dirty="0"/>
              <a:t>(4);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setB.add</a:t>
            </a:r>
            <a:r>
              <a:rPr lang="en-US" sz="800" dirty="0"/>
              <a:t>(5);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setB.add</a:t>
            </a:r>
            <a:r>
              <a:rPr lang="en-US" sz="800" dirty="0"/>
              <a:t>(6);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setB.add</a:t>
            </a:r>
            <a:r>
              <a:rPr lang="en-US" sz="800" dirty="0"/>
              <a:t>(7);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setB.add</a:t>
            </a:r>
            <a:r>
              <a:rPr lang="en-US" sz="800" dirty="0"/>
              <a:t>(8);</a:t>
            </a:r>
          </a:p>
          <a:p>
            <a:endParaRPr lang="en-US" sz="800" dirty="0"/>
          </a:p>
          <a:p>
            <a:r>
              <a:rPr lang="en-US" sz="800" dirty="0"/>
              <a:t>        // Deletion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setA.remove</a:t>
            </a:r>
            <a:r>
              <a:rPr lang="en-US" sz="800" dirty="0"/>
              <a:t>(3);</a:t>
            </a:r>
          </a:p>
          <a:p>
            <a:endParaRPr lang="en-US" sz="800" dirty="0"/>
          </a:p>
          <a:p>
            <a:r>
              <a:rPr lang="en-US" sz="800" dirty="0"/>
              <a:t>        // Containment check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setA.contains</a:t>
            </a:r>
            <a:r>
              <a:rPr lang="en-US" sz="800" dirty="0"/>
              <a:t>(2))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System.out.println</a:t>
            </a:r>
            <a:r>
              <a:rPr lang="en-US" sz="800" dirty="0"/>
              <a:t>("2 is in </a:t>
            </a:r>
            <a:r>
              <a:rPr lang="en-US" sz="800" dirty="0" err="1"/>
              <a:t>setA</a:t>
            </a:r>
            <a:r>
              <a:rPr lang="en-US" sz="800" dirty="0"/>
              <a:t>");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r>
              <a:rPr lang="en-US" sz="800" dirty="0"/>
              <a:t>        // Size</a:t>
            </a:r>
          </a:p>
          <a:p>
            <a:r>
              <a:rPr lang="en-US" sz="800" dirty="0"/>
              <a:t>        int </a:t>
            </a:r>
            <a:r>
              <a:rPr lang="en-US" sz="800" dirty="0" err="1"/>
              <a:t>sizeOfSetA</a:t>
            </a:r>
            <a:r>
              <a:rPr lang="en-US" sz="800" dirty="0"/>
              <a:t> = </a:t>
            </a:r>
            <a:r>
              <a:rPr lang="en-US" sz="800" dirty="0" err="1"/>
              <a:t>setA.size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// Union (</a:t>
            </a:r>
            <a:r>
              <a:rPr lang="en-US" sz="800" dirty="0" err="1"/>
              <a:t>addAll</a:t>
            </a:r>
            <a:r>
              <a:rPr lang="en-US" sz="800" dirty="0"/>
              <a:t>)</a:t>
            </a:r>
          </a:p>
          <a:p>
            <a:r>
              <a:rPr lang="en-US" sz="800" dirty="0"/>
              <a:t>        Set&lt;Integer&gt; </a:t>
            </a:r>
            <a:r>
              <a:rPr lang="en-US" sz="800" dirty="0" err="1"/>
              <a:t>unionSet</a:t>
            </a:r>
            <a:r>
              <a:rPr lang="en-US" sz="800" dirty="0"/>
              <a:t> = new HashSet&lt;&gt;(</a:t>
            </a:r>
            <a:r>
              <a:rPr lang="en-US" sz="800" dirty="0" err="1"/>
              <a:t>setA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unionSet.addAll</a:t>
            </a:r>
            <a:r>
              <a:rPr lang="en-US" sz="800" dirty="0"/>
              <a:t>(</a:t>
            </a:r>
            <a:r>
              <a:rPr lang="en-US" sz="800" dirty="0" err="1"/>
              <a:t>setB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// Intersection (</a:t>
            </a:r>
            <a:r>
              <a:rPr lang="en-US" sz="800" dirty="0" err="1"/>
              <a:t>retainAll</a:t>
            </a:r>
            <a:r>
              <a:rPr lang="en-US" sz="800" dirty="0"/>
              <a:t>)</a:t>
            </a:r>
          </a:p>
          <a:p>
            <a:r>
              <a:rPr lang="en-US" sz="800" dirty="0"/>
              <a:t>        Set&lt;Integer&gt; </a:t>
            </a:r>
            <a:r>
              <a:rPr lang="en-US" sz="800" dirty="0" err="1"/>
              <a:t>intersectionSet</a:t>
            </a:r>
            <a:r>
              <a:rPr lang="en-US" sz="800" dirty="0"/>
              <a:t> = new HashSet&lt;&gt;(</a:t>
            </a:r>
            <a:r>
              <a:rPr lang="en-US" sz="800" dirty="0" err="1"/>
              <a:t>setA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intersectionSet.retainAll</a:t>
            </a:r>
            <a:r>
              <a:rPr lang="en-US" sz="800" dirty="0"/>
              <a:t>(</a:t>
            </a:r>
            <a:r>
              <a:rPr lang="en-US" sz="800" dirty="0" err="1"/>
              <a:t>setB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// Difference (</a:t>
            </a:r>
            <a:r>
              <a:rPr lang="en-US" sz="800" dirty="0" err="1"/>
              <a:t>removeAll</a:t>
            </a:r>
            <a:r>
              <a:rPr lang="en-US" sz="800" dirty="0"/>
              <a:t>)</a:t>
            </a:r>
          </a:p>
          <a:p>
            <a:r>
              <a:rPr lang="en-US" sz="800" dirty="0"/>
              <a:t>        Set&lt;Integer&gt; </a:t>
            </a:r>
            <a:r>
              <a:rPr lang="en-US" sz="800" dirty="0" err="1"/>
              <a:t>differenceSet</a:t>
            </a:r>
            <a:r>
              <a:rPr lang="en-US" sz="800" dirty="0"/>
              <a:t> = new HashSet&lt;&gt;(</a:t>
            </a:r>
            <a:r>
              <a:rPr lang="en-US" sz="800" dirty="0" err="1"/>
              <a:t>setA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differenceSet.removeAll</a:t>
            </a:r>
            <a:r>
              <a:rPr lang="en-US" sz="800" dirty="0"/>
              <a:t>(</a:t>
            </a:r>
            <a:r>
              <a:rPr lang="en-US" sz="800" dirty="0" err="1"/>
              <a:t>setB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("Set A: " + </a:t>
            </a:r>
            <a:r>
              <a:rPr lang="en-US" sz="800" dirty="0" err="1"/>
              <a:t>setA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("Set B: " + </a:t>
            </a:r>
            <a:r>
              <a:rPr lang="en-US" sz="800" dirty="0" err="1"/>
              <a:t>setB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("Union Set: " + </a:t>
            </a:r>
            <a:r>
              <a:rPr lang="en-US" sz="800" dirty="0" err="1"/>
              <a:t>unionSet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("Intersection Set: " + </a:t>
            </a:r>
            <a:r>
              <a:rPr lang="en-US" sz="800" dirty="0" err="1"/>
              <a:t>intersectionSet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("Difference Set: " + </a:t>
            </a:r>
            <a:r>
              <a:rPr lang="en-US" sz="800" dirty="0" err="1"/>
              <a:t>differenceSet</a:t>
            </a:r>
            <a:r>
              <a:rPr lang="en-US" sz="800" dirty="0"/>
              <a:t>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8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Set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Membership and Deduplication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Voting and Survey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Word Frequency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r>
              <a:rPr lang="en-US" sz="2400" dirty="0"/>
              <a:t> that need avoiding duplicate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2E389-DADD-BBFE-69D1-00375F68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060" y="618389"/>
            <a:ext cx="2772074" cy="21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4247-FD0B-E942-A7A3-82BF8CAF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740A-8C53-83A1-D8B3-B4B39E1F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8146" cy="4351338"/>
          </a:xfrm>
        </p:spPr>
        <p:txBody>
          <a:bodyPr/>
          <a:lstStyle/>
          <a:p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simpul-simpul</a:t>
            </a:r>
            <a:r>
              <a:rPr lang="en-ID" dirty="0"/>
              <a:t> (vertices) yang </a:t>
            </a:r>
            <a:r>
              <a:rPr lang="en-ID" dirty="0" err="1"/>
              <a:t>dihubungkan</a:t>
            </a:r>
            <a:r>
              <a:rPr lang="en-ID" dirty="0"/>
              <a:t> oleh edge, </a:t>
            </a:r>
            <a:r>
              <a:rPr lang="en-ID" dirty="0" err="1"/>
              <a:t>dimana</a:t>
            </a:r>
            <a:r>
              <a:rPr lang="en-ID" dirty="0"/>
              <a:t> edge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4B818-09FD-CB75-03F9-258324BE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75" y="235669"/>
            <a:ext cx="2666632" cy="235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B056C-0070-A81A-3465-F6783ADCF826}"/>
              </a:ext>
            </a:extLst>
          </p:cNvPr>
          <p:cNvSpPr txBox="1"/>
          <p:nvPr/>
        </p:nvSpPr>
        <p:spPr>
          <a:xfrm>
            <a:off x="7296346" y="3220989"/>
            <a:ext cx="38669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Vertex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</a:t>
            </a:r>
            <a:r>
              <a:rPr lang="en-US" sz="2800" dirty="0" err="1"/>
              <a:t>Vextex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Shortest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Cycle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BAE81-0180-F6FE-DFB4-4B3D36D5EF2B}"/>
              </a:ext>
            </a:extLst>
          </p:cNvPr>
          <p:cNvSpPr txBox="1"/>
          <p:nvPr/>
        </p:nvSpPr>
        <p:spPr>
          <a:xfrm>
            <a:off x="7645138" y="2620030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690A9-B68D-99B5-E8B5-C6E9A2EFD2C7}"/>
              </a:ext>
            </a:extLst>
          </p:cNvPr>
          <p:cNvSpPr txBox="1"/>
          <p:nvPr/>
        </p:nvSpPr>
        <p:spPr>
          <a:xfrm>
            <a:off x="1696825" y="3959258"/>
            <a:ext cx="439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Directed Graph (Digraph)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Undirected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Unweighted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Acyclic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Disconnected Graph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574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6DF-A3C2-7448-215D-AB35891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355D5-2D81-3A80-2659-4A5F2BDA8098}"/>
              </a:ext>
            </a:extLst>
          </p:cNvPr>
          <p:cNvSpPr txBox="1"/>
          <p:nvPr/>
        </p:nvSpPr>
        <p:spPr>
          <a:xfrm>
            <a:off x="2092751" y="1368395"/>
            <a:ext cx="3355942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class </a:t>
            </a:r>
            <a:r>
              <a:rPr lang="en-US" sz="900" dirty="0" err="1"/>
              <a:t>GraphADT</a:t>
            </a:r>
            <a:r>
              <a:rPr lang="en-US" sz="900" dirty="0"/>
              <a:t>:</a:t>
            </a:r>
          </a:p>
          <a:p>
            <a:r>
              <a:rPr lang="en-US" sz="900" dirty="0"/>
              <a:t>    def __</a:t>
            </a:r>
            <a:r>
              <a:rPr lang="en-US" sz="900" dirty="0" err="1"/>
              <a:t>init</a:t>
            </a:r>
            <a:r>
              <a:rPr lang="en-US" sz="900" dirty="0"/>
              <a:t>__(self):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self.graph</a:t>
            </a:r>
            <a:r>
              <a:rPr lang="en-US" sz="900" dirty="0"/>
              <a:t> = {}</a:t>
            </a:r>
          </a:p>
          <a:p>
            <a:endParaRPr lang="en-US" sz="900" dirty="0"/>
          </a:p>
          <a:p>
            <a:r>
              <a:rPr lang="en-US" sz="900" dirty="0"/>
              <a:t>    def </a:t>
            </a:r>
            <a:r>
              <a:rPr lang="en-US" sz="900" dirty="0" err="1"/>
              <a:t>add_vertex</a:t>
            </a:r>
            <a:r>
              <a:rPr lang="en-US" sz="900" dirty="0"/>
              <a:t>(self, vertex):</a:t>
            </a:r>
          </a:p>
          <a:p>
            <a:r>
              <a:rPr lang="en-US" sz="900" dirty="0"/>
              <a:t>        if vertex not in </a:t>
            </a:r>
            <a:r>
              <a:rPr lang="en-US" sz="900" dirty="0" err="1"/>
              <a:t>self.graph</a:t>
            </a:r>
            <a:r>
              <a:rPr lang="en-US" sz="900" dirty="0"/>
              <a:t>: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self.graph</a:t>
            </a:r>
            <a:r>
              <a:rPr lang="en-US" sz="900" dirty="0"/>
              <a:t>[vertex] = []</a:t>
            </a:r>
          </a:p>
          <a:p>
            <a:endParaRPr lang="en-US" sz="900" dirty="0"/>
          </a:p>
          <a:p>
            <a:r>
              <a:rPr lang="en-US" sz="900" dirty="0"/>
              <a:t>    def </a:t>
            </a:r>
            <a:r>
              <a:rPr lang="en-US" sz="900" dirty="0" err="1"/>
              <a:t>add_edge</a:t>
            </a:r>
            <a:r>
              <a:rPr lang="en-US" sz="900" dirty="0"/>
              <a:t>(self, vertex1, vertex2):</a:t>
            </a:r>
          </a:p>
          <a:p>
            <a:r>
              <a:rPr lang="en-US" sz="900" dirty="0"/>
              <a:t>        if vertex1 in </a:t>
            </a:r>
            <a:r>
              <a:rPr lang="en-US" sz="900" dirty="0" err="1"/>
              <a:t>self.graph</a:t>
            </a:r>
            <a:r>
              <a:rPr lang="en-US" sz="900" dirty="0"/>
              <a:t> and vertex2 in </a:t>
            </a:r>
            <a:r>
              <a:rPr lang="en-US" sz="900" dirty="0" err="1"/>
              <a:t>self.graph</a:t>
            </a:r>
            <a:r>
              <a:rPr lang="en-US" sz="900" dirty="0"/>
              <a:t>: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self.graph</a:t>
            </a:r>
            <a:r>
              <a:rPr lang="en-US" sz="900" dirty="0"/>
              <a:t>[vertex1].append(vertex2)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self.graph</a:t>
            </a:r>
            <a:r>
              <a:rPr lang="en-US" sz="900" dirty="0"/>
              <a:t>[vertex2].append(vertex1)</a:t>
            </a:r>
          </a:p>
          <a:p>
            <a:endParaRPr lang="en-US" sz="900" dirty="0"/>
          </a:p>
          <a:p>
            <a:r>
              <a:rPr lang="en-US" sz="900" dirty="0"/>
              <a:t>    def </a:t>
            </a:r>
            <a:r>
              <a:rPr lang="en-US" sz="900" dirty="0" err="1"/>
              <a:t>dfs</a:t>
            </a:r>
            <a:r>
              <a:rPr lang="en-US" sz="900" dirty="0"/>
              <a:t>(self, </a:t>
            </a:r>
            <a:r>
              <a:rPr lang="en-US" sz="900" dirty="0" err="1"/>
              <a:t>start_vertex</a:t>
            </a:r>
            <a:r>
              <a:rPr lang="en-US" sz="900" dirty="0"/>
              <a:t>):</a:t>
            </a:r>
          </a:p>
          <a:p>
            <a:r>
              <a:rPr lang="en-US" sz="900" dirty="0"/>
              <a:t>        visited = set()</a:t>
            </a:r>
          </a:p>
          <a:p>
            <a:r>
              <a:rPr lang="en-US" sz="900" dirty="0"/>
              <a:t>        self._</a:t>
            </a:r>
            <a:r>
              <a:rPr lang="en-US" sz="900" dirty="0" err="1"/>
              <a:t>dfs_recursive</a:t>
            </a:r>
            <a:r>
              <a:rPr lang="en-US" sz="900" dirty="0"/>
              <a:t>(</a:t>
            </a:r>
            <a:r>
              <a:rPr lang="en-US" sz="900" dirty="0" err="1"/>
              <a:t>start_vertex</a:t>
            </a:r>
            <a:r>
              <a:rPr lang="en-US" sz="900" dirty="0"/>
              <a:t>, visited)</a:t>
            </a:r>
          </a:p>
          <a:p>
            <a:endParaRPr lang="en-US" sz="900" dirty="0"/>
          </a:p>
          <a:p>
            <a:r>
              <a:rPr lang="en-US" sz="900" dirty="0"/>
              <a:t>    def _</a:t>
            </a:r>
            <a:r>
              <a:rPr lang="en-US" sz="900" dirty="0" err="1"/>
              <a:t>dfs_recursive</a:t>
            </a:r>
            <a:r>
              <a:rPr lang="en-US" sz="900" dirty="0"/>
              <a:t>(self, vertex, visited):</a:t>
            </a:r>
          </a:p>
          <a:p>
            <a:r>
              <a:rPr lang="en-US" sz="900" dirty="0"/>
              <a:t>        if vertex not in visited:</a:t>
            </a:r>
          </a:p>
          <a:p>
            <a:r>
              <a:rPr lang="en-US" sz="900" dirty="0"/>
              <a:t>            print(vertex, end=' ')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visited.add</a:t>
            </a:r>
            <a:r>
              <a:rPr lang="en-US" sz="900" dirty="0"/>
              <a:t>(vertex)</a:t>
            </a:r>
          </a:p>
          <a:p>
            <a:r>
              <a:rPr lang="en-US" sz="900" dirty="0"/>
              <a:t>            for neighbor in </a:t>
            </a:r>
            <a:r>
              <a:rPr lang="en-US" sz="900" dirty="0" err="1"/>
              <a:t>self.graph</a:t>
            </a:r>
            <a:r>
              <a:rPr lang="en-US" sz="900" dirty="0"/>
              <a:t>[vertex]:</a:t>
            </a:r>
          </a:p>
          <a:p>
            <a:r>
              <a:rPr lang="en-US" sz="900" dirty="0"/>
              <a:t>                self._</a:t>
            </a:r>
            <a:r>
              <a:rPr lang="en-US" sz="900" dirty="0" err="1"/>
              <a:t>dfs_recursive</a:t>
            </a:r>
            <a:r>
              <a:rPr lang="en-US" sz="900" dirty="0"/>
              <a:t>(neighbor, visited)</a:t>
            </a:r>
          </a:p>
          <a:p>
            <a:endParaRPr lang="en-US" sz="900" dirty="0"/>
          </a:p>
          <a:p>
            <a:r>
              <a:rPr lang="en-US" sz="900" dirty="0"/>
              <a:t># Example usage</a:t>
            </a:r>
          </a:p>
          <a:p>
            <a:r>
              <a:rPr lang="en-US" sz="900" dirty="0"/>
              <a:t>graph = </a:t>
            </a:r>
            <a:r>
              <a:rPr lang="en-US" sz="900" dirty="0" err="1"/>
              <a:t>GraphADT</a:t>
            </a:r>
            <a:r>
              <a:rPr lang="en-US" sz="900" dirty="0"/>
              <a:t>()</a:t>
            </a:r>
          </a:p>
          <a:p>
            <a:r>
              <a:rPr lang="en-US" sz="900" dirty="0" err="1"/>
              <a:t>graph.add_vertex</a:t>
            </a:r>
            <a:r>
              <a:rPr lang="en-US" sz="900" dirty="0"/>
              <a:t>('A')</a:t>
            </a:r>
          </a:p>
          <a:p>
            <a:r>
              <a:rPr lang="en-US" sz="900" dirty="0" err="1"/>
              <a:t>graph.add_vertex</a:t>
            </a:r>
            <a:r>
              <a:rPr lang="en-US" sz="900" dirty="0"/>
              <a:t>('B')</a:t>
            </a:r>
          </a:p>
          <a:p>
            <a:r>
              <a:rPr lang="en-US" sz="900" dirty="0" err="1"/>
              <a:t>graph.add_vertex</a:t>
            </a:r>
            <a:r>
              <a:rPr lang="en-US" sz="900" dirty="0"/>
              <a:t>('C')</a:t>
            </a:r>
          </a:p>
          <a:p>
            <a:r>
              <a:rPr lang="en-US" sz="900" dirty="0" err="1"/>
              <a:t>graph.add_vertex</a:t>
            </a:r>
            <a:r>
              <a:rPr lang="en-US" sz="900" dirty="0"/>
              <a:t>('D')</a:t>
            </a:r>
          </a:p>
          <a:p>
            <a:endParaRPr lang="en-US" sz="900" dirty="0"/>
          </a:p>
          <a:p>
            <a:r>
              <a:rPr lang="en-US" sz="900" dirty="0" err="1"/>
              <a:t>graph.add_edge</a:t>
            </a:r>
            <a:r>
              <a:rPr lang="en-US" sz="900" dirty="0"/>
              <a:t>('A', 'B')</a:t>
            </a:r>
          </a:p>
          <a:p>
            <a:r>
              <a:rPr lang="en-US" sz="900" dirty="0" err="1"/>
              <a:t>graph.add_edge</a:t>
            </a:r>
            <a:r>
              <a:rPr lang="en-US" sz="900" dirty="0"/>
              <a:t>('A', 'C')</a:t>
            </a:r>
          </a:p>
          <a:p>
            <a:r>
              <a:rPr lang="en-US" sz="900" dirty="0" err="1"/>
              <a:t>graph.add_edge</a:t>
            </a:r>
            <a:r>
              <a:rPr lang="en-US" sz="900" dirty="0"/>
              <a:t>('B', 'D')</a:t>
            </a:r>
          </a:p>
          <a:p>
            <a:r>
              <a:rPr lang="en-US" sz="900" dirty="0" err="1"/>
              <a:t>graph.add_edge</a:t>
            </a:r>
            <a:r>
              <a:rPr lang="en-US" sz="900" dirty="0"/>
              <a:t>('C', 'D')</a:t>
            </a:r>
          </a:p>
          <a:p>
            <a:endParaRPr lang="en-US" sz="900" dirty="0"/>
          </a:p>
          <a:p>
            <a:r>
              <a:rPr lang="en-US" sz="900" dirty="0"/>
              <a:t>print("Depth-First Traversal:")</a:t>
            </a:r>
          </a:p>
          <a:p>
            <a:r>
              <a:rPr lang="en-US" sz="900" dirty="0" err="1"/>
              <a:t>graph.dfs</a:t>
            </a:r>
            <a:r>
              <a:rPr lang="en-US" sz="900" dirty="0"/>
              <a:t>('A')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7858E-5D69-6CF1-0728-5388E6428B9A}"/>
              </a:ext>
            </a:extLst>
          </p:cNvPr>
          <p:cNvSpPr txBox="1"/>
          <p:nvPr/>
        </p:nvSpPr>
        <p:spPr>
          <a:xfrm>
            <a:off x="6889760" y="1137562"/>
            <a:ext cx="3280529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import </a:t>
            </a:r>
            <a:r>
              <a:rPr lang="en-US" sz="700" dirty="0" err="1"/>
              <a:t>java.util</a:t>
            </a:r>
            <a:r>
              <a:rPr lang="en-US" sz="700" dirty="0"/>
              <a:t>.*;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GraphADT</a:t>
            </a:r>
            <a:r>
              <a:rPr lang="en-US" sz="700" dirty="0"/>
              <a:t> {</a:t>
            </a:r>
          </a:p>
          <a:p>
            <a:r>
              <a:rPr lang="en-US" sz="700" dirty="0"/>
              <a:t>    private Map&lt;String, List&lt;String&gt;&gt; graph;</a:t>
            </a:r>
          </a:p>
          <a:p>
            <a:endParaRPr lang="en-US" sz="700" dirty="0"/>
          </a:p>
          <a:p>
            <a:r>
              <a:rPr lang="en-US" sz="700" dirty="0"/>
              <a:t>    public </a:t>
            </a:r>
            <a:r>
              <a:rPr lang="en-US" sz="700" dirty="0" err="1"/>
              <a:t>GraphADT</a:t>
            </a:r>
            <a:r>
              <a:rPr lang="en-US" sz="700" dirty="0"/>
              <a:t>() {</a:t>
            </a:r>
          </a:p>
          <a:p>
            <a:r>
              <a:rPr lang="en-US" sz="700" dirty="0"/>
              <a:t>        graph = new HashMap&lt;&gt;();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void </a:t>
            </a:r>
            <a:r>
              <a:rPr lang="en-US" sz="700" dirty="0" err="1"/>
              <a:t>addVertex</a:t>
            </a:r>
            <a:r>
              <a:rPr lang="en-US" sz="700" dirty="0"/>
              <a:t>(String vertex) {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graph.put</a:t>
            </a:r>
            <a:r>
              <a:rPr lang="en-US" sz="700" dirty="0"/>
              <a:t>(vertex, new </a:t>
            </a:r>
            <a:r>
              <a:rPr lang="en-US" sz="700" dirty="0" err="1"/>
              <a:t>ArrayList</a:t>
            </a:r>
            <a:r>
              <a:rPr lang="en-US" sz="700" dirty="0"/>
              <a:t>&lt;&gt;());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void </a:t>
            </a:r>
            <a:r>
              <a:rPr lang="en-US" sz="700" dirty="0" err="1"/>
              <a:t>addEdge</a:t>
            </a:r>
            <a:r>
              <a:rPr lang="en-US" sz="700" dirty="0"/>
              <a:t>(String vertex1, String vertex2) {</a:t>
            </a:r>
          </a:p>
          <a:p>
            <a:r>
              <a:rPr lang="en-US" sz="700" dirty="0"/>
              <a:t>        if (</a:t>
            </a:r>
            <a:r>
              <a:rPr lang="en-US" sz="700" dirty="0" err="1"/>
              <a:t>graph.containsKey</a:t>
            </a:r>
            <a:r>
              <a:rPr lang="en-US" sz="700" dirty="0"/>
              <a:t>(vertex1) &amp;&amp; </a:t>
            </a:r>
            <a:r>
              <a:rPr lang="en-US" sz="700" dirty="0" err="1"/>
              <a:t>graph.containsKey</a:t>
            </a:r>
            <a:r>
              <a:rPr lang="en-US" sz="700" dirty="0"/>
              <a:t>(vertex2)) {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graph.get</a:t>
            </a:r>
            <a:r>
              <a:rPr lang="en-US" sz="700" dirty="0"/>
              <a:t>(vertex1).add(vertex2);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graph.get</a:t>
            </a:r>
            <a:r>
              <a:rPr lang="en-US" sz="700" dirty="0"/>
              <a:t>(vertex2).add(vertex1);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void </a:t>
            </a:r>
            <a:r>
              <a:rPr lang="en-US" sz="700" dirty="0" err="1"/>
              <a:t>dfs</a:t>
            </a:r>
            <a:r>
              <a:rPr lang="en-US" sz="700" dirty="0"/>
              <a:t>(String </a:t>
            </a:r>
            <a:r>
              <a:rPr lang="en-US" sz="700" dirty="0" err="1"/>
              <a:t>startVertex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Set&lt;String&gt; visited = new HashSet&lt;&gt;();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dfsRecursive</a:t>
            </a:r>
            <a:r>
              <a:rPr lang="en-US" sz="700" dirty="0"/>
              <a:t>(</a:t>
            </a:r>
            <a:r>
              <a:rPr lang="en-US" sz="700" dirty="0" err="1"/>
              <a:t>startVertex</a:t>
            </a:r>
            <a:r>
              <a:rPr lang="en-US" sz="700" dirty="0"/>
              <a:t>, visited);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private void </a:t>
            </a:r>
            <a:r>
              <a:rPr lang="en-US" sz="700" dirty="0" err="1"/>
              <a:t>dfsRecursive</a:t>
            </a:r>
            <a:r>
              <a:rPr lang="en-US" sz="700" dirty="0"/>
              <a:t>(String vertex, Set&lt;String&gt; visited) {</a:t>
            </a:r>
          </a:p>
          <a:p>
            <a:r>
              <a:rPr lang="en-US" sz="700" dirty="0"/>
              <a:t>        if (!</a:t>
            </a:r>
            <a:r>
              <a:rPr lang="en-US" sz="700" dirty="0" err="1"/>
              <a:t>visited.contains</a:t>
            </a:r>
            <a:r>
              <a:rPr lang="en-US" sz="700" dirty="0"/>
              <a:t>(vertex)) {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System.out.print</a:t>
            </a:r>
            <a:r>
              <a:rPr lang="en-US" sz="700" dirty="0"/>
              <a:t>(vertex + " ");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visited.add</a:t>
            </a:r>
            <a:r>
              <a:rPr lang="en-US" sz="700" dirty="0"/>
              <a:t>(vertex);</a:t>
            </a:r>
          </a:p>
          <a:p>
            <a:r>
              <a:rPr lang="en-US" sz="700" dirty="0"/>
              <a:t>            for (String neighbor : </a:t>
            </a:r>
            <a:r>
              <a:rPr lang="en-US" sz="700" dirty="0" err="1"/>
              <a:t>graph.get</a:t>
            </a:r>
            <a:r>
              <a:rPr lang="en-US" sz="700" dirty="0"/>
              <a:t>(vertex)) {</a:t>
            </a:r>
          </a:p>
          <a:p>
            <a:r>
              <a:rPr lang="en-US" sz="700" dirty="0"/>
              <a:t>                </a:t>
            </a:r>
            <a:r>
              <a:rPr lang="en-US" sz="700" dirty="0" err="1"/>
              <a:t>dfsRecursive</a:t>
            </a:r>
            <a:r>
              <a:rPr lang="en-US" sz="700" dirty="0"/>
              <a:t>(neighbor, visited);</a:t>
            </a:r>
          </a:p>
          <a:p>
            <a:r>
              <a:rPr lang="en-US" sz="700" dirty="0"/>
              <a:t>            }</a:t>
            </a:r>
          </a:p>
          <a:p>
            <a:r>
              <a:rPr lang="en-US" sz="700" dirty="0"/>
              <a:t>        }</a:t>
            </a:r>
          </a:p>
          <a:p>
            <a:r>
              <a:rPr lang="en-US" sz="700" dirty="0"/>
              <a:t>    }</a:t>
            </a:r>
          </a:p>
          <a:p>
            <a:endParaRPr lang="en-US" sz="700" dirty="0"/>
          </a:p>
          <a:p>
            <a:r>
              <a:rPr lang="en-US" sz="700" dirty="0"/>
              <a:t>    public static void main(String[] </a:t>
            </a:r>
            <a:r>
              <a:rPr lang="en-US" sz="700" dirty="0" err="1"/>
              <a:t>args</a:t>
            </a:r>
            <a:r>
              <a:rPr lang="en-US" sz="700" dirty="0"/>
              <a:t>) {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GraphADT</a:t>
            </a:r>
            <a:r>
              <a:rPr lang="en-US" sz="700" dirty="0"/>
              <a:t> graph = new </a:t>
            </a:r>
            <a:r>
              <a:rPr lang="en-US" sz="700" dirty="0" err="1"/>
              <a:t>GraphADT</a:t>
            </a:r>
            <a:r>
              <a:rPr lang="en-US" sz="700" dirty="0"/>
              <a:t>();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graph.addVertex</a:t>
            </a:r>
            <a:r>
              <a:rPr lang="en-US" sz="700" dirty="0"/>
              <a:t>("A");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graph.addVertex</a:t>
            </a:r>
            <a:r>
              <a:rPr lang="en-US" sz="700" dirty="0"/>
              <a:t>("B");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graph.addVertex</a:t>
            </a:r>
            <a:r>
              <a:rPr lang="en-US" sz="700" dirty="0"/>
              <a:t>("C");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graph.addVertex</a:t>
            </a:r>
            <a:r>
              <a:rPr lang="en-US" sz="700" dirty="0"/>
              <a:t>("D");</a:t>
            </a:r>
          </a:p>
          <a:p>
            <a:endParaRPr lang="en-US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graph.addEdge</a:t>
            </a:r>
            <a:r>
              <a:rPr lang="en-US" sz="700" dirty="0"/>
              <a:t>("A", "B");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graph.addEdge</a:t>
            </a:r>
            <a:r>
              <a:rPr lang="en-US" sz="700" dirty="0"/>
              <a:t>("A", "C");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graph.addEdge</a:t>
            </a:r>
            <a:r>
              <a:rPr lang="en-US" sz="700" dirty="0"/>
              <a:t>("B", "D");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graph.addEdge</a:t>
            </a:r>
            <a:r>
              <a:rPr lang="en-US" sz="700" dirty="0"/>
              <a:t>("C", "D");</a:t>
            </a:r>
          </a:p>
          <a:p>
            <a:endParaRPr lang="en-US" sz="700" dirty="0"/>
          </a:p>
          <a:p>
            <a:r>
              <a:rPr lang="en-US" sz="700" dirty="0"/>
              <a:t>        </a:t>
            </a:r>
            <a:r>
              <a:rPr lang="en-US" sz="700" dirty="0" err="1"/>
              <a:t>System.out.println</a:t>
            </a:r>
            <a:r>
              <a:rPr lang="en-US" sz="700" dirty="0"/>
              <a:t>("Depth-First Traversal:");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graph.dfs</a:t>
            </a:r>
            <a:r>
              <a:rPr lang="en-US" sz="700" dirty="0"/>
              <a:t>("A");</a:t>
            </a:r>
          </a:p>
          <a:p>
            <a:r>
              <a:rPr lang="en-US" sz="700" dirty="0"/>
              <a:t>    }</a:t>
            </a:r>
          </a:p>
          <a:p>
            <a:r>
              <a:rPr lang="en-US" sz="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66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Graph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Transportation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Internet and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Circuit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Dependency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Flight Routes and Airline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Collaboration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2B953-1E9D-95C0-1A48-F0C9E5C4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75" y="235669"/>
            <a:ext cx="2666632" cy="23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4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432-1822-2A8D-EA24-9942C7B8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99EC-BBDB-97A6-10E1-0713B433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6559" cy="4351338"/>
          </a:xfrm>
        </p:spPr>
        <p:txBody>
          <a:bodyPr/>
          <a:lstStyle/>
          <a:p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 yang </a:t>
            </a:r>
            <a:r>
              <a:rPr lang="en-ID" dirty="0" err="1"/>
              <a:t>dihubungkan</a:t>
            </a:r>
            <a:r>
              <a:rPr lang="en-ID" dirty="0"/>
              <a:t> oleh edge,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node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parent node dan </a:t>
            </a:r>
            <a:r>
              <a:rPr lang="en-ID" dirty="0" err="1"/>
              <a:t>nol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child node. </a:t>
            </a:r>
          </a:p>
          <a:p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hierarkis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bagan</a:t>
            </a:r>
            <a:r>
              <a:rPr lang="en-ID" dirty="0"/>
              <a:t> </a:t>
            </a:r>
            <a:r>
              <a:rPr lang="en-ID" dirty="0" err="1"/>
              <a:t>organisasi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9771A-2182-C9D6-ACAD-64EBBFD4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662" y="289711"/>
            <a:ext cx="4116469" cy="2386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703F1-2181-3529-3D7F-994B61E39061}"/>
              </a:ext>
            </a:extLst>
          </p:cNvPr>
          <p:cNvSpPr txBox="1"/>
          <p:nvPr/>
        </p:nvSpPr>
        <p:spPr>
          <a:xfrm>
            <a:off x="7739405" y="3143250"/>
            <a:ext cx="3866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18C20-F215-9C2B-466C-23A9572E72F2}"/>
              </a:ext>
            </a:extLst>
          </p:cNvPr>
          <p:cNvSpPr txBox="1"/>
          <p:nvPr/>
        </p:nvSpPr>
        <p:spPr>
          <a:xfrm>
            <a:off x="7645138" y="2620030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650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6DF-A3C2-7448-215D-AB35891C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355D5-2D81-3A80-2659-4A5F2BDA8098}"/>
              </a:ext>
            </a:extLst>
          </p:cNvPr>
          <p:cNvSpPr txBox="1"/>
          <p:nvPr/>
        </p:nvSpPr>
        <p:spPr>
          <a:xfrm>
            <a:off x="2092751" y="1368395"/>
            <a:ext cx="335594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class </a:t>
            </a:r>
            <a:r>
              <a:rPr lang="en-US" sz="700" dirty="0" err="1"/>
              <a:t>TreeNode</a:t>
            </a:r>
            <a:r>
              <a:rPr lang="en-US" sz="700" dirty="0"/>
              <a:t>:</a:t>
            </a:r>
          </a:p>
          <a:p>
            <a:r>
              <a:rPr lang="en-US" sz="700" dirty="0"/>
              <a:t>    def __</a:t>
            </a:r>
            <a:r>
              <a:rPr lang="en-US" sz="700" dirty="0" err="1"/>
              <a:t>init</a:t>
            </a:r>
            <a:r>
              <a:rPr lang="en-US" sz="700" dirty="0"/>
              <a:t>__(self, value):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self.value</a:t>
            </a:r>
            <a:r>
              <a:rPr lang="en-US" sz="700" dirty="0"/>
              <a:t> = value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self.left</a:t>
            </a:r>
            <a:r>
              <a:rPr lang="en-US" sz="700" dirty="0"/>
              <a:t> = None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self.right</a:t>
            </a:r>
            <a:r>
              <a:rPr lang="en-US" sz="700" dirty="0"/>
              <a:t> = None</a:t>
            </a:r>
          </a:p>
          <a:p>
            <a:endParaRPr lang="en-US" sz="700" dirty="0"/>
          </a:p>
          <a:p>
            <a:r>
              <a:rPr lang="en-US" sz="700" dirty="0"/>
              <a:t>class </a:t>
            </a:r>
            <a:r>
              <a:rPr lang="en-US" sz="700" dirty="0" err="1"/>
              <a:t>BinaryTreeADT</a:t>
            </a:r>
            <a:r>
              <a:rPr lang="en-US" sz="700" dirty="0"/>
              <a:t>:</a:t>
            </a:r>
          </a:p>
          <a:p>
            <a:r>
              <a:rPr lang="en-US" sz="700" dirty="0"/>
              <a:t>    def __</a:t>
            </a:r>
            <a:r>
              <a:rPr lang="en-US" sz="700" dirty="0" err="1"/>
              <a:t>init</a:t>
            </a:r>
            <a:r>
              <a:rPr lang="en-US" sz="700" dirty="0"/>
              <a:t>__(self):</a:t>
            </a:r>
          </a:p>
          <a:p>
            <a:r>
              <a:rPr lang="en-US" sz="700" dirty="0"/>
              <a:t>        </a:t>
            </a:r>
            <a:r>
              <a:rPr lang="en-US" sz="700" dirty="0" err="1"/>
              <a:t>self.root</a:t>
            </a:r>
            <a:r>
              <a:rPr lang="en-US" sz="700" dirty="0"/>
              <a:t> = None</a:t>
            </a:r>
          </a:p>
          <a:p>
            <a:endParaRPr lang="en-US" sz="700" dirty="0"/>
          </a:p>
          <a:p>
            <a:r>
              <a:rPr lang="en-US" sz="700" dirty="0"/>
              <a:t>    def insert(self, value):</a:t>
            </a:r>
          </a:p>
          <a:p>
            <a:r>
              <a:rPr lang="en-US" sz="700" dirty="0"/>
              <a:t>        if not </a:t>
            </a:r>
            <a:r>
              <a:rPr lang="en-US" sz="700" dirty="0" err="1"/>
              <a:t>self.root</a:t>
            </a:r>
            <a:r>
              <a:rPr lang="en-US" sz="700" dirty="0"/>
              <a:t>: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self.root</a:t>
            </a:r>
            <a:r>
              <a:rPr lang="en-US" sz="700" dirty="0"/>
              <a:t> = </a:t>
            </a:r>
            <a:r>
              <a:rPr lang="en-US" sz="700" dirty="0" err="1"/>
              <a:t>TreeNode</a:t>
            </a:r>
            <a:r>
              <a:rPr lang="en-US" sz="700" dirty="0"/>
              <a:t>(value)</a:t>
            </a:r>
          </a:p>
          <a:p>
            <a:r>
              <a:rPr lang="en-US" sz="700" dirty="0"/>
              <a:t>        else:</a:t>
            </a:r>
          </a:p>
          <a:p>
            <a:r>
              <a:rPr lang="en-US" sz="700" dirty="0"/>
              <a:t>            self._</a:t>
            </a:r>
            <a:r>
              <a:rPr lang="en-US" sz="700" dirty="0" err="1"/>
              <a:t>insert_recursive</a:t>
            </a:r>
            <a:r>
              <a:rPr lang="en-US" sz="700" dirty="0"/>
              <a:t>(</a:t>
            </a:r>
            <a:r>
              <a:rPr lang="en-US" sz="700" dirty="0" err="1"/>
              <a:t>self.root</a:t>
            </a:r>
            <a:r>
              <a:rPr lang="en-US" sz="700" dirty="0"/>
              <a:t>, value)</a:t>
            </a:r>
          </a:p>
          <a:p>
            <a:endParaRPr lang="en-US" sz="700" dirty="0"/>
          </a:p>
          <a:p>
            <a:r>
              <a:rPr lang="en-US" sz="700" dirty="0"/>
              <a:t>    def _</a:t>
            </a:r>
            <a:r>
              <a:rPr lang="en-US" sz="700" dirty="0" err="1"/>
              <a:t>insert_recursive</a:t>
            </a:r>
            <a:r>
              <a:rPr lang="en-US" sz="700" dirty="0"/>
              <a:t>(self, </a:t>
            </a:r>
            <a:r>
              <a:rPr lang="en-US" sz="700" dirty="0" err="1"/>
              <a:t>current_node</a:t>
            </a:r>
            <a:r>
              <a:rPr lang="en-US" sz="700" dirty="0"/>
              <a:t>, value):</a:t>
            </a:r>
          </a:p>
          <a:p>
            <a:r>
              <a:rPr lang="en-US" sz="700" dirty="0"/>
              <a:t>        if value &lt; </a:t>
            </a:r>
            <a:r>
              <a:rPr lang="en-US" sz="700" dirty="0" err="1"/>
              <a:t>current_node.value</a:t>
            </a:r>
            <a:r>
              <a:rPr lang="en-US" sz="700" dirty="0"/>
              <a:t>:</a:t>
            </a:r>
          </a:p>
          <a:p>
            <a:r>
              <a:rPr lang="en-US" sz="700" dirty="0"/>
              <a:t>            if </a:t>
            </a:r>
            <a:r>
              <a:rPr lang="en-US" sz="700" dirty="0" err="1"/>
              <a:t>current_node.left</a:t>
            </a:r>
            <a:r>
              <a:rPr lang="en-US" sz="700" dirty="0"/>
              <a:t> is None:</a:t>
            </a:r>
          </a:p>
          <a:p>
            <a:r>
              <a:rPr lang="en-US" sz="700" dirty="0"/>
              <a:t>                </a:t>
            </a:r>
            <a:r>
              <a:rPr lang="en-US" sz="700" dirty="0" err="1"/>
              <a:t>current_node.left</a:t>
            </a:r>
            <a:r>
              <a:rPr lang="en-US" sz="700" dirty="0"/>
              <a:t> = </a:t>
            </a:r>
            <a:r>
              <a:rPr lang="en-US" sz="700" dirty="0" err="1"/>
              <a:t>TreeNode</a:t>
            </a:r>
            <a:r>
              <a:rPr lang="en-US" sz="700" dirty="0"/>
              <a:t>(value)</a:t>
            </a:r>
          </a:p>
          <a:p>
            <a:r>
              <a:rPr lang="en-US" sz="700" dirty="0"/>
              <a:t>            else:</a:t>
            </a:r>
          </a:p>
          <a:p>
            <a:r>
              <a:rPr lang="en-US" sz="700" dirty="0"/>
              <a:t>                self._</a:t>
            </a:r>
            <a:r>
              <a:rPr lang="en-US" sz="700" dirty="0" err="1"/>
              <a:t>insert_recursive</a:t>
            </a:r>
            <a:r>
              <a:rPr lang="en-US" sz="700" dirty="0"/>
              <a:t>(</a:t>
            </a:r>
            <a:r>
              <a:rPr lang="en-US" sz="700" dirty="0" err="1"/>
              <a:t>current_node.left</a:t>
            </a:r>
            <a:r>
              <a:rPr lang="en-US" sz="700" dirty="0"/>
              <a:t>, value)</a:t>
            </a:r>
          </a:p>
          <a:p>
            <a:r>
              <a:rPr lang="en-US" sz="700" dirty="0"/>
              <a:t>        else:</a:t>
            </a:r>
          </a:p>
          <a:p>
            <a:r>
              <a:rPr lang="en-US" sz="700" dirty="0"/>
              <a:t>            if </a:t>
            </a:r>
            <a:r>
              <a:rPr lang="en-US" sz="700" dirty="0" err="1"/>
              <a:t>current_node.right</a:t>
            </a:r>
            <a:r>
              <a:rPr lang="en-US" sz="700" dirty="0"/>
              <a:t> is None:</a:t>
            </a:r>
          </a:p>
          <a:p>
            <a:r>
              <a:rPr lang="en-US" sz="700" dirty="0"/>
              <a:t>                </a:t>
            </a:r>
            <a:r>
              <a:rPr lang="en-US" sz="700" dirty="0" err="1"/>
              <a:t>current_node.right</a:t>
            </a:r>
            <a:r>
              <a:rPr lang="en-US" sz="700" dirty="0"/>
              <a:t> = </a:t>
            </a:r>
            <a:r>
              <a:rPr lang="en-US" sz="700" dirty="0" err="1"/>
              <a:t>TreeNode</a:t>
            </a:r>
            <a:r>
              <a:rPr lang="en-US" sz="700" dirty="0"/>
              <a:t>(value)</a:t>
            </a:r>
          </a:p>
          <a:p>
            <a:r>
              <a:rPr lang="en-US" sz="700" dirty="0"/>
              <a:t>            else:</a:t>
            </a:r>
          </a:p>
          <a:p>
            <a:r>
              <a:rPr lang="en-US" sz="700" dirty="0"/>
              <a:t>                self._</a:t>
            </a:r>
            <a:r>
              <a:rPr lang="en-US" sz="700" dirty="0" err="1"/>
              <a:t>insert_recursive</a:t>
            </a:r>
            <a:r>
              <a:rPr lang="en-US" sz="700" dirty="0"/>
              <a:t>(</a:t>
            </a:r>
            <a:r>
              <a:rPr lang="en-US" sz="700" dirty="0" err="1"/>
              <a:t>current_node.right</a:t>
            </a:r>
            <a:r>
              <a:rPr lang="en-US" sz="700" dirty="0"/>
              <a:t>, value)</a:t>
            </a:r>
          </a:p>
          <a:p>
            <a:endParaRPr lang="en-US" sz="700" dirty="0"/>
          </a:p>
          <a:p>
            <a:r>
              <a:rPr lang="en-US" sz="700" dirty="0"/>
              <a:t>    def </a:t>
            </a:r>
            <a:r>
              <a:rPr lang="en-US" sz="700" dirty="0" err="1"/>
              <a:t>inorder_traversal</a:t>
            </a:r>
            <a:r>
              <a:rPr lang="en-US" sz="700" dirty="0"/>
              <a:t>(self, </a:t>
            </a:r>
            <a:r>
              <a:rPr lang="en-US" sz="700" dirty="0" err="1"/>
              <a:t>current_node</a:t>
            </a:r>
            <a:r>
              <a:rPr lang="en-US" sz="700" dirty="0"/>
              <a:t>):</a:t>
            </a:r>
          </a:p>
          <a:p>
            <a:r>
              <a:rPr lang="en-US" sz="700" dirty="0"/>
              <a:t>        if </a:t>
            </a:r>
            <a:r>
              <a:rPr lang="en-US" sz="700" dirty="0" err="1"/>
              <a:t>current_node</a:t>
            </a:r>
            <a:r>
              <a:rPr lang="en-US" sz="700" dirty="0"/>
              <a:t>: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self.inorder_traversal</a:t>
            </a:r>
            <a:r>
              <a:rPr lang="en-US" sz="700" dirty="0"/>
              <a:t>(</a:t>
            </a:r>
            <a:r>
              <a:rPr lang="en-US" sz="700" dirty="0" err="1"/>
              <a:t>current_node.left</a:t>
            </a:r>
            <a:r>
              <a:rPr lang="en-US" sz="700" dirty="0"/>
              <a:t>)</a:t>
            </a:r>
          </a:p>
          <a:p>
            <a:r>
              <a:rPr lang="en-US" sz="700" dirty="0"/>
              <a:t>            print(</a:t>
            </a:r>
            <a:r>
              <a:rPr lang="en-US" sz="700" dirty="0" err="1"/>
              <a:t>current_node.value</a:t>
            </a:r>
            <a:r>
              <a:rPr lang="en-US" sz="700" dirty="0"/>
              <a:t>, end=" ")</a:t>
            </a:r>
          </a:p>
          <a:p>
            <a:r>
              <a:rPr lang="en-US" sz="700" dirty="0"/>
              <a:t>            </a:t>
            </a:r>
            <a:r>
              <a:rPr lang="en-US" sz="700" dirty="0" err="1"/>
              <a:t>self.inorder_traversal</a:t>
            </a:r>
            <a:r>
              <a:rPr lang="en-US" sz="700" dirty="0"/>
              <a:t>(</a:t>
            </a:r>
            <a:r>
              <a:rPr lang="en-US" sz="700" dirty="0" err="1"/>
              <a:t>current_node.right</a:t>
            </a:r>
            <a:r>
              <a:rPr lang="en-US" sz="700" dirty="0"/>
              <a:t>)</a:t>
            </a:r>
          </a:p>
          <a:p>
            <a:endParaRPr lang="en-US" sz="700" dirty="0"/>
          </a:p>
          <a:p>
            <a:r>
              <a:rPr lang="en-US" sz="700" dirty="0"/>
              <a:t># Example usage</a:t>
            </a:r>
          </a:p>
          <a:p>
            <a:r>
              <a:rPr lang="en-US" sz="700" dirty="0"/>
              <a:t>tree = </a:t>
            </a:r>
            <a:r>
              <a:rPr lang="en-US" sz="700" dirty="0" err="1"/>
              <a:t>BinaryTreeADT</a:t>
            </a:r>
            <a:r>
              <a:rPr lang="en-US" sz="700" dirty="0"/>
              <a:t>()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(5)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(3)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(8)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(2)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(4)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(7)</a:t>
            </a:r>
          </a:p>
          <a:p>
            <a:r>
              <a:rPr lang="en-US" sz="700" dirty="0" err="1"/>
              <a:t>tree.insert</a:t>
            </a:r>
            <a:r>
              <a:rPr lang="en-US" sz="700" dirty="0"/>
              <a:t>(9)</a:t>
            </a:r>
          </a:p>
          <a:p>
            <a:endParaRPr lang="en-US" sz="700" dirty="0"/>
          </a:p>
          <a:p>
            <a:r>
              <a:rPr lang="en-US" sz="700" dirty="0"/>
              <a:t>print("In-order traversal:")</a:t>
            </a:r>
          </a:p>
          <a:p>
            <a:r>
              <a:rPr lang="en-US" sz="700" dirty="0" err="1"/>
              <a:t>tree.inorder_traversal</a:t>
            </a:r>
            <a:r>
              <a:rPr lang="en-US" sz="700" dirty="0"/>
              <a:t>(</a:t>
            </a:r>
            <a:r>
              <a:rPr lang="en-US" sz="700" dirty="0" err="1"/>
              <a:t>tree.root</a:t>
            </a:r>
            <a:r>
              <a:rPr lang="en-US" sz="7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7858E-5D69-6CF1-0728-5388E6428B9A}"/>
              </a:ext>
            </a:extLst>
          </p:cNvPr>
          <p:cNvSpPr txBox="1"/>
          <p:nvPr/>
        </p:nvSpPr>
        <p:spPr>
          <a:xfrm>
            <a:off x="6760982" y="832667"/>
            <a:ext cx="3280529" cy="55707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 dirty="0"/>
              <a:t>class </a:t>
            </a:r>
            <a:r>
              <a:rPr lang="en-US" sz="400" dirty="0" err="1"/>
              <a:t>TreeNode</a:t>
            </a:r>
            <a:r>
              <a:rPr lang="en-US" sz="400" dirty="0"/>
              <a:t> {</a:t>
            </a:r>
          </a:p>
          <a:p>
            <a:r>
              <a:rPr lang="en-US" sz="400" dirty="0"/>
              <a:t>    int value;</a:t>
            </a:r>
          </a:p>
          <a:p>
            <a:r>
              <a:rPr lang="en-US" sz="400" dirty="0"/>
              <a:t>    </a:t>
            </a:r>
            <a:r>
              <a:rPr lang="en-US" sz="400" dirty="0" err="1"/>
              <a:t>TreeNode</a:t>
            </a:r>
            <a:r>
              <a:rPr lang="en-US" sz="400" dirty="0"/>
              <a:t> left;</a:t>
            </a:r>
          </a:p>
          <a:p>
            <a:r>
              <a:rPr lang="en-US" sz="400" dirty="0"/>
              <a:t>    </a:t>
            </a:r>
            <a:r>
              <a:rPr lang="en-US" sz="400" dirty="0" err="1"/>
              <a:t>TreeNode</a:t>
            </a:r>
            <a:r>
              <a:rPr lang="en-US" sz="400" dirty="0"/>
              <a:t> right;</a:t>
            </a:r>
          </a:p>
          <a:p>
            <a:endParaRPr lang="en-US" sz="400" dirty="0"/>
          </a:p>
          <a:p>
            <a:r>
              <a:rPr lang="en-US" sz="400" dirty="0"/>
              <a:t>    public </a:t>
            </a:r>
            <a:r>
              <a:rPr lang="en-US" sz="400" dirty="0" err="1"/>
              <a:t>TreeNode</a:t>
            </a:r>
            <a:r>
              <a:rPr lang="en-US" sz="400" dirty="0"/>
              <a:t>(int value) {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this.value</a:t>
            </a:r>
            <a:r>
              <a:rPr lang="en-US" sz="400" dirty="0"/>
              <a:t> = value;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this.left</a:t>
            </a:r>
            <a:r>
              <a:rPr lang="en-US" sz="400" dirty="0"/>
              <a:t> = null;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this.right</a:t>
            </a:r>
            <a:r>
              <a:rPr lang="en-US" sz="400" dirty="0"/>
              <a:t> = null;</a:t>
            </a:r>
          </a:p>
          <a:p>
            <a:r>
              <a:rPr lang="en-US" sz="400" dirty="0"/>
              <a:t>    }</a:t>
            </a:r>
          </a:p>
          <a:p>
            <a:r>
              <a:rPr lang="en-US" sz="400" dirty="0"/>
              <a:t>}</a:t>
            </a:r>
          </a:p>
          <a:p>
            <a:endParaRPr lang="en-US" sz="400" dirty="0"/>
          </a:p>
          <a:p>
            <a:r>
              <a:rPr lang="en-US" sz="400" dirty="0"/>
              <a:t>class </a:t>
            </a:r>
            <a:r>
              <a:rPr lang="en-US" sz="400" dirty="0" err="1"/>
              <a:t>BinarySearchTreeADT</a:t>
            </a:r>
            <a:r>
              <a:rPr lang="en-US" sz="400" dirty="0"/>
              <a:t> {</a:t>
            </a:r>
          </a:p>
          <a:p>
            <a:r>
              <a:rPr lang="en-US" sz="400" dirty="0"/>
              <a:t>    private </a:t>
            </a:r>
            <a:r>
              <a:rPr lang="en-US" sz="400" dirty="0" err="1"/>
              <a:t>TreeNode</a:t>
            </a:r>
            <a:r>
              <a:rPr lang="en-US" sz="400" dirty="0"/>
              <a:t> root;</a:t>
            </a:r>
          </a:p>
          <a:p>
            <a:endParaRPr lang="en-US" sz="400" dirty="0"/>
          </a:p>
          <a:p>
            <a:r>
              <a:rPr lang="en-US" sz="400" dirty="0"/>
              <a:t>    public </a:t>
            </a:r>
            <a:r>
              <a:rPr lang="en-US" sz="400" dirty="0" err="1"/>
              <a:t>BinarySearchTreeADT</a:t>
            </a:r>
            <a:r>
              <a:rPr lang="en-US" sz="400" dirty="0"/>
              <a:t>() {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this.root</a:t>
            </a:r>
            <a:r>
              <a:rPr lang="en-US" sz="400" dirty="0"/>
              <a:t> = null;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public void insert(int value) {</a:t>
            </a:r>
          </a:p>
          <a:p>
            <a:r>
              <a:rPr lang="en-US" sz="400" dirty="0"/>
              <a:t>        root = </a:t>
            </a:r>
            <a:r>
              <a:rPr lang="en-US" sz="400" dirty="0" err="1"/>
              <a:t>insertRecursive</a:t>
            </a:r>
            <a:r>
              <a:rPr lang="en-US" sz="400" dirty="0"/>
              <a:t>(root, value);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private </a:t>
            </a:r>
            <a:r>
              <a:rPr lang="en-US" sz="400" dirty="0" err="1"/>
              <a:t>TreeNode</a:t>
            </a:r>
            <a:r>
              <a:rPr lang="en-US" sz="400" dirty="0"/>
              <a:t> </a:t>
            </a:r>
            <a:r>
              <a:rPr lang="en-US" sz="400" dirty="0" err="1"/>
              <a:t>insertRecursive</a:t>
            </a:r>
            <a:r>
              <a:rPr lang="en-US" sz="400" dirty="0"/>
              <a:t>(</a:t>
            </a:r>
            <a:r>
              <a:rPr lang="en-US" sz="400" dirty="0" err="1"/>
              <a:t>TreeNode</a:t>
            </a:r>
            <a:r>
              <a:rPr lang="en-US" sz="400" dirty="0"/>
              <a:t> current, int value) {</a:t>
            </a:r>
          </a:p>
          <a:p>
            <a:r>
              <a:rPr lang="en-US" sz="400" dirty="0"/>
              <a:t>        if (current == null) {</a:t>
            </a:r>
          </a:p>
          <a:p>
            <a:r>
              <a:rPr lang="en-US" sz="400" dirty="0"/>
              <a:t>            return new </a:t>
            </a:r>
            <a:r>
              <a:rPr lang="en-US" sz="400" dirty="0" err="1"/>
              <a:t>TreeNode</a:t>
            </a:r>
            <a:r>
              <a:rPr lang="en-US" sz="400" dirty="0"/>
              <a:t>(value);</a:t>
            </a:r>
          </a:p>
          <a:p>
            <a:r>
              <a:rPr lang="en-US" sz="400" dirty="0"/>
              <a:t>        }</a:t>
            </a:r>
          </a:p>
          <a:p>
            <a:endParaRPr lang="en-US" sz="400" dirty="0"/>
          </a:p>
          <a:p>
            <a:r>
              <a:rPr lang="en-US" sz="400" dirty="0"/>
              <a:t>        if (value &lt; </a:t>
            </a:r>
            <a:r>
              <a:rPr lang="en-US" sz="400" dirty="0" err="1"/>
              <a:t>current.value</a:t>
            </a:r>
            <a:r>
              <a:rPr lang="en-US" sz="400" dirty="0"/>
              <a:t>) {</a:t>
            </a:r>
          </a:p>
          <a:p>
            <a:r>
              <a:rPr lang="en-US" sz="400" dirty="0"/>
              <a:t>            </a:t>
            </a:r>
            <a:r>
              <a:rPr lang="en-US" sz="400" dirty="0" err="1"/>
              <a:t>current.left</a:t>
            </a:r>
            <a:r>
              <a:rPr lang="en-US" sz="400" dirty="0"/>
              <a:t> = </a:t>
            </a:r>
            <a:r>
              <a:rPr lang="en-US" sz="400" dirty="0" err="1"/>
              <a:t>insertRecursive</a:t>
            </a:r>
            <a:r>
              <a:rPr lang="en-US" sz="400" dirty="0"/>
              <a:t>(</a:t>
            </a:r>
            <a:r>
              <a:rPr lang="en-US" sz="400" dirty="0" err="1"/>
              <a:t>current.left</a:t>
            </a:r>
            <a:r>
              <a:rPr lang="en-US" sz="400" dirty="0"/>
              <a:t>, value);</a:t>
            </a:r>
          </a:p>
          <a:p>
            <a:r>
              <a:rPr lang="en-US" sz="400" dirty="0"/>
              <a:t>        } else if (value &gt; </a:t>
            </a:r>
            <a:r>
              <a:rPr lang="en-US" sz="400" dirty="0" err="1"/>
              <a:t>current.value</a:t>
            </a:r>
            <a:r>
              <a:rPr lang="en-US" sz="400" dirty="0"/>
              <a:t>) {</a:t>
            </a:r>
          </a:p>
          <a:p>
            <a:r>
              <a:rPr lang="en-US" sz="400" dirty="0"/>
              <a:t>            </a:t>
            </a:r>
            <a:r>
              <a:rPr lang="en-US" sz="400" dirty="0" err="1"/>
              <a:t>current.right</a:t>
            </a:r>
            <a:r>
              <a:rPr lang="en-US" sz="400" dirty="0"/>
              <a:t> = </a:t>
            </a:r>
            <a:r>
              <a:rPr lang="en-US" sz="400" dirty="0" err="1"/>
              <a:t>insertRecursive</a:t>
            </a:r>
            <a:r>
              <a:rPr lang="en-US" sz="400" dirty="0"/>
              <a:t>(</a:t>
            </a:r>
            <a:r>
              <a:rPr lang="en-US" sz="400" dirty="0" err="1"/>
              <a:t>current.right</a:t>
            </a:r>
            <a:r>
              <a:rPr lang="en-US" sz="400" dirty="0"/>
              <a:t>, value);</a:t>
            </a:r>
          </a:p>
          <a:p>
            <a:r>
              <a:rPr lang="en-US" sz="400" dirty="0"/>
              <a:t>        }</a:t>
            </a:r>
          </a:p>
          <a:p>
            <a:endParaRPr lang="en-US" sz="400" dirty="0"/>
          </a:p>
          <a:p>
            <a:r>
              <a:rPr lang="en-US" sz="400" dirty="0"/>
              <a:t>        return current;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public void </a:t>
            </a:r>
            <a:r>
              <a:rPr lang="en-US" sz="400" dirty="0" err="1"/>
              <a:t>inorderTraversal</a:t>
            </a:r>
            <a:r>
              <a:rPr lang="en-US" sz="400" dirty="0"/>
              <a:t>() {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inorderTraversal</a:t>
            </a:r>
            <a:r>
              <a:rPr lang="en-US" sz="400" dirty="0"/>
              <a:t>(root);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private void </a:t>
            </a:r>
            <a:r>
              <a:rPr lang="en-US" sz="400" dirty="0" err="1"/>
              <a:t>inorderTraversal</a:t>
            </a:r>
            <a:r>
              <a:rPr lang="en-US" sz="400" dirty="0"/>
              <a:t>(</a:t>
            </a:r>
            <a:r>
              <a:rPr lang="en-US" sz="400" dirty="0" err="1"/>
              <a:t>TreeNode</a:t>
            </a:r>
            <a:r>
              <a:rPr lang="en-US" sz="400" dirty="0"/>
              <a:t> node) {</a:t>
            </a:r>
          </a:p>
          <a:p>
            <a:r>
              <a:rPr lang="en-US" sz="400" dirty="0"/>
              <a:t>        if (node != null) {</a:t>
            </a:r>
          </a:p>
          <a:p>
            <a:r>
              <a:rPr lang="en-US" sz="400" dirty="0"/>
              <a:t>            </a:t>
            </a:r>
            <a:r>
              <a:rPr lang="en-US" sz="400" dirty="0" err="1"/>
              <a:t>inorderTraversal</a:t>
            </a:r>
            <a:r>
              <a:rPr lang="en-US" sz="400" dirty="0"/>
              <a:t>(</a:t>
            </a:r>
            <a:r>
              <a:rPr lang="en-US" sz="400" dirty="0" err="1"/>
              <a:t>node.left</a:t>
            </a:r>
            <a:r>
              <a:rPr lang="en-US" sz="400" dirty="0"/>
              <a:t>);</a:t>
            </a:r>
          </a:p>
          <a:p>
            <a:r>
              <a:rPr lang="en-US" sz="400" dirty="0"/>
              <a:t>            </a:t>
            </a:r>
            <a:r>
              <a:rPr lang="en-US" sz="400" dirty="0" err="1"/>
              <a:t>System.out.print</a:t>
            </a:r>
            <a:r>
              <a:rPr lang="en-US" sz="400" dirty="0"/>
              <a:t>(</a:t>
            </a:r>
            <a:r>
              <a:rPr lang="en-US" sz="400" dirty="0" err="1"/>
              <a:t>node.value</a:t>
            </a:r>
            <a:r>
              <a:rPr lang="en-US" sz="400" dirty="0"/>
              <a:t> + " ");</a:t>
            </a:r>
          </a:p>
          <a:p>
            <a:r>
              <a:rPr lang="en-US" sz="400" dirty="0"/>
              <a:t>            </a:t>
            </a:r>
            <a:r>
              <a:rPr lang="en-US" sz="400" dirty="0" err="1"/>
              <a:t>inorderTraversal</a:t>
            </a:r>
            <a:r>
              <a:rPr lang="en-US" sz="400" dirty="0"/>
              <a:t>(</a:t>
            </a:r>
            <a:r>
              <a:rPr lang="en-US" sz="400" dirty="0" err="1"/>
              <a:t>node.right</a:t>
            </a:r>
            <a:r>
              <a:rPr lang="en-US" sz="400" dirty="0"/>
              <a:t>);</a:t>
            </a:r>
          </a:p>
          <a:p>
            <a:r>
              <a:rPr lang="en-US" sz="400" dirty="0"/>
              <a:t>        }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public </a:t>
            </a:r>
            <a:r>
              <a:rPr lang="en-US" sz="400" dirty="0" err="1"/>
              <a:t>boolean</a:t>
            </a:r>
            <a:r>
              <a:rPr lang="en-US" sz="400" dirty="0"/>
              <a:t> search(int value) {</a:t>
            </a:r>
          </a:p>
          <a:p>
            <a:r>
              <a:rPr lang="en-US" sz="400" dirty="0"/>
              <a:t>        return </a:t>
            </a:r>
            <a:r>
              <a:rPr lang="en-US" sz="400" dirty="0" err="1"/>
              <a:t>searchRecursive</a:t>
            </a:r>
            <a:r>
              <a:rPr lang="en-US" sz="400" dirty="0"/>
              <a:t>(root, value);</a:t>
            </a:r>
          </a:p>
          <a:p>
            <a:r>
              <a:rPr lang="en-US" sz="400" dirty="0"/>
              <a:t>    }</a:t>
            </a:r>
          </a:p>
          <a:p>
            <a:endParaRPr lang="en-US" sz="400" dirty="0"/>
          </a:p>
          <a:p>
            <a:r>
              <a:rPr lang="en-US" sz="400" dirty="0"/>
              <a:t>    private </a:t>
            </a:r>
            <a:r>
              <a:rPr lang="en-US" sz="400" dirty="0" err="1"/>
              <a:t>boolean</a:t>
            </a:r>
            <a:r>
              <a:rPr lang="en-US" sz="400" dirty="0"/>
              <a:t> </a:t>
            </a:r>
            <a:r>
              <a:rPr lang="en-US" sz="400" dirty="0" err="1"/>
              <a:t>searchRecursive</a:t>
            </a:r>
            <a:r>
              <a:rPr lang="en-US" sz="400" dirty="0"/>
              <a:t>(</a:t>
            </a:r>
            <a:r>
              <a:rPr lang="en-US" sz="400" dirty="0" err="1"/>
              <a:t>TreeNode</a:t>
            </a:r>
            <a:r>
              <a:rPr lang="en-US" sz="400" dirty="0"/>
              <a:t> current, int value) {</a:t>
            </a:r>
          </a:p>
          <a:p>
            <a:r>
              <a:rPr lang="en-US" sz="400" dirty="0"/>
              <a:t>        if (current == null) {</a:t>
            </a:r>
          </a:p>
          <a:p>
            <a:r>
              <a:rPr lang="en-US" sz="400" dirty="0"/>
              <a:t>            return false;</a:t>
            </a:r>
          </a:p>
          <a:p>
            <a:r>
              <a:rPr lang="en-US" sz="400" dirty="0"/>
              <a:t>        }</a:t>
            </a:r>
          </a:p>
          <a:p>
            <a:endParaRPr lang="en-US" sz="400" dirty="0"/>
          </a:p>
          <a:p>
            <a:r>
              <a:rPr lang="en-US" sz="400" dirty="0"/>
              <a:t>        if (value == </a:t>
            </a:r>
            <a:r>
              <a:rPr lang="en-US" sz="400" dirty="0" err="1"/>
              <a:t>current.value</a:t>
            </a:r>
            <a:r>
              <a:rPr lang="en-US" sz="400" dirty="0"/>
              <a:t>) {</a:t>
            </a:r>
          </a:p>
          <a:p>
            <a:r>
              <a:rPr lang="en-US" sz="400" dirty="0"/>
              <a:t>            return true;</a:t>
            </a:r>
          </a:p>
          <a:p>
            <a:r>
              <a:rPr lang="en-US" sz="400" dirty="0"/>
              <a:t>        }</a:t>
            </a:r>
          </a:p>
          <a:p>
            <a:endParaRPr lang="en-US" sz="400" dirty="0"/>
          </a:p>
          <a:p>
            <a:r>
              <a:rPr lang="en-US" sz="400" dirty="0"/>
              <a:t>        if (value &lt; </a:t>
            </a:r>
            <a:r>
              <a:rPr lang="en-US" sz="400" dirty="0" err="1"/>
              <a:t>current.value</a:t>
            </a:r>
            <a:r>
              <a:rPr lang="en-US" sz="400" dirty="0"/>
              <a:t>) {</a:t>
            </a:r>
          </a:p>
          <a:p>
            <a:r>
              <a:rPr lang="en-US" sz="400" dirty="0"/>
              <a:t>            return </a:t>
            </a:r>
            <a:r>
              <a:rPr lang="en-US" sz="400" dirty="0" err="1"/>
              <a:t>searchRecursive</a:t>
            </a:r>
            <a:r>
              <a:rPr lang="en-US" sz="400" dirty="0"/>
              <a:t>(</a:t>
            </a:r>
            <a:r>
              <a:rPr lang="en-US" sz="400" dirty="0" err="1"/>
              <a:t>current.left</a:t>
            </a:r>
            <a:r>
              <a:rPr lang="en-US" sz="400" dirty="0"/>
              <a:t>, value);</a:t>
            </a:r>
          </a:p>
          <a:p>
            <a:r>
              <a:rPr lang="en-US" sz="400" dirty="0"/>
              <a:t>        } else {</a:t>
            </a:r>
          </a:p>
          <a:p>
            <a:r>
              <a:rPr lang="en-US" sz="400" dirty="0"/>
              <a:t>            return </a:t>
            </a:r>
            <a:r>
              <a:rPr lang="en-US" sz="400" dirty="0" err="1"/>
              <a:t>searchRecursive</a:t>
            </a:r>
            <a:r>
              <a:rPr lang="en-US" sz="400" dirty="0"/>
              <a:t>(</a:t>
            </a:r>
            <a:r>
              <a:rPr lang="en-US" sz="400" dirty="0" err="1"/>
              <a:t>current.right</a:t>
            </a:r>
            <a:r>
              <a:rPr lang="en-US" sz="400" dirty="0"/>
              <a:t>, value);</a:t>
            </a:r>
          </a:p>
          <a:p>
            <a:r>
              <a:rPr lang="en-US" sz="400" dirty="0"/>
              <a:t>        }</a:t>
            </a:r>
          </a:p>
          <a:p>
            <a:r>
              <a:rPr lang="en-US" sz="400" dirty="0"/>
              <a:t>    }</a:t>
            </a:r>
          </a:p>
          <a:p>
            <a:r>
              <a:rPr lang="en-US" sz="400" dirty="0"/>
              <a:t>}</a:t>
            </a:r>
          </a:p>
          <a:p>
            <a:endParaRPr lang="en-US" sz="400" dirty="0"/>
          </a:p>
          <a:p>
            <a:r>
              <a:rPr lang="en-US" sz="400" dirty="0"/>
              <a:t>public class </a:t>
            </a:r>
            <a:r>
              <a:rPr lang="en-US" sz="400" dirty="0" err="1"/>
              <a:t>TreeADTExample</a:t>
            </a:r>
            <a:r>
              <a:rPr lang="en-US" sz="400" dirty="0"/>
              <a:t> {</a:t>
            </a:r>
          </a:p>
          <a:p>
            <a:r>
              <a:rPr lang="en-US" sz="400" dirty="0"/>
              <a:t>    public static void main(String[] </a:t>
            </a:r>
            <a:r>
              <a:rPr lang="en-US" sz="400" dirty="0" err="1"/>
              <a:t>args</a:t>
            </a:r>
            <a:r>
              <a:rPr lang="en-US" sz="400" dirty="0"/>
              <a:t>) {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BinarySearchTreeADT</a:t>
            </a:r>
            <a:r>
              <a:rPr lang="en-US" sz="400" dirty="0"/>
              <a:t> </a:t>
            </a:r>
            <a:r>
              <a:rPr lang="en-US" sz="400" dirty="0" err="1"/>
              <a:t>bst</a:t>
            </a:r>
            <a:r>
              <a:rPr lang="en-US" sz="400" dirty="0"/>
              <a:t> = new </a:t>
            </a:r>
            <a:r>
              <a:rPr lang="en-US" sz="400" dirty="0" err="1"/>
              <a:t>BinarySearchTreeADT</a:t>
            </a:r>
            <a:r>
              <a:rPr lang="en-US" sz="400" dirty="0"/>
              <a:t>();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(5);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(3);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(8);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(2);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(4);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(7);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bst.insert</a:t>
            </a:r>
            <a:r>
              <a:rPr lang="en-US" sz="400" dirty="0"/>
              <a:t>(9);</a:t>
            </a:r>
          </a:p>
          <a:p>
            <a:endParaRPr lang="en-US" sz="400" dirty="0"/>
          </a:p>
          <a:p>
            <a:r>
              <a:rPr lang="en-US" sz="400" dirty="0"/>
              <a:t>        </a:t>
            </a:r>
            <a:r>
              <a:rPr lang="en-US" sz="400" dirty="0" err="1"/>
              <a:t>System.out.print</a:t>
            </a:r>
            <a:r>
              <a:rPr lang="en-US" sz="400" dirty="0"/>
              <a:t>("In-order traversal: ");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bst.inorderTraversal</a:t>
            </a:r>
            <a:r>
              <a:rPr lang="en-US" sz="400" dirty="0"/>
              <a:t>();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System.out.println</a:t>
            </a:r>
            <a:r>
              <a:rPr lang="en-US" sz="400" dirty="0"/>
              <a:t>();</a:t>
            </a:r>
          </a:p>
          <a:p>
            <a:endParaRPr lang="en-US" sz="400" dirty="0"/>
          </a:p>
          <a:p>
            <a:r>
              <a:rPr lang="en-US" sz="400" dirty="0"/>
              <a:t>        int </a:t>
            </a:r>
            <a:r>
              <a:rPr lang="en-US" sz="400" dirty="0" err="1"/>
              <a:t>searchValue</a:t>
            </a:r>
            <a:r>
              <a:rPr lang="en-US" sz="400" dirty="0"/>
              <a:t> = 4;</a:t>
            </a:r>
          </a:p>
          <a:p>
            <a:r>
              <a:rPr lang="en-US" sz="400" dirty="0"/>
              <a:t>        </a:t>
            </a:r>
            <a:r>
              <a:rPr lang="en-US" sz="400" dirty="0" err="1"/>
              <a:t>System.out.println</a:t>
            </a:r>
            <a:r>
              <a:rPr lang="en-US" sz="400" dirty="0"/>
              <a:t>("Searching for " + </a:t>
            </a:r>
            <a:r>
              <a:rPr lang="en-US" sz="400" dirty="0" err="1"/>
              <a:t>searchValue</a:t>
            </a:r>
            <a:r>
              <a:rPr lang="en-US" sz="400" dirty="0"/>
              <a:t> + ": " + </a:t>
            </a:r>
            <a:r>
              <a:rPr lang="en-US" sz="400" dirty="0" err="1"/>
              <a:t>bst.search</a:t>
            </a:r>
            <a:r>
              <a:rPr lang="en-US" sz="400" dirty="0"/>
              <a:t>(</a:t>
            </a:r>
            <a:r>
              <a:rPr lang="en-US" sz="400" dirty="0" err="1"/>
              <a:t>searchValue</a:t>
            </a:r>
            <a:r>
              <a:rPr lang="en-US" sz="400" dirty="0"/>
              <a:t>));</a:t>
            </a:r>
          </a:p>
          <a:p>
            <a:r>
              <a:rPr lang="en-US" sz="400" dirty="0"/>
              <a:t>    }</a:t>
            </a:r>
          </a:p>
          <a:p>
            <a:r>
              <a:rPr lang="en-US" sz="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51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Tree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Organizational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Family Genealogy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Document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Decision-Making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7BC91-B68E-EA6C-C775-E2D18119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20" y="921852"/>
            <a:ext cx="4945607" cy="28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EA4-E508-740F-F57F-2343D1F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264C-C5E2-B321-0289-87307092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struktur</a:t>
            </a:r>
            <a:r>
              <a:rPr lang="en-ID" dirty="0"/>
              <a:t> </a:t>
            </a:r>
            <a:r>
              <a:rPr lang="en-ID" b="1" dirty="0"/>
              <a:t>data</a:t>
            </a:r>
            <a:r>
              <a:rPr lang="en-ID" dirty="0"/>
              <a:t> dan </a:t>
            </a:r>
            <a:r>
              <a:rPr lang="en-ID" b="1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atasnya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detail </a:t>
            </a:r>
            <a:r>
              <a:rPr lang="en-ID" dirty="0" err="1"/>
              <a:t>implementasi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E472A-79EB-9FA0-6B2B-8DA868CF0BAE}"/>
              </a:ext>
            </a:extLst>
          </p:cNvPr>
          <p:cNvSpPr txBox="1"/>
          <p:nvPr/>
        </p:nvSpPr>
        <p:spPr>
          <a:xfrm>
            <a:off x="3696877" y="2703016"/>
            <a:ext cx="5175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374802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D0E8-8867-7731-50D0-9248BC6E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9BC7-17A2-08C6-C493-A874E4E5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Sama </a:t>
            </a:r>
            <a:r>
              <a:rPr lang="en-US" dirty="0" err="1"/>
              <a:t>dengan</a:t>
            </a:r>
            <a:r>
              <a:rPr lang="en-US" dirty="0"/>
              <a:t> Dictionary ADT</a:t>
            </a:r>
          </a:p>
          <a:p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programming</a:t>
            </a:r>
          </a:p>
          <a:p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, Java HashMap,  C# Dictionary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1AD99-0D61-40EA-12EB-AA9DB9492262}"/>
              </a:ext>
            </a:extLst>
          </p:cNvPr>
          <p:cNvSpPr txBox="1"/>
          <p:nvPr/>
        </p:nvSpPr>
        <p:spPr>
          <a:xfrm>
            <a:off x="8520258" y="1828800"/>
            <a:ext cx="2450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Collision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Factor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993E4-3CA5-72AF-7B8E-39D59516EF93}"/>
              </a:ext>
            </a:extLst>
          </p:cNvPr>
          <p:cNvSpPr txBox="1"/>
          <p:nvPr/>
        </p:nvSpPr>
        <p:spPr>
          <a:xfrm>
            <a:off x="7692272" y="1227841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3040C-40F6-308A-F1BD-0D0F16EB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74" y="3634244"/>
            <a:ext cx="5368406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1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F90-936E-50C6-3A15-774D5BA1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F125B-2AFC-E66A-8F7E-6AA0A4216A99}"/>
              </a:ext>
            </a:extLst>
          </p:cNvPr>
          <p:cNvSpPr txBox="1"/>
          <p:nvPr/>
        </p:nvSpPr>
        <p:spPr>
          <a:xfrm>
            <a:off x="2092751" y="1368395"/>
            <a:ext cx="335594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# Using the Hash ADT with Python's built-in </a:t>
            </a:r>
            <a:r>
              <a:rPr lang="en-US" sz="1600" dirty="0" err="1"/>
              <a:t>dict</a:t>
            </a:r>
            <a:r>
              <a:rPr lang="en-US" sz="1600" dirty="0"/>
              <a:t> type</a:t>
            </a:r>
          </a:p>
          <a:p>
            <a:endParaRPr lang="en-US" sz="1600" dirty="0"/>
          </a:p>
          <a:p>
            <a:r>
              <a:rPr lang="en-US" sz="1600" dirty="0"/>
              <a:t># Creating a hash map</a:t>
            </a:r>
          </a:p>
          <a:p>
            <a:r>
              <a:rPr lang="en-US" sz="1600" dirty="0" err="1"/>
              <a:t>student_scores</a:t>
            </a:r>
            <a:r>
              <a:rPr lang="en-US" sz="1600" dirty="0"/>
              <a:t> = {'Alice': 85, 'Bob': 92, 'Charlie': 78, 'David': 95}</a:t>
            </a:r>
          </a:p>
          <a:p>
            <a:endParaRPr lang="en-US" sz="1600" dirty="0"/>
          </a:p>
          <a:p>
            <a:r>
              <a:rPr lang="en-US" sz="1600" dirty="0"/>
              <a:t># Insertion</a:t>
            </a:r>
          </a:p>
          <a:p>
            <a:r>
              <a:rPr lang="en-US" sz="1600" dirty="0" err="1"/>
              <a:t>student_scores</a:t>
            </a:r>
            <a:r>
              <a:rPr lang="en-US" sz="1600" dirty="0"/>
              <a:t>['Eve'] = 88</a:t>
            </a:r>
          </a:p>
          <a:p>
            <a:endParaRPr lang="en-US" sz="1600" dirty="0"/>
          </a:p>
          <a:p>
            <a:r>
              <a:rPr lang="en-US" sz="1600" dirty="0"/>
              <a:t># Deletion</a:t>
            </a:r>
          </a:p>
          <a:p>
            <a:r>
              <a:rPr lang="en-US" sz="1600" dirty="0"/>
              <a:t>del </a:t>
            </a:r>
            <a:r>
              <a:rPr lang="en-US" sz="1600" dirty="0" err="1"/>
              <a:t>student_scores</a:t>
            </a:r>
            <a:r>
              <a:rPr lang="en-US" sz="1600" dirty="0"/>
              <a:t>['Charlie']</a:t>
            </a:r>
          </a:p>
          <a:p>
            <a:endParaRPr lang="en-US" sz="1600" dirty="0"/>
          </a:p>
          <a:p>
            <a:r>
              <a:rPr lang="en-US" sz="1600" dirty="0"/>
              <a:t># Access</a:t>
            </a:r>
          </a:p>
          <a:p>
            <a:r>
              <a:rPr lang="en-US" sz="1600" dirty="0" err="1"/>
              <a:t>alice_score</a:t>
            </a:r>
            <a:r>
              <a:rPr lang="en-US" sz="1600" dirty="0"/>
              <a:t> = </a:t>
            </a:r>
            <a:r>
              <a:rPr lang="en-US" sz="1600" dirty="0" err="1"/>
              <a:t>student_scores</a:t>
            </a:r>
            <a:r>
              <a:rPr lang="en-US" sz="1600" dirty="0"/>
              <a:t>['Alice']</a:t>
            </a:r>
          </a:p>
          <a:p>
            <a:endParaRPr lang="en-US" sz="1600" dirty="0"/>
          </a:p>
          <a:p>
            <a:r>
              <a:rPr lang="en-US" sz="1600" dirty="0"/>
              <a:t># Update</a:t>
            </a:r>
          </a:p>
          <a:p>
            <a:r>
              <a:rPr lang="en-US" sz="1600" dirty="0" err="1"/>
              <a:t>student_scores</a:t>
            </a:r>
            <a:r>
              <a:rPr lang="en-US" sz="1600" dirty="0"/>
              <a:t>['Bob'] = 94</a:t>
            </a:r>
          </a:p>
          <a:p>
            <a:endParaRPr lang="en-US" sz="1600" dirty="0"/>
          </a:p>
          <a:p>
            <a:r>
              <a:rPr lang="en-US" sz="1600" dirty="0"/>
              <a:t>print("Student Scores:", </a:t>
            </a:r>
            <a:r>
              <a:rPr lang="en-US" sz="1600" dirty="0" err="1"/>
              <a:t>student_scores</a:t>
            </a:r>
            <a:r>
              <a:rPr lang="en-US" sz="1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C2118-9C71-3B06-4CCB-1410F8EA5A90}"/>
              </a:ext>
            </a:extLst>
          </p:cNvPr>
          <p:cNvSpPr txBox="1"/>
          <p:nvPr/>
        </p:nvSpPr>
        <p:spPr>
          <a:xfrm>
            <a:off x="6818720" y="537398"/>
            <a:ext cx="3280529" cy="60939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java.util.HashMap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java.util.Map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HashADTExample</a:t>
            </a:r>
            <a:r>
              <a:rPr lang="en-US" sz="1000" dirty="0"/>
              <a:t> {</a:t>
            </a:r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// Creating a hash map using HashMap</a:t>
            </a:r>
          </a:p>
          <a:p>
            <a:r>
              <a:rPr lang="en-US" sz="1000" dirty="0"/>
              <a:t>        Map&lt;String, Integer&gt; </a:t>
            </a:r>
            <a:r>
              <a:rPr lang="en-US" sz="1000" dirty="0" err="1"/>
              <a:t>studentScores</a:t>
            </a:r>
            <a:r>
              <a:rPr lang="en-US" sz="1000" dirty="0"/>
              <a:t> = new HashMap&lt;&gt;();</a:t>
            </a:r>
          </a:p>
          <a:p>
            <a:endParaRPr lang="en-US" sz="1000" dirty="0"/>
          </a:p>
          <a:p>
            <a:r>
              <a:rPr lang="en-US" sz="1000" dirty="0"/>
              <a:t>        // Insertion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studentScores.put</a:t>
            </a:r>
            <a:r>
              <a:rPr lang="en-US" sz="1000" dirty="0"/>
              <a:t>("Alice", 85);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studentScores.put</a:t>
            </a:r>
            <a:r>
              <a:rPr lang="en-US" sz="1000" dirty="0"/>
              <a:t>("Bob", 92);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studentScores.put</a:t>
            </a:r>
            <a:r>
              <a:rPr lang="en-US" sz="1000" dirty="0"/>
              <a:t>("Charlie", 78);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studentScores.put</a:t>
            </a:r>
            <a:r>
              <a:rPr lang="en-US" sz="1000" dirty="0"/>
              <a:t>("David", 95);</a:t>
            </a:r>
          </a:p>
          <a:p>
            <a:endParaRPr lang="en-US" sz="1000" dirty="0"/>
          </a:p>
          <a:p>
            <a:r>
              <a:rPr lang="en-US" sz="1000" dirty="0"/>
              <a:t>        // Access</a:t>
            </a:r>
          </a:p>
          <a:p>
            <a:r>
              <a:rPr lang="en-US" sz="1000" dirty="0"/>
              <a:t>        int </a:t>
            </a:r>
            <a:r>
              <a:rPr lang="en-US" sz="1000" dirty="0" err="1"/>
              <a:t>aliceScore</a:t>
            </a:r>
            <a:r>
              <a:rPr lang="en-US" sz="1000" dirty="0"/>
              <a:t> = </a:t>
            </a:r>
            <a:r>
              <a:rPr lang="en-US" sz="1000" dirty="0" err="1"/>
              <a:t>studentScores.get</a:t>
            </a:r>
            <a:r>
              <a:rPr lang="en-US" sz="1000" dirty="0"/>
              <a:t>("Alice");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("Alice's score: " + </a:t>
            </a:r>
            <a:r>
              <a:rPr lang="en-US" sz="1000" dirty="0" err="1"/>
              <a:t>aliceScore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        // Update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studentScores.put</a:t>
            </a:r>
            <a:r>
              <a:rPr lang="en-US" sz="1000" dirty="0"/>
              <a:t>("Bob", 94);</a:t>
            </a:r>
          </a:p>
          <a:p>
            <a:endParaRPr lang="en-US" sz="1000" dirty="0"/>
          </a:p>
          <a:p>
            <a:r>
              <a:rPr lang="en-US" sz="1000" dirty="0"/>
              <a:t>        // Deletion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studentScores.remove</a:t>
            </a:r>
            <a:r>
              <a:rPr lang="en-US" sz="1000" dirty="0"/>
              <a:t>("Charlie");</a:t>
            </a:r>
          </a:p>
          <a:p>
            <a:endParaRPr lang="en-US" sz="1000" dirty="0"/>
          </a:p>
          <a:p>
            <a:r>
              <a:rPr lang="en-US" sz="1000" dirty="0"/>
              <a:t>        // Checking for key existence</a:t>
            </a:r>
          </a:p>
          <a:p>
            <a:r>
              <a:rPr lang="en-US" sz="1000" dirty="0"/>
              <a:t>        if (</a:t>
            </a:r>
            <a:r>
              <a:rPr lang="en-US" sz="1000" dirty="0" err="1"/>
              <a:t>studentScores.containsKey</a:t>
            </a:r>
            <a:r>
              <a:rPr lang="en-US" sz="1000" dirty="0"/>
              <a:t>("David")) 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System.out.println</a:t>
            </a:r>
            <a:r>
              <a:rPr lang="en-US" sz="1000" dirty="0"/>
              <a:t>("David's score: " + </a:t>
            </a:r>
            <a:r>
              <a:rPr lang="en-US" sz="1000" dirty="0" err="1"/>
              <a:t>studentScores.get</a:t>
            </a:r>
            <a:r>
              <a:rPr lang="en-US" sz="1000" dirty="0"/>
              <a:t>("David"));</a:t>
            </a:r>
          </a:p>
          <a:p>
            <a:r>
              <a:rPr lang="en-US" sz="1000" dirty="0"/>
              <a:t>        }</a:t>
            </a:r>
          </a:p>
          <a:p>
            <a:endParaRPr lang="en-US" sz="1000" dirty="0"/>
          </a:p>
          <a:p>
            <a:r>
              <a:rPr lang="en-US" sz="1000" dirty="0"/>
              <a:t>        // Iterating over keys and values</a:t>
            </a:r>
          </a:p>
          <a:p>
            <a:r>
              <a:rPr lang="en-US" sz="1000" dirty="0"/>
              <a:t>        for (</a:t>
            </a:r>
            <a:r>
              <a:rPr lang="en-US" sz="1000" dirty="0" err="1"/>
              <a:t>Map.Entry</a:t>
            </a:r>
            <a:r>
              <a:rPr lang="en-US" sz="1000" dirty="0"/>
              <a:t>&lt;String, Integer&gt; entry : </a:t>
            </a:r>
            <a:r>
              <a:rPr lang="en-US" sz="1000" dirty="0" err="1"/>
              <a:t>studentScores.entrySet</a:t>
            </a:r>
            <a:r>
              <a:rPr lang="en-US" sz="1000" dirty="0"/>
              <a:t>()) {</a:t>
            </a:r>
          </a:p>
          <a:p>
            <a:r>
              <a:rPr lang="en-US" sz="1000" dirty="0"/>
              <a:t>            </a:t>
            </a:r>
            <a:r>
              <a:rPr lang="en-US" sz="1000" dirty="0" err="1"/>
              <a:t>System.out.println</a:t>
            </a:r>
            <a:r>
              <a:rPr lang="en-US" sz="1000" dirty="0"/>
              <a:t>(</a:t>
            </a:r>
            <a:r>
              <a:rPr lang="en-US" sz="1000" dirty="0" err="1"/>
              <a:t>entry.getKey</a:t>
            </a:r>
            <a:r>
              <a:rPr lang="en-US" sz="1000" dirty="0"/>
              <a:t>() + ": " + </a:t>
            </a:r>
            <a:r>
              <a:rPr lang="en-US" sz="1000" dirty="0" err="1"/>
              <a:t>entry.getValue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258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DA41-FD6D-F45A-D18C-2107B4AC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0998-ACDC-AC63-294F-B68C57F8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8340" cy="4351338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data linier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First-In-First-Out (FIFO).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B359B-32F9-2E85-CB84-6FFB33071F76}"/>
              </a:ext>
            </a:extLst>
          </p:cNvPr>
          <p:cNvSpPr txBox="1"/>
          <p:nvPr/>
        </p:nvSpPr>
        <p:spPr>
          <a:xfrm>
            <a:off x="7850170" y="3676650"/>
            <a:ext cx="3503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Enqueue (Insert)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Dequeue (Remove)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Front (Peek)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 err="1"/>
              <a:t>IsEmpty</a:t>
            </a:r>
            <a:endParaRPr lang="en-ID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EAD6E-2DC4-13AE-633D-661ECC9FFB27}"/>
              </a:ext>
            </a:extLst>
          </p:cNvPr>
          <p:cNvSpPr txBox="1"/>
          <p:nvPr/>
        </p:nvSpPr>
        <p:spPr>
          <a:xfrm>
            <a:off x="7692272" y="3075691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pic>
        <p:nvPicPr>
          <p:cNvPr id="1026" name="Picture 2" descr="Building a Queue ADT | C++ Data Structures and Algorithms">
            <a:extLst>
              <a:ext uri="{FF2B5EF4-FFF2-40B4-BE49-F238E27FC236}">
                <a16:creationId xmlns:a16="http://schemas.microsoft.com/office/drawing/2014/main" id="{038B453E-5D13-906D-6EE0-BF0A6627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68" y="470343"/>
            <a:ext cx="470073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F4F45-86A6-53D0-C7DD-9412CAA0427F}"/>
              </a:ext>
            </a:extLst>
          </p:cNvPr>
          <p:cNvSpPr txBox="1"/>
          <p:nvPr/>
        </p:nvSpPr>
        <p:spPr>
          <a:xfrm>
            <a:off x="2065649" y="3075691"/>
            <a:ext cx="439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Priority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Circular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Double-ended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Blocking Queue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025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069F-14DE-AC35-AE4A-AB3BC34F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F362B-B608-8612-F666-417EECFF6099}"/>
              </a:ext>
            </a:extLst>
          </p:cNvPr>
          <p:cNvSpPr txBox="1"/>
          <p:nvPr/>
        </p:nvSpPr>
        <p:spPr>
          <a:xfrm>
            <a:off x="2092751" y="1368395"/>
            <a:ext cx="335594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from collections import deque</a:t>
            </a:r>
          </a:p>
          <a:p>
            <a:endParaRPr lang="en-US" sz="800" dirty="0"/>
          </a:p>
          <a:p>
            <a:r>
              <a:rPr lang="en-US" sz="800" dirty="0"/>
              <a:t>class </a:t>
            </a:r>
            <a:r>
              <a:rPr lang="en-US" sz="800" dirty="0" err="1"/>
              <a:t>QueueADT</a:t>
            </a:r>
            <a:r>
              <a:rPr lang="en-US" sz="800" dirty="0"/>
              <a:t>:</a:t>
            </a:r>
          </a:p>
          <a:p>
            <a:r>
              <a:rPr lang="en-US" sz="800" dirty="0"/>
              <a:t>    def __</a:t>
            </a:r>
            <a:r>
              <a:rPr lang="en-US" sz="800" dirty="0" err="1"/>
              <a:t>init</a:t>
            </a:r>
            <a:r>
              <a:rPr lang="en-US" sz="800" dirty="0"/>
              <a:t>__(self):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self.queue</a:t>
            </a:r>
            <a:r>
              <a:rPr lang="en-US" sz="800" dirty="0"/>
              <a:t> = deque()</a:t>
            </a:r>
          </a:p>
          <a:p>
            <a:endParaRPr lang="en-US" sz="800" dirty="0"/>
          </a:p>
          <a:p>
            <a:r>
              <a:rPr lang="en-US" sz="800" dirty="0"/>
              <a:t>    def enqueue(self, value):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self.queue.append</a:t>
            </a:r>
            <a:r>
              <a:rPr lang="en-US" sz="800" dirty="0"/>
              <a:t>(value)</a:t>
            </a:r>
          </a:p>
          <a:p>
            <a:endParaRPr lang="en-US" sz="800" dirty="0"/>
          </a:p>
          <a:p>
            <a:r>
              <a:rPr lang="en-US" sz="800" dirty="0"/>
              <a:t>    def dequeue(self):</a:t>
            </a:r>
          </a:p>
          <a:p>
            <a:r>
              <a:rPr lang="en-US" sz="800" dirty="0"/>
              <a:t>        if </a:t>
            </a:r>
            <a:r>
              <a:rPr lang="en-US" sz="800" dirty="0" err="1"/>
              <a:t>self.queue</a:t>
            </a:r>
            <a:r>
              <a:rPr lang="en-US" sz="800" dirty="0"/>
              <a:t>:</a:t>
            </a:r>
          </a:p>
          <a:p>
            <a:r>
              <a:rPr lang="en-US" sz="800" dirty="0"/>
              <a:t>            return </a:t>
            </a:r>
            <a:r>
              <a:rPr lang="en-US" sz="800" dirty="0" err="1"/>
              <a:t>self.queue.popleft</a:t>
            </a:r>
            <a:r>
              <a:rPr lang="en-US" sz="800" dirty="0"/>
              <a:t>()</a:t>
            </a:r>
          </a:p>
          <a:p>
            <a:r>
              <a:rPr lang="en-US" sz="800" dirty="0"/>
              <a:t>        else:</a:t>
            </a:r>
          </a:p>
          <a:p>
            <a:r>
              <a:rPr lang="en-US" sz="800" dirty="0"/>
              <a:t>            print("Queue is empty. Cannot dequeue.")</a:t>
            </a:r>
          </a:p>
          <a:p>
            <a:r>
              <a:rPr lang="en-US" sz="800" dirty="0"/>
              <a:t>            return None</a:t>
            </a:r>
          </a:p>
          <a:p>
            <a:endParaRPr lang="en-US" sz="800" dirty="0"/>
          </a:p>
          <a:p>
            <a:r>
              <a:rPr lang="en-US" sz="800" dirty="0"/>
              <a:t>    def </a:t>
            </a:r>
            <a:r>
              <a:rPr lang="en-US" sz="800" dirty="0" err="1"/>
              <a:t>is_empty</a:t>
            </a:r>
            <a:r>
              <a:rPr lang="en-US" sz="800" dirty="0"/>
              <a:t>(self):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self.queue</a:t>
            </a:r>
            <a:r>
              <a:rPr lang="en-US" sz="800" dirty="0"/>
              <a:t>) == 0</a:t>
            </a:r>
          </a:p>
          <a:p>
            <a:endParaRPr lang="en-US" sz="800" dirty="0"/>
          </a:p>
          <a:p>
            <a:r>
              <a:rPr lang="en-US" sz="800" dirty="0"/>
              <a:t>    def size(self):</a:t>
            </a:r>
          </a:p>
          <a:p>
            <a:r>
              <a:rPr lang="en-US" sz="800" dirty="0"/>
              <a:t>        return </a:t>
            </a:r>
            <a:r>
              <a:rPr lang="en-US" sz="800" dirty="0" err="1"/>
              <a:t>len</a:t>
            </a:r>
            <a:r>
              <a:rPr lang="en-US" sz="800" dirty="0"/>
              <a:t>(</a:t>
            </a:r>
            <a:r>
              <a:rPr lang="en-US" sz="800" dirty="0" err="1"/>
              <a:t>self.queue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r>
              <a:rPr lang="en-US" sz="800" dirty="0"/>
              <a:t>queue = </a:t>
            </a:r>
            <a:r>
              <a:rPr lang="en-US" sz="800" dirty="0" err="1"/>
              <a:t>QueueADT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r>
              <a:rPr lang="en-US" sz="800" dirty="0" err="1"/>
              <a:t>queue.enqueue</a:t>
            </a:r>
            <a:r>
              <a:rPr lang="en-US" sz="800" dirty="0"/>
              <a:t>("Alice")</a:t>
            </a:r>
          </a:p>
          <a:p>
            <a:r>
              <a:rPr lang="en-US" sz="800" dirty="0" err="1"/>
              <a:t>queue.enqueue</a:t>
            </a:r>
            <a:r>
              <a:rPr lang="en-US" sz="800" dirty="0"/>
              <a:t>("Bob")</a:t>
            </a:r>
          </a:p>
          <a:p>
            <a:r>
              <a:rPr lang="en-US" sz="800" dirty="0" err="1"/>
              <a:t>queue.enqueue</a:t>
            </a:r>
            <a:r>
              <a:rPr lang="en-US" sz="800" dirty="0"/>
              <a:t>("Charlie")</a:t>
            </a:r>
          </a:p>
          <a:p>
            <a:endParaRPr lang="en-US" sz="800" dirty="0"/>
          </a:p>
          <a:p>
            <a:r>
              <a:rPr lang="en-US" sz="800" dirty="0" err="1"/>
              <a:t>front_element</a:t>
            </a:r>
            <a:r>
              <a:rPr lang="en-US" sz="800" dirty="0"/>
              <a:t> = </a:t>
            </a:r>
            <a:r>
              <a:rPr lang="en-US" sz="800" dirty="0" err="1"/>
              <a:t>queue.dequeue</a:t>
            </a:r>
            <a:r>
              <a:rPr lang="en-US" sz="800" dirty="0"/>
              <a:t>()</a:t>
            </a:r>
          </a:p>
          <a:p>
            <a:r>
              <a:rPr lang="en-US" sz="800" dirty="0" err="1"/>
              <a:t>next_in_line</a:t>
            </a:r>
            <a:r>
              <a:rPr lang="en-US" sz="800" dirty="0"/>
              <a:t> = </a:t>
            </a:r>
            <a:r>
              <a:rPr lang="en-US" sz="800" dirty="0" err="1"/>
              <a:t>queue.queue</a:t>
            </a:r>
            <a:r>
              <a:rPr lang="en-US" sz="800" dirty="0"/>
              <a:t>[0] if </a:t>
            </a:r>
            <a:r>
              <a:rPr lang="en-US" sz="800" dirty="0" err="1"/>
              <a:t>queue.queue</a:t>
            </a:r>
            <a:r>
              <a:rPr lang="en-US" sz="800" dirty="0"/>
              <a:t> else None</a:t>
            </a:r>
          </a:p>
          <a:p>
            <a:endParaRPr lang="en-US" sz="800" dirty="0"/>
          </a:p>
          <a:p>
            <a:r>
              <a:rPr lang="en-US" sz="800" dirty="0" err="1"/>
              <a:t>is_empty</a:t>
            </a:r>
            <a:r>
              <a:rPr lang="en-US" sz="800" dirty="0"/>
              <a:t> = </a:t>
            </a:r>
            <a:r>
              <a:rPr lang="en-US" sz="800" dirty="0" err="1"/>
              <a:t>queue.is_empty</a:t>
            </a:r>
            <a:r>
              <a:rPr lang="en-US" sz="800" dirty="0"/>
              <a:t>()</a:t>
            </a:r>
          </a:p>
          <a:p>
            <a:r>
              <a:rPr lang="en-US" sz="800" dirty="0" err="1"/>
              <a:t>queue_size</a:t>
            </a:r>
            <a:r>
              <a:rPr lang="en-US" sz="800" dirty="0"/>
              <a:t> = </a:t>
            </a:r>
            <a:r>
              <a:rPr lang="en-US" sz="800" dirty="0" err="1"/>
              <a:t>queue.size</a:t>
            </a:r>
            <a:r>
              <a:rPr lang="en-US" sz="800" dirty="0"/>
              <a:t>()</a:t>
            </a:r>
          </a:p>
          <a:p>
            <a:endParaRPr lang="en-US" sz="800" dirty="0"/>
          </a:p>
          <a:p>
            <a:r>
              <a:rPr lang="en-US" sz="800" dirty="0"/>
              <a:t>print("Front element:", </a:t>
            </a:r>
            <a:r>
              <a:rPr lang="en-US" sz="800" dirty="0" err="1"/>
              <a:t>front_element</a:t>
            </a:r>
            <a:r>
              <a:rPr lang="en-US" sz="800" dirty="0"/>
              <a:t>)</a:t>
            </a:r>
          </a:p>
          <a:p>
            <a:r>
              <a:rPr lang="en-US" sz="800" dirty="0"/>
              <a:t>print("Next in line:", </a:t>
            </a:r>
            <a:r>
              <a:rPr lang="en-US" sz="800" dirty="0" err="1"/>
              <a:t>next_in_line</a:t>
            </a:r>
            <a:r>
              <a:rPr lang="en-US" sz="800" dirty="0"/>
              <a:t>)</a:t>
            </a:r>
          </a:p>
          <a:p>
            <a:r>
              <a:rPr lang="en-US" sz="800" dirty="0"/>
              <a:t>print("Queue is empty:", </a:t>
            </a:r>
            <a:r>
              <a:rPr lang="en-US" sz="800" dirty="0" err="1"/>
              <a:t>is_empty</a:t>
            </a:r>
            <a:r>
              <a:rPr lang="en-US" sz="800" dirty="0"/>
              <a:t>)</a:t>
            </a:r>
          </a:p>
          <a:p>
            <a:r>
              <a:rPr lang="en-US" sz="800" dirty="0"/>
              <a:t>print("Queue size:", </a:t>
            </a:r>
            <a:r>
              <a:rPr lang="en-US" sz="800" dirty="0" err="1"/>
              <a:t>queue_size</a:t>
            </a:r>
            <a:r>
              <a:rPr lang="en-US" sz="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4F40EC-6588-822C-CEF0-5439F3E1B6D6}"/>
              </a:ext>
            </a:extLst>
          </p:cNvPr>
          <p:cNvSpPr txBox="1"/>
          <p:nvPr/>
        </p:nvSpPr>
        <p:spPr>
          <a:xfrm>
            <a:off x="6971120" y="1368395"/>
            <a:ext cx="3280529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java.util.LinkedList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java.util.Queue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QueueADTExample</a:t>
            </a:r>
            <a:r>
              <a:rPr lang="en-US" sz="1000" dirty="0"/>
              <a:t> {</a:t>
            </a:r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// Creating a queue using LinkedList</a:t>
            </a:r>
          </a:p>
          <a:p>
            <a:r>
              <a:rPr lang="en-US" sz="1000" dirty="0"/>
              <a:t>        Queue&lt;String&gt; queue = new LinkedList&lt;&gt;();</a:t>
            </a:r>
          </a:p>
          <a:p>
            <a:endParaRPr lang="en-US" sz="1000" dirty="0"/>
          </a:p>
          <a:p>
            <a:r>
              <a:rPr lang="en-US" sz="1000" dirty="0"/>
              <a:t>        // Enqueue (Insertion)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queue.offer</a:t>
            </a:r>
            <a:r>
              <a:rPr lang="en-US" sz="1000" dirty="0"/>
              <a:t>("Alice");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queue.offer</a:t>
            </a:r>
            <a:r>
              <a:rPr lang="en-US" sz="1000" dirty="0"/>
              <a:t>("Bob");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queue.offer</a:t>
            </a:r>
            <a:r>
              <a:rPr lang="en-US" sz="1000" dirty="0"/>
              <a:t>("Charlie");</a:t>
            </a:r>
          </a:p>
          <a:p>
            <a:endParaRPr lang="en-US" sz="1000" dirty="0"/>
          </a:p>
          <a:p>
            <a:r>
              <a:rPr lang="en-US" sz="1000" dirty="0"/>
              <a:t>        // Dequeue (Removal)</a:t>
            </a:r>
          </a:p>
          <a:p>
            <a:r>
              <a:rPr lang="en-US" sz="1000" dirty="0"/>
              <a:t>        String </a:t>
            </a:r>
            <a:r>
              <a:rPr lang="en-US" sz="1000" dirty="0" err="1"/>
              <a:t>frontElement</a:t>
            </a:r>
            <a:r>
              <a:rPr lang="en-US" sz="1000" dirty="0"/>
              <a:t> = </a:t>
            </a:r>
            <a:r>
              <a:rPr lang="en-US" sz="1000" dirty="0" err="1"/>
              <a:t>queue.poll</a:t>
            </a:r>
            <a:r>
              <a:rPr lang="en-US" sz="1000" dirty="0"/>
              <a:t>(); // Removes "Alice"</a:t>
            </a:r>
          </a:p>
          <a:p>
            <a:endParaRPr lang="en-US" sz="1000" dirty="0"/>
          </a:p>
          <a:p>
            <a:r>
              <a:rPr lang="en-US" sz="1000" dirty="0"/>
              <a:t>        // Front (Peek)</a:t>
            </a:r>
          </a:p>
          <a:p>
            <a:r>
              <a:rPr lang="en-US" sz="1000" dirty="0"/>
              <a:t>        String </a:t>
            </a:r>
            <a:r>
              <a:rPr lang="en-US" sz="1000" dirty="0" err="1"/>
              <a:t>nextInLine</a:t>
            </a:r>
            <a:r>
              <a:rPr lang="en-US" sz="1000" dirty="0"/>
              <a:t> = </a:t>
            </a:r>
            <a:r>
              <a:rPr lang="en-US" sz="1000" dirty="0" err="1"/>
              <a:t>queue.peek</a:t>
            </a:r>
            <a:r>
              <a:rPr lang="en-US" sz="1000" dirty="0"/>
              <a:t>(); // Returns "Bob" without removing it</a:t>
            </a:r>
          </a:p>
          <a:p>
            <a:endParaRPr lang="en-US" sz="1000" dirty="0"/>
          </a:p>
          <a:p>
            <a:r>
              <a:rPr lang="en-US" sz="1000" dirty="0"/>
              <a:t>        // </a:t>
            </a:r>
            <a:r>
              <a:rPr lang="en-US" sz="1000" dirty="0" err="1"/>
              <a:t>IsEmpty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boolean</a:t>
            </a:r>
            <a:r>
              <a:rPr lang="en-US" sz="1000" dirty="0"/>
              <a:t> </a:t>
            </a:r>
            <a:r>
              <a:rPr lang="en-US" sz="1000" dirty="0" err="1"/>
              <a:t>isEmpty</a:t>
            </a:r>
            <a:r>
              <a:rPr lang="en-US" sz="1000" dirty="0"/>
              <a:t> = </a:t>
            </a:r>
            <a:r>
              <a:rPr lang="en-US" sz="1000" dirty="0" err="1"/>
              <a:t>queue.isEmpty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        // Size</a:t>
            </a:r>
          </a:p>
          <a:p>
            <a:r>
              <a:rPr lang="en-US" sz="1000" dirty="0"/>
              <a:t>        int </a:t>
            </a:r>
            <a:r>
              <a:rPr lang="en-US" sz="1000" dirty="0" err="1"/>
              <a:t>queueSize</a:t>
            </a:r>
            <a:r>
              <a:rPr lang="en-US" sz="1000" dirty="0"/>
              <a:t> = </a:t>
            </a:r>
            <a:r>
              <a:rPr lang="en-US" sz="1000" dirty="0" err="1"/>
              <a:t>queue.size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("Front element: " + </a:t>
            </a:r>
            <a:r>
              <a:rPr lang="en-US" sz="1000" dirty="0" err="1"/>
              <a:t>frontElement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("Next in line: " + </a:t>
            </a:r>
            <a:r>
              <a:rPr lang="en-US" sz="1000" dirty="0" err="1"/>
              <a:t>nextInLine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("Queue is empty: " + </a:t>
            </a:r>
            <a:r>
              <a:rPr lang="en-US" sz="1000" dirty="0" err="1"/>
              <a:t>isEmpty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("Queue size: " + </a:t>
            </a:r>
            <a:r>
              <a:rPr lang="en-US" sz="1000" dirty="0" err="1"/>
              <a:t>queueSize</a:t>
            </a:r>
            <a:r>
              <a:rPr lang="en-US" sz="1000" dirty="0"/>
              <a:t>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24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0036-CC04-C78D-A01D-910DBB3E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BCE8A-EA66-8323-F9B5-368EF3AE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Implementation of Queue:</a:t>
            </a:r>
          </a:p>
          <a:p>
            <a:pPr lvl="1"/>
            <a:r>
              <a:rPr lang="en-ID" dirty="0"/>
              <a:t>Supermarket Checkout Lines</a:t>
            </a:r>
          </a:p>
          <a:p>
            <a:pPr lvl="1"/>
            <a:r>
              <a:rPr lang="en-ID" dirty="0"/>
              <a:t>Print Queue in Offices</a:t>
            </a:r>
          </a:p>
          <a:p>
            <a:pPr lvl="1"/>
            <a:r>
              <a:rPr lang="en-ID" dirty="0"/>
              <a:t>Online Order Processing</a:t>
            </a:r>
          </a:p>
          <a:p>
            <a:pPr lvl="1"/>
            <a:r>
              <a:rPr lang="en-ID" dirty="0"/>
              <a:t>Call </a:t>
            </a:r>
            <a:r>
              <a:rPr lang="en-ID" dirty="0" err="1"/>
              <a:t>Centers</a:t>
            </a:r>
            <a:endParaRPr lang="en-ID" dirty="0"/>
          </a:p>
          <a:p>
            <a:pPr lvl="1"/>
            <a:r>
              <a:rPr lang="en-ID" dirty="0"/>
              <a:t>Traffic at Toll Booths</a:t>
            </a:r>
          </a:p>
          <a:p>
            <a:pPr lvl="1"/>
            <a:r>
              <a:rPr lang="en-ID" dirty="0"/>
              <a:t>Software Job Scheduling</a:t>
            </a:r>
          </a:p>
          <a:p>
            <a:pPr lvl="1"/>
            <a:r>
              <a:rPr lang="en-ID" dirty="0"/>
              <a:t>…</a:t>
            </a:r>
          </a:p>
        </p:txBody>
      </p:sp>
      <p:pic>
        <p:nvPicPr>
          <p:cNvPr id="4" name="Picture 2" descr="Building a Queue ADT | C++ Data Structures and Algorithms">
            <a:extLst>
              <a:ext uri="{FF2B5EF4-FFF2-40B4-BE49-F238E27FC236}">
                <a16:creationId xmlns:a16="http://schemas.microsoft.com/office/drawing/2014/main" id="{53EC986F-3516-1B93-2F5A-45934FC1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25" y="2581947"/>
            <a:ext cx="6121134" cy="172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022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D13F-96A7-9960-A2F9-11137416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C453-5CD5-65FC-F114-A8614672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5466" cy="4351338"/>
          </a:xfrm>
        </p:spPr>
        <p:txBody>
          <a:bodyPr/>
          <a:lstStyle/>
          <a:p>
            <a:r>
              <a:rPr lang="en-ID" dirty="0" err="1"/>
              <a:t>Struktur</a:t>
            </a:r>
            <a:r>
              <a:rPr lang="en-ID" dirty="0"/>
              <a:t> data linier yang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prinsip</a:t>
            </a:r>
            <a:r>
              <a:rPr lang="en-ID" dirty="0"/>
              <a:t> Last-In-First-Out (LIFO).</a:t>
            </a:r>
          </a:p>
        </p:txBody>
      </p:sp>
      <p:pic>
        <p:nvPicPr>
          <p:cNvPr id="2050" name="Picture 2" descr="Building a Stack ADT | C++ Data Structures and Algorithms">
            <a:extLst>
              <a:ext uri="{FF2B5EF4-FFF2-40B4-BE49-F238E27FC236}">
                <a16:creationId xmlns:a16="http://schemas.microsoft.com/office/drawing/2014/main" id="{A2504A5A-FF6B-569F-BD10-909BAB76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98" y="679557"/>
            <a:ext cx="2734509" cy="24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4F901-840C-8199-D7FF-99EBF2F7FFDF}"/>
              </a:ext>
            </a:extLst>
          </p:cNvPr>
          <p:cNvSpPr txBox="1"/>
          <p:nvPr/>
        </p:nvSpPr>
        <p:spPr>
          <a:xfrm>
            <a:off x="8538327" y="4213978"/>
            <a:ext cx="3503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Push (Insert)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 (Remove)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Peek (Top)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 err="1"/>
              <a:t>IsEmpty</a:t>
            </a:r>
            <a:endParaRPr lang="en-ID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dirty="0"/>
              <a:t>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B24F8-1ADE-8C24-EF2E-42A4011CC65B}"/>
              </a:ext>
            </a:extLst>
          </p:cNvPr>
          <p:cNvSpPr txBox="1"/>
          <p:nvPr/>
        </p:nvSpPr>
        <p:spPr>
          <a:xfrm>
            <a:off x="8380429" y="3613019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66BCC-284A-B576-B403-A4DEB2B41FE6}"/>
              </a:ext>
            </a:extLst>
          </p:cNvPr>
          <p:cNvSpPr txBox="1"/>
          <p:nvPr/>
        </p:nvSpPr>
        <p:spPr>
          <a:xfrm>
            <a:off x="1046373" y="3233348"/>
            <a:ext cx="3280529" cy="340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dirty="0"/>
              <a:t>class </a:t>
            </a:r>
            <a:r>
              <a:rPr lang="en-US" sz="500" dirty="0" err="1"/>
              <a:t>StackADT</a:t>
            </a:r>
            <a:r>
              <a:rPr lang="en-US" sz="500" dirty="0"/>
              <a:t>:</a:t>
            </a:r>
          </a:p>
          <a:p>
            <a:r>
              <a:rPr lang="en-US" sz="500" dirty="0"/>
              <a:t>    def __</a:t>
            </a:r>
            <a:r>
              <a:rPr lang="en-US" sz="500" dirty="0" err="1"/>
              <a:t>init</a:t>
            </a:r>
            <a:r>
              <a:rPr lang="en-US" sz="500" dirty="0"/>
              <a:t>__(self):</a:t>
            </a:r>
          </a:p>
          <a:p>
            <a:r>
              <a:rPr lang="en-US" sz="500" dirty="0"/>
              <a:t>        </a:t>
            </a:r>
            <a:r>
              <a:rPr lang="en-US" sz="500" dirty="0" err="1"/>
              <a:t>self.stack</a:t>
            </a:r>
            <a:r>
              <a:rPr lang="en-US" sz="500" dirty="0"/>
              <a:t> = []</a:t>
            </a:r>
          </a:p>
          <a:p>
            <a:endParaRPr lang="en-US" sz="500" dirty="0"/>
          </a:p>
          <a:p>
            <a:r>
              <a:rPr lang="en-US" sz="500" dirty="0"/>
              <a:t>    def push(self, value):</a:t>
            </a:r>
          </a:p>
          <a:p>
            <a:r>
              <a:rPr lang="en-US" sz="500" dirty="0"/>
              <a:t>        </a:t>
            </a:r>
            <a:r>
              <a:rPr lang="en-US" sz="500" dirty="0" err="1"/>
              <a:t>self.stack.append</a:t>
            </a:r>
            <a:r>
              <a:rPr lang="en-US" sz="500" dirty="0"/>
              <a:t>(value)</a:t>
            </a:r>
          </a:p>
          <a:p>
            <a:endParaRPr lang="en-US" sz="500" dirty="0"/>
          </a:p>
          <a:p>
            <a:r>
              <a:rPr lang="en-US" sz="500" dirty="0"/>
              <a:t>    def pop(self):</a:t>
            </a:r>
          </a:p>
          <a:p>
            <a:r>
              <a:rPr lang="en-US" sz="500" dirty="0"/>
              <a:t>        if </a:t>
            </a:r>
            <a:r>
              <a:rPr lang="en-US" sz="500" dirty="0" err="1"/>
              <a:t>self.stack</a:t>
            </a:r>
            <a:r>
              <a:rPr lang="en-US" sz="500" dirty="0"/>
              <a:t>:</a:t>
            </a:r>
          </a:p>
          <a:p>
            <a:r>
              <a:rPr lang="en-US" sz="500" dirty="0"/>
              <a:t>            return </a:t>
            </a:r>
            <a:r>
              <a:rPr lang="en-US" sz="500" dirty="0" err="1"/>
              <a:t>self.stack.pop</a:t>
            </a:r>
            <a:r>
              <a:rPr lang="en-US" sz="500" dirty="0"/>
              <a:t>()</a:t>
            </a:r>
          </a:p>
          <a:p>
            <a:r>
              <a:rPr lang="en-US" sz="500" dirty="0"/>
              <a:t>        else:</a:t>
            </a:r>
          </a:p>
          <a:p>
            <a:r>
              <a:rPr lang="en-US" sz="500" dirty="0"/>
              <a:t>            print("Stack is empty. Cannot pop.")</a:t>
            </a:r>
          </a:p>
          <a:p>
            <a:r>
              <a:rPr lang="en-US" sz="500" dirty="0"/>
              <a:t>            return None</a:t>
            </a:r>
          </a:p>
          <a:p>
            <a:endParaRPr lang="en-US" sz="500" dirty="0"/>
          </a:p>
          <a:p>
            <a:r>
              <a:rPr lang="en-US" sz="500" dirty="0"/>
              <a:t>    def peek(self):</a:t>
            </a:r>
          </a:p>
          <a:p>
            <a:r>
              <a:rPr lang="en-US" sz="500" dirty="0"/>
              <a:t>        if </a:t>
            </a:r>
            <a:r>
              <a:rPr lang="en-US" sz="500" dirty="0" err="1"/>
              <a:t>self.stack</a:t>
            </a:r>
            <a:r>
              <a:rPr lang="en-US" sz="500" dirty="0"/>
              <a:t>:</a:t>
            </a:r>
          </a:p>
          <a:p>
            <a:r>
              <a:rPr lang="en-US" sz="500" dirty="0"/>
              <a:t>            return </a:t>
            </a:r>
            <a:r>
              <a:rPr lang="en-US" sz="500" dirty="0" err="1"/>
              <a:t>self.stack</a:t>
            </a:r>
            <a:r>
              <a:rPr lang="en-US" sz="500" dirty="0"/>
              <a:t>[-1]</a:t>
            </a:r>
          </a:p>
          <a:p>
            <a:r>
              <a:rPr lang="en-US" sz="500" dirty="0"/>
              <a:t>        else:</a:t>
            </a:r>
          </a:p>
          <a:p>
            <a:r>
              <a:rPr lang="en-US" sz="500" dirty="0"/>
              <a:t>            print("Stack is empty. Cannot peek.")</a:t>
            </a:r>
          </a:p>
          <a:p>
            <a:r>
              <a:rPr lang="en-US" sz="500" dirty="0"/>
              <a:t>            return None</a:t>
            </a:r>
          </a:p>
          <a:p>
            <a:endParaRPr lang="en-US" sz="500" dirty="0"/>
          </a:p>
          <a:p>
            <a:r>
              <a:rPr lang="en-US" sz="500" dirty="0"/>
              <a:t>    def </a:t>
            </a:r>
            <a:r>
              <a:rPr lang="en-US" sz="500" dirty="0" err="1"/>
              <a:t>is_empty</a:t>
            </a:r>
            <a:r>
              <a:rPr lang="en-US" sz="500" dirty="0"/>
              <a:t>(self):</a:t>
            </a:r>
          </a:p>
          <a:p>
            <a:r>
              <a:rPr lang="en-US" sz="500" dirty="0"/>
              <a:t>        return </a:t>
            </a:r>
            <a:r>
              <a:rPr lang="en-US" sz="500" dirty="0" err="1"/>
              <a:t>len</a:t>
            </a:r>
            <a:r>
              <a:rPr lang="en-US" sz="500" dirty="0"/>
              <a:t>(</a:t>
            </a:r>
            <a:r>
              <a:rPr lang="en-US" sz="500" dirty="0" err="1"/>
              <a:t>self.stack</a:t>
            </a:r>
            <a:r>
              <a:rPr lang="en-US" sz="500" dirty="0"/>
              <a:t>) == 0</a:t>
            </a:r>
          </a:p>
          <a:p>
            <a:endParaRPr lang="en-US" sz="500" dirty="0"/>
          </a:p>
          <a:p>
            <a:r>
              <a:rPr lang="en-US" sz="500" dirty="0"/>
              <a:t>    def size(self):</a:t>
            </a:r>
          </a:p>
          <a:p>
            <a:r>
              <a:rPr lang="en-US" sz="500" dirty="0"/>
              <a:t>        return </a:t>
            </a:r>
            <a:r>
              <a:rPr lang="en-US" sz="500" dirty="0" err="1"/>
              <a:t>len</a:t>
            </a:r>
            <a:r>
              <a:rPr lang="en-US" sz="500" dirty="0"/>
              <a:t>(</a:t>
            </a:r>
            <a:r>
              <a:rPr lang="en-US" sz="500" dirty="0" err="1"/>
              <a:t>self.stack</a:t>
            </a:r>
            <a:r>
              <a:rPr lang="en-US" sz="500" dirty="0"/>
              <a:t>)</a:t>
            </a:r>
          </a:p>
          <a:p>
            <a:endParaRPr lang="en-US" sz="500" dirty="0"/>
          </a:p>
          <a:p>
            <a:r>
              <a:rPr lang="en-US" sz="500" dirty="0"/>
              <a:t>stack = </a:t>
            </a:r>
            <a:r>
              <a:rPr lang="en-US" sz="500" dirty="0" err="1"/>
              <a:t>StackADT</a:t>
            </a:r>
            <a:r>
              <a:rPr lang="en-US" sz="500" dirty="0"/>
              <a:t>()</a:t>
            </a:r>
          </a:p>
          <a:p>
            <a:endParaRPr lang="en-US" sz="500" dirty="0"/>
          </a:p>
          <a:p>
            <a:r>
              <a:rPr lang="en-US" sz="500" dirty="0" err="1"/>
              <a:t>stack.push</a:t>
            </a:r>
            <a:r>
              <a:rPr lang="en-US" sz="500" dirty="0"/>
              <a:t>("Alice")</a:t>
            </a:r>
          </a:p>
          <a:p>
            <a:r>
              <a:rPr lang="en-US" sz="500" dirty="0" err="1"/>
              <a:t>stack.push</a:t>
            </a:r>
            <a:r>
              <a:rPr lang="en-US" sz="500" dirty="0"/>
              <a:t>("Bob")</a:t>
            </a:r>
          </a:p>
          <a:p>
            <a:r>
              <a:rPr lang="en-US" sz="500" dirty="0" err="1"/>
              <a:t>stack.push</a:t>
            </a:r>
            <a:r>
              <a:rPr lang="en-US" sz="500" dirty="0"/>
              <a:t>("Charlie")</a:t>
            </a:r>
          </a:p>
          <a:p>
            <a:endParaRPr lang="en-US" sz="500" dirty="0"/>
          </a:p>
          <a:p>
            <a:r>
              <a:rPr lang="en-US" sz="500" dirty="0" err="1"/>
              <a:t>top_element</a:t>
            </a:r>
            <a:r>
              <a:rPr lang="en-US" sz="500" dirty="0"/>
              <a:t> = </a:t>
            </a:r>
            <a:r>
              <a:rPr lang="en-US" sz="500" dirty="0" err="1"/>
              <a:t>stack.pop</a:t>
            </a:r>
            <a:r>
              <a:rPr lang="en-US" sz="500" dirty="0"/>
              <a:t>()</a:t>
            </a:r>
          </a:p>
          <a:p>
            <a:r>
              <a:rPr lang="en-US" sz="500" dirty="0" err="1"/>
              <a:t>new_top</a:t>
            </a:r>
            <a:r>
              <a:rPr lang="en-US" sz="500" dirty="0"/>
              <a:t> = </a:t>
            </a:r>
            <a:r>
              <a:rPr lang="en-US" sz="500" dirty="0" err="1"/>
              <a:t>stack.peek</a:t>
            </a:r>
            <a:r>
              <a:rPr lang="en-US" sz="500" dirty="0"/>
              <a:t>()</a:t>
            </a:r>
          </a:p>
          <a:p>
            <a:endParaRPr lang="en-US" sz="500" dirty="0"/>
          </a:p>
          <a:p>
            <a:r>
              <a:rPr lang="en-US" sz="500" dirty="0" err="1"/>
              <a:t>is_empty</a:t>
            </a:r>
            <a:r>
              <a:rPr lang="en-US" sz="500" dirty="0"/>
              <a:t> = </a:t>
            </a:r>
            <a:r>
              <a:rPr lang="en-US" sz="500" dirty="0" err="1"/>
              <a:t>stack.is_empty</a:t>
            </a:r>
            <a:r>
              <a:rPr lang="en-US" sz="500" dirty="0"/>
              <a:t>()</a:t>
            </a:r>
          </a:p>
          <a:p>
            <a:r>
              <a:rPr lang="en-US" sz="500" dirty="0" err="1"/>
              <a:t>stack_size</a:t>
            </a:r>
            <a:r>
              <a:rPr lang="en-US" sz="500" dirty="0"/>
              <a:t> = </a:t>
            </a:r>
            <a:r>
              <a:rPr lang="en-US" sz="500" dirty="0" err="1"/>
              <a:t>stack.size</a:t>
            </a:r>
            <a:r>
              <a:rPr lang="en-US" sz="500" dirty="0"/>
              <a:t>()</a:t>
            </a:r>
          </a:p>
          <a:p>
            <a:endParaRPr lang="en-US" sz="500" dirty="0"/>
          </a:p>
          <a:p>
            <a:r>
              <a:rPr lang="en-US" sz="500" dirty="0"/>
              <a:t>print("Top element:", </a:t>
            </a:r>
            <a:r>
              <a:rPr lang="en-US" sz="500" dirty="0" err="1"/>
              <a:t>top_element</a:t>
            </a:r>
            <a:r>
              <a:rPr lang="en-US" sz="500" dirty="0"/>
              <a:t>)</a:t>
            </a:r>
          </a:p>
          <a:p>
            <a:r>
              <a:rPr lang="en-US" sz="500" dirty="0"/>
              <a:t>print("New top element:", </a:t>
            </a:r>
            <a:r>
              <a:rPr lang="en-US" sz="500" dirty="0" err="1"/>
              <a:t>new_top</a:t>
            </a:r>
            <a:r>
              <a:rPr lang="en-US" sz="500" dirty="0"/>
              <a:t>)</a:t>
            </a:r>
          </a:p>
          <a:p>
            <a:r>
              <a:rPr lang="en-US" sz="500" dirty="0"/>
              <a:t>print("Stack is empty:", </a:t>
            </a:r>
            <a:r>
              <a:rPr lang="en-US" sz="500" dirty="0" err="1"/>
              <a:t>is_empty</a:t>
            </a:r>
            <a:r>
              <a:rPr lang="en-US" sz="500" dirty="0"/>
              <a:t>)</a:t>
            </a:r>
          </a:p>
          <a:p>
            <a:r>
              <a:rPr lang="en-US" sz="500" dirty="0"/>
              <a:t>print("Stack size:", </a:t>
            </a:r>
            <a:r>
              <a:rPr lang="en-US" sz="500" dirty="0" err="1"/>
              <a:t>stack_size</a:t>
            </a:r>
            <a:r>
              <a:rPr lang="en-US" sz="5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4E991-2E90-F6E2-F753-EB7CFF0810B6}"/>
              </a:ext>
            </a:extLst>
          </p:cNvPr>
          <p:cNvSpPr txBox="1"/>
          <p:nvPr/>
        </p:nvSpPr>
        <p:spPr>
          <a:xfrm>
            <a:off x="4713401" y="2848627"/>
            <a:ext cx="328052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import </a:t>
            </a:r>
            <a:r>
              <a:rPr lang="en-US" sz="800" dirty="0" err="1"/>
              <a:t>java.util.Stack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public class </a:t>
            </a:r>
            <a:r>
              <a:rPr lang="en-US" sz="800" dirty="0" err="1"/>
              <a:t>StackADTExample</a:t>
            </a:r>
            <a:r>
              <a:rPr lang="en-US" sz="800" dirty="0"/>
              <a:t> {</a:t>
            </a:r>
          </a:p>
          <a:p>
            <a:r>
              <a:rPr lang="en-US" sz="800" dirty="0"/>
              <a:t>    public static void main(String[] </a:t>
            </a:r>
            <a:r>
              <a:rPr lang="en-US" sz="800" dirty="0" err="1"/>
              <a:t>args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// Creating a stack using Stack</a:t>
            </a:r>
          </a:p>
          <a:p>
            <a:r>
              <a:rPr lang="en-US" sz="800" dirty="0"/>
              <a:t>        Stack&lt;String&gt; stack = new Stack&lt;&gt;();</a:t>
            </a:r>
          </a:p>
          <a:p>
            <a:endParaRPr lang="en-US" sz="800" dirty="0"/>
          </a:p>
          <a:p>
            <a:r>
              <a:rPr lang="en-US" sz="800" dirty="0"/>
              <a:t>        // Push (Insertion)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stack.push</a:t>
            </a:r>
            <a:r>
              <a:rPr lang="en-US" sz="800" dirty="0"/>
              <a:t>("Alice");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stack.push</a:t>
            </a:r>
            <a:r>
              <a:rPr lang="en-US" sz="800" dirty="0"/>
              <a:t>("Bob");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stack.push</a:t>
            </a:r>
            <a:r>
              <a:rPr lang="en-US" sz="800" dirty="0"/>
              <a:t>("Charlie");</a:t>
            </a:r>
          </a:p>
          <a:p>
            <a:endParaRPr lang="en-US" sz="800" dirty="0"/>
          </a:p>
          <a:p>
            <a:r>
              <a:rPr lang="en-US" sz="800" dirty="0"/>
              <a:t>        // Pop (Removal)</a:t>
            </a:r>
          </a:p>
          <a:p>
            <a:r>
              <a:rPr lang="en-US" sz="800" dirty="0"/>
              <a:t>        String </a:t>
            </a:r>
            <a:r>
              <a:rPr lang="en-US" sz="800" dirty="0" err="1"/>
              <a:t>topElement</a:t>
            </a:r>
            <a:r>
              <a:rPr lang="en-US" sz="800" dirty="0"/>
              <a:t> = </a:t>
            </a:r>
            <a:r>
              <a:rPr lang="en-US" sz="800" dirty="0" err="1"/>
              <a:t>stack.pop</a:t>
            </a:r>
            <a:r>
              <a:rPr lang="en-US" sz="800" dirty="0"/>
              <a:t>(); // Removes "Charlie"</a:t>
            </a:r>
          </a:p>
          <a:p>
            <a:endParaRPr lang="en-US" sz="800" dirty="0"/>
          </a:p>
          <a:p>
            <a:r>
              <a:rPr lang="en-US" sz="800" dirty="0"/>
              <a:t>        // Peek (Top)</a:t>
            </a:r>
          </a:p>
          <a:p>
            <a:r>
              <a:rPr lang="en-US" sz="800" dirty="0"/>
              <a:t>        String </a:t>
            </a:r>
            <a:r>
              <a:rPr lang="en-US" sz="800" dirty="0" err="1"/>
              <a:t>newTop</a:t>
            </a:r>
            <a:r>
              <a:rPr lang="en-US" sz="800" dirty="0"/>
              <a:t> = </a:t>
            </a:r>
            <a:r>
              <a:rPr lang="en-US" sz="800" dirty="0" err="1"/>
              <a:t>stack.peek</a:t>
            </a:r>
            <a:r>
              <a:rPr lang="en-US" sz="800" dirty="0"/>
              <a:t>(); // Returns "Bob" without removing it</a:t>
            </a:r>
          </a:p>
          <a:p>
            <a:endParaRPr lang="en-US" sz="800" dirty="0"/>
          </a:p>
          <a:p>
            <a:r>
              <a:rPr lang="en-US" sz="800" dirty="0"/>
              <a:t>        // </a:t>
            </a:r>
            <a:r>
              <a:rPr lang="en-US" sz="800" dirty="0" err="1"/>
              <a:t>IsEmpty</a:t>
            </a:r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boolean</a:t>
            </a:r>
            <a:r>
              <a:rPr lang="en-US" sz="800" dirty="0"/>
              <a:t> </a:t>
            </a:r>
            <a:r>
              <a:rPr lang="en-US" sz="800" dirty="0" err="1"/>
              <a:t>isEmpty</a:t>
            </a:r>
            <a:r>
              <a:rPr lang="en-US" sz="800" dirty="0"/>
              <a:t> = </a:t>
            </a:r>
            <a:r>
              <a:rPr lang="en-US" sz="800" dirty="0" err="1"/>
              <a:t>stack.isEmpty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// Size</a:t>
            </a:r>
          </a:p>
          <a:p>
            <a:r>
              <a:rPr lang="en-US" sz="800" dirty="0"/>
              <a:t>        int </a:t>
            </a:r>
            <a:r>
              <a:rPr lang="en-US" sz="800" dirty="0" err="1"/>
              <a:t>stackSize</a:t>
            </a:r>
            <a:r>
              <a:rPr lang="en-US" sz="800" dirty="0"/>
              <a:t> = </a:t>
            </a:r>
            <a:r>
              <a:rPr lang="en-US" sz="800" dirty="0" err="1"/>
              <a:t>stack.size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("Top element: " + </a:t>
            </a:r>
            <a:r>
              <a:rPr lang="en-US" sz="800" dirty="0" err="1"/>
              <a:t>topElement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("New top element: " + </a:t>
            </a:r>
            <a:r>
              <a:rPr lang="en-US" sz="800" dirty="0" err="1"/>
              <a:t>newTop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("Stack is empty: " + </a:t>
            </a:r>
            <a:r>
              <a:rPr lang="en-US" sz="800" dirty="0" err="1"/>
              <a:t>isEmpty</a:t>
            </a:r>
            <a:r>
              <a:rPr lang="en-US" sz="800" dirty="0"/>
              <a:t>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System.out.println</a:t>
            </a:r>
            <a:r>
              <a:rPr lang="en-US" sz="800" dirty="0"/>
              <a:t>("Stack size: " + </a:t>
            </a:r>
            <a:r>
              <a:rPr lang="en-US" sz="800" dirty="0" err="1"/>
              <a:t>stackSize</a:t>
            </a:r>
            <a:r>
              <a:rPr lang="en-US" sz="800" dirty="0"/>
              <a:t>);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471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Stack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Function Call Stack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Undo-Redo Mechanism in Applications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/>
              <a:t>Web Browser Navigation</a:t>
            </a:r>
            <a:r>
              <a:rPr lang="en-US" sz="2400" dirty="0"/>
              <a:t> (back &amp; forward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Balanced Parentheses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Elevator Button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5" name="Picture 2" descr="Building a Stack ADT | C++ Data Structures and Algorithms">
            <a:extLst>
              <a:ext uri="{FF2B5EF4-FFF2-40B4-BE49-F238E27FC236}">
                <a16:creationId xmlns:a16="http://schemas.microsoft.com/office/drawing/2014/main" id="{6ACD4409-353A-3875-3CA7-EA038C0B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24" y="1014852"/>
            <a:ext cx="3954442" cy="34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9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7B6A-9FCE-356F-94EE-7C1FA851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F2EE-7DBD-C3FC-1220-282CE640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437775" cy="4351338"/>
          </a:xfrm>
        </p:spPr>
        <p:txBody>
          <a:bodyPr/>
          <a:lstStyle/>
          <a:p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b="1" dirty="0" err="1"/>
              <a:t>penambahan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dan </a:t>
            </a:r>
            <a:r>
              <a:rPr lang="en-ID" b="1" dirty="0" err="1"/>
              <a:t>menghitung</a:t>
            </a:r>
            <a:r>
              <a:rPr lang="en-ID" dirty="0"/>
              <a:t> </a:t>
            </a:r>
            <a:r>
              <a:rPr lang="en-ID" dirty="0" err="1"/>
              <a:t>kemunculannya</a:t>
            </a:r>
            <a:endParaRPr lang="en-ID" dirty="0"/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,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campur-campur</a:t>
            </a:r>
            <a:r>
              <a:rPr lang="en-ID" dirty="0"/>
              <a:t>, multi-set</a:t>
            </a:r>
          </a:p>
          <a:p>
            <a:endParaRPr lang="en-ID" dirty="0"/>
          </a:p>
          <a:p>
            <a:r>
              <a:rPr lang="en-ID" dirty="0" err="1"/>
              <a:t>Operasi</a:t>
            </a:r>
            <a:r>
              <a:rPr lang="en-ID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29E29-243C-ED05-E722-FAFC50AD0B61}"/>
              </a:ext>
            </a:extLst>
          </p:cNvPr>
          <p:cNvSpPr txBox="1"/>
          <p:nvPr/>
        </p:nvSpPr>
        <p:spPr>
          <a:xfrm>
            <a:off x="2562518" y="3429000"/>
            <a:ext cx="2450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(Insert)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Is Empty </a:t>
            </a:r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89893-EA24-DBCF-D074-01A41E71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42" y="3265208"/>
            <a:ext cx="5612299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9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9BA3-6A21-39D1-B926-A338F2B8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ADT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15DE2-005B-4995-A121-EA8670CA4176}"/>
              </a:ext>
            </a:extLst>
          </p:cNvPr>
          <p:cNvSpPr txBox="1"/>
          <p:nvPr/>
        </p:nvSpPr>
        <p:spPr>
          <a:xfrm>
            <a:off x="3108097" y="855321"/>
            <a:ext cx="2790334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700" dirty="0"/>
              <a:t>class </a:t>
            </a:r>
            <a:r>
              <a:rPr lang="en-ID" sz="700" dirty="0" err="1"/>
              <a:t>BagADT</a:t>
            </a:r>
            <a:r>
              <a:rPr lang="en-ID" sz="700" dirty="0"/>
              <a:t>:</a:t>
            </a:r>
          </a:p>
          <a:p>
            <a:r>
              <a:rPr lang="en-ID" sz="700" dirty="0"/>
              <a:t>    def __</a:t>
            </a:r>
            <a:r>
              <a:rPr lang="en-ID" sz="700" dirty="0" err="1"/>
              <a:t>init</a:t>
            </a:r>
            <a:r>
              <a:rPr lang="en-ID" sz="700" dirty="0"/>
              <a:t>__(self):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self.bag</a:t>
            </a:r>
            <a:r>
              <a:rPr lang="en-ID" sz="700" dirty="0"/>
              <a:t> = {}  # Dictionary to store element counts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def add(self, item):</a:t>
            </a:r>
          </a:p>
          <a:p>
            <a:r>
              <a:rPr lang="en-ID" sz="700" dirty="0"/>
              <a:t>        if item in </a:t>
            </a:r>
            <a:r>
              <a:rPr lang="en-ID" sz="700" dirty="0" err="1"/>
              <a:t>self.bag</a:t>
            </a:r>
            <a:r>
              <a:rPr lang="en-ID" sz="700" dirty="0"/>
              <a:t>: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self.bag</a:t>
            </a:r>
            <a:r>
              <a:rPr lang="en-ID" sz="700" dirty="0"/>
              <a:t>[item] += 1</a:t>
            </a:r>
          </a:p>
          <a:p>
            <a:r>
              <a:rPr lang="en-ID" sz="700" dirty="0"/>
              <a:t>        else: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self.bag</a:t>
            </a:r>
            <a:r>
              <a:rPr lang="en-ID" sz="700" dirty="0"/>
              <a:t>[item] = 1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def remove(self, item):</a:t>
            </a:r>
          </a:p>
          <a:p>
            <a:r>
              <a:rPr lang="en-ID" sz="700" dirty="0"/>
              <a:t>        if item in </a:t>
            </a:r>
            <a:r>
              <a:rPr lang="en-ID" sz="700" dirty="0" err="1"/>
              <a:t>self.bag</a:t>
            </a:r>
            <a:r>
              <a:rPr lang="en-ID" sz="700" dirty="0"/>
              <a:t>:</a:t>
            </a:r>
          </a:p>
          <a:p>
            <a:r>
              <a:rPr lang="en-ID" sz="700" dirty="0"/>
              <a:t>            if </a:t>
            </a:r>
            <a:r>
              <a:rPr lang="en-ID" sz="700" dirty="0" err="1"/>
              <a:t>self.bag</a:t>
            </a:r>
            <a:r>
              <a:rPr lang="en-ID" sz="700" dirty="0"/>
              <a:t>[item] &gt; 1:</a:t>
            </a:r>
          </a:p>
          <a:p>
            <a:r>
              <a:rPr lang="en-ID" sz="700" dirty="0"/>
              <a:t>                </a:t>
            </a:r>
            <a:r>
              <a:rPr lang="en-ID" sz="700" dirty="0" err="1"/>
              <a:t>self.bag</a:t>
            </a:r>
            <a:r>
              <a:rPr lang="en-ID" sz="700" dirty="0"/>
              <a:t>[item] -= 1</a:t>
            </a:r>
          </a:p>
          <a:p>
            <a:r>
              <a:rPr lang="en-ID" sz="700" dirty="0"/>
              <a:t>            else:</a:t>
            </a:r>
          </a:p>
          <a:p>
            <a:r>
              <a:rPr lang="en-ID" sz="700" dirty="0"/>
              <a:t>                del </a:t>
            </a:r>
            <a:r>
              <a:rPr lang="en-ID" sz="700" dirty="0" err="1"/>
              <a:t>self.bag</a:t>
            </a:r>
            <a:r>
              <a:rPr lang="en-ID" sz="700" dirty="0"/>
              <a:t>[item]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def count(self, item):</a:t>
            </a:r>
          </a:p>
          <a:p>
            <a:r>
              <a:rPr lang="en-ID" sz="700" dirty="0"/>
              <a:t>        return </a:t>
            </a:r>
            <a:r>
              <a:rPr lang="en-ID" sz="700" dirty="0" err="1"/>
              <a:t>self.bag.get</a:t>
            </a:r>
            <a:r>
              <a:rPr lang="en-ID" sz="700" dirty="0"/>
              <a:t>(item, 0)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def size(self):</a:t>
            </a:r>
          </a:p>
          <a:p>
            <a:r>
              <a:rPr lang="en-ID" sz="700" dirty="0"/>
              <a:t>        return sum(</a:t>
            </a:r>
            <a:r>
              <a:rPr lang="en-ID" sz="700" dirty="0" err="1"/>
              <a:t>self.bag.values</a:t>
            </a:r>
            <a:r>
              <a:rPr lang="en-ID" sz="700" dirty="0"/>
              <a:t>())</a:t>
            </a:r>
          </a:p>
          <a:p>
            <a:r>
              <a:rPr lang="en-ID" sz="700" dirty="0"/>
              <a:t>    </a:t>
            </a:r>
          </a:p>
          <a:p>
            <a:r>
              <a:rPr lang="en-ID" sz="700" dirty="0"/>
              <a:t>    def </a:t>
            </a:r>
            <a:r>
              <a:rPr lang="en-ID" sz="700" dirty="0" err="1"/>
              <a:t>is_empty</a:t>
            </a:r>
            <a:r>
              <a:rPr lang="en-ID" sz="700" dirty="0"/>
              <a:t>(self):</a:t>
            </a:r>
          </a:p>
          <a:p>
            <a:r>
              <a:rPr lang="en-ID" sz="700" dirty="0"/>
              <a:t>        return </a:t>
            </a:r>
            <a:r>
              <a:rPr lang="en-ID" sz="700" dirty="0" err="1"/>
              <a:t>len</a:t>
            </a:r>
            <a:r>
              <a:rPr lang="en-ID" sz="700" dirty="0"/>
              <a:t>(</a:t>
            </a:r>
            <a:r>
              <a:rPr lang="en-ID" sz="700" dirty="0" err="1"/>
              <a:t>self.bag</a:t>
            </a:r>
            <a:r>
              <a:rPr lang="en-ID" sz="700" dirty="0"/>
              <a:t>) == 0</a:t>
            </a:r>
          </a:p>
          <a:p>
            <a:endParaRPr lang="en-ID" sz="700" dirty="0"/>
          </a:p>
          <a:p>
            <a:r>
              <a:rPr lang="en-ID" sz="700" dirty="0"/>
              <a:t># Example usage</a:t>
            </a:r>
          </a:p>
          <a:p>
            <a:r>
              <a:rPr lang="en-ID" sz="700" dirty="0"/>
              <a:t>bag = </a:t>
            </a:r>
            <a:r>
              <a:rPr lang="en-ID" sz="700" dirty="0" err="1"/>
              <a:t>BagADT</a:t>
            </a:r>
            <a:r>
              <a:rPr lang="en-ID" sz="700" dirty="0"/>
              <a:t>()</a:t>
            </a:r>
          </a:p>
          <a:p>
            <a:r>
              <a:rPr lang="en-ID" sz="700" dirty="0" err="1"/>
              <a:t>bag.add</a:t>
            </a:r>
            <a:r>
              <a:rPr lang="en-ID" sz="700" dirty="0"/>
              <a:t>('apple')</a:t>
            </a:r>
          </a:p>
          <a:p>
            <a:r>
              <a:rPr lang="en-ID" sz="700" dirty="0" err="1"/>
              <a:t>bag.add</a:t>
            </a:r>
            <a:r>
              <a:rPr lang="en-ID" sz="700" dirty="0"/>
              <a:t>('apple')</a:t>
            </a:r>
          </a:p>
          <a:p>
            <a:r>
              <a:rPr lang="en-ID" sz="700" dirty="0" err="1"/>
              <a:t>bag.add</a:t>
            </a:r>
            <a:r>
              <a:rPr lang="en-ID" sz="700" dirty="0"/>
              <a:t>('banana')</a:t>
            </a:r>
          </a:p>
          <a:p>
            <a:r>
              <a:rPr lang="en-ID" sz="700" dirty="0" err="1"/>
              <a:t>bag.add</a:t>
            </a:r>
            <a:r>
              <a:rPr lang="en-ID" sz="700" dirty="0"/>
              <a:t>('orange')</a:t>
            </a:r>
          </a:p>
          <a:p>
            <a:r>
              <a:rPr lang="en-ID" sz="700" dirty="0" err="1"/>
              <a:t>bag.add</a:t>
            </a:r>
            <a:r>
              <a:rPr lang="en-ID" sz="700" dirty="0"/>
              <a:t>('apple')</a:t>
            </a:r>
          </a:p>
          <a:p>
            <a:endParaRPr lang="en-ID" sz="700" dirty="0"/>
          </a:p>
          <a:p>
            <a:r>
              <a:rPr lang="en-ID" sz="700" dirty="0"/>
              <a:t>print("Count of apples:", </a:t>
            </a:r>
            <a:r>
              <a:rPr lang="en-ID" sz="700" dirty="0" err="1"/>
              <a:t>bag.count</a:t>
            </a:r>
            <a:r>
              <a:rPr lang="en-ID" sz="700" dirty="0"/>
              <a:t>('apple'))  # Output: Count of apples: 3</a:t>
            </a:r>
          </a:p>
          <a:p>
            <a:r>
              <a:rPr lang="en-ID" sz="700" dirty="0"/>
              <a:t>print("Count of bananas:", </a:t>
            </a:r>
            <a:r>
              <a:rPr lang="en-ID" sz="700" dirty="0" err="1"/>
              <a:t>bag.count</a:t>
            </a:r>
            <a:r>
              <a:rPr lang="en-ID" sz="700" dirty="0"/>
              <a:t>('banana'))  # Output: Count of bananas: 1</a:t>
            </a:r>
          </a:p>
          <a:p>
            <a:r>
              <a:rPr lang="en-ID" sz="700" dirty="0"/>
              <a:t>print("Size of bag:", </a:t>
            </a:r>
            <a:r>
              <a:rPr lang="en-ID" sz="700" dirty="0" err="1"/>
              <a:t>bag.size</a:t>
            </a:r>
            <a:r>
              <a:rPr lang="en-ID" sz="700" dirty="0"/>
              <a:t>())  # Output: Size of bag: 5</a:t>
            </a:r>
          </a:p>
          <a:p>
            <a:endParaRPr lang="en-ID" sz="700" dirty="0"/>
          </a:p>
          <a:p>
            <a:r>
              <a:rPr lang="en-ID" sz="700" dirty="0" err="1"/>
              <a:t>bag.remove</a:t>
            </a:r>
            <a:r>
              <a:rPr lang="en-ID" sz="700" dirty="0"/>
              <a:t>('apple')</a:t>
            </a:r>
          </a:p>
          <a:p>
            <a:r>
              <a:rPr lang="en-ID" sz="700" dirty="0"/>
              <a:t>print("Count of apples after removal:", </a:t>
            </a:r>
            <a:r>
              <a:rPr lang="en-ID" sz="700" dirty="0" err="1"/>
              <a:t>bag.count</a:t>
            </a:r>
            <a:r>
              <a:rPr lang="en-ID" sz="700" dirty="0"/>
              <a:t>('apple'))  # Output: Count of apples after removal: 2</a:t>
            </a:r>
          </a:p>
          <a:p>
            <a:endParaRPr lang="en-ID" sz="700" dirty="0"/>
          </a:p>
          <a:p>
            <a:r>
              <a:rPr lang="en-ID" sz="700" dirty="0"/>
              <a:t>print("Is bag empty?", </a:t>
            </a:r>
            <a:r>
              <a:rPr lang="en-ID" sz="700" dirty="0" err="1"/>
              <a:t>bag.is_empty</a:t>
            </a:r>
            <a:r>
              <a:rPr lang="en-ID" sz="700" dirty="0"/>
              <a:t>())  # Output: Is bag empty? False</a:t>
            </a:r>
          </a:p>
          <a:p>
            <a:endParaRPr lang="en-ID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F4494-2885-318D-C61B-BE31A7E10F1A}"/>
              </a:ext>
            </a:extLst>
          </p:cNvPr>
          <p:cNvSpPr txBox="1"/>
          <p:nvPr/>
        </p:nvSpPr>
        <p:spPr>
          <a:xfrm>
            <a:off x="6664752" y="855321"/>
            <a:ext cx="2790334" cy="47089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500" dirty="0"/>
              <a:t>import </a:t>
            </a:r>
            <a:r>
              <a:rPr lang="en-ID" sz="500" dirty="0" err="1"/>
              <a:t>java.util.HashMap</a:t>
            </a:r>
            <a:r>
              <a:rPr lang="en-ID" sz="500" dirty="0"/>
              <a:t>;</a:t>
            </a:r>
          </a:p>
          <a:p>
            <a:r>
              <a:rPr lang="en-ID" sz="500" dirty="0"/>
              <a:t>import </a:t>
            </a:r>
            <a:r>
              <a:rPr lang="en-ID" sz="500" dirty="0" err="1"/>
              <a:t>java.util.Map</a:t>
            </a:r>
            <a:r>
              <a:rPr lang="en-ID" sz="500" dirty="0"/>
              <a:t>;</a:t>
            </a:r>
          </a:p>
          <a:p>
            <a:endParaRPr lang="en-ID" sz="500" dirty="0"/>
          </a:p>
          <a:p>
            <a:r>
              <a:rPr lang="en-ID" sz="500" dirty="0"/>
              <a:t>public class </a:t>
            </a:r>
            <a:r>
              <a:rPr lang="en-ID" sz="500" dirty="0" err="1"/>
              <a:t>BagADT</a:t>
            </a:r>
            <a:r>
              <a:rPr lang="en-ID" sz="500" dirty="0"/>
              <a:t> {</a:t>
            </a:r>
          </a:p>
          <a:p>
            <a:r>
              <a:rPr lang="en-ID" sz="500" dirty="0"/>
              <a:t>    private Map&lt;Object, Integer&gt; bag;</a:t>
            </a:r>
          </a:p>
          <a:p>
            <a:endParaRPr lang="en-ID" sz="500" dirty="0"/>
          </a:p>
          <a:p>
            <a:r>
              <a:rPr lang="en-ID" sz="500" dirty="0"/>
              <a:t>    public </a:t>
            </a:r>
            <a:r>
              <a:rPr lang="en-ID" sz="500" dirty="0" err="1"/>
              <a:t>BagADT</a:t>
            </a:r>
            <a:r>
              <a:rPr lang="en-ID" sz="500" dirty="0"/>
              <a:t>() {</a:t>
            </a:r>
          </a:p>
          <a:p>
            <a:r>
              <a:rPr lang="en-ID" sz="500" dirty="0"/>
              <a:t>        bag = new HashMap&lt;&gt;();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void add(Object item) {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bag.put</a:t>
            </a:r>
            <a:r>
              <a:rPr lang="en-ID" sz="500" dirty="0"/>
              <a:t>(item, </a:t>
            </a:r>
            <a:r>
              <a:rPr lang="en-ID" sz="500" dirty="0" err="1"/>
              <a:t>bag.getOrDefault</a:t>
            </a:r>
            <a:r>
              <a:rPr lang="en-ID" sz="500" dirty="0"/>
              <a:t>(item, 0) + 1);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void remove(Object item) {</a:t>
            </a:r>
          </a:p>
          <a:p>
            <a:r>
              <a:rPr lang="en-ID" sz="500" dirty="0"/>
              <a:t>        if (</a:t>
            </a:r>
            <a:r>
              <a:rPr lang="en-ID" sz="500" dirty="0" err="1"/>
              <a:t>bag.containsKey</a:t>
            </a:r>
            <a:r>
              <a:rPr lang="en-ID" sz="500" dirty="0"/>
              <a:t>(item)) {</a:t>
            </a:r>
          </a:p>
          <a:p>
            <a:r>
              <a:rPr lang="en-ID" sz="500" dirty="0"/>
              <a:t>            int count = </a:t>
            </a:r>
            <a:r>
              <a:rPr lang="en-ID" sz="500" dirty="0" err="1"/>
              <a:t>bag.get</a:t>
            </a:r>
            <a:r>
              <a:rPr lang="en-ID" sz="500" dirty="0"/>
              <a:t>(item);</a:t>
            </a:r>
          </a:p>
          <a:p>
            <a:r>
              <a:rPr lang="en-ID" sz="500" dirty="0"/>
              <a:t>            if (count &gt; 1) {</a:t>
            </a:r>
          </a:p>
          <a:p>
            <a:r>
              <a:rPr lang="en-ID" sz="500" dirty="0"/>
              <a:t>                </a:t>
            </a:r>
            <a:r>
              <a:rPr lang="en-ID" sz="500" dirty="0" err="1"/>
              <a:t>bag.put</a:t>
            </a:r>
            <a:r>
              <a:rPr lang="en-ID" sz="500" dirty="0"/>
              <a:t>(item, count - 1);</a:t>
            </a:r>
          </a:p>
          <a:p>
            <a:r>
              <a:rPr lang="en-ID" sz="500" dirty="0"/>
              <a:t>            } else {</a:t>
            </a:r>
          </a:p>
          <a:p>
            <a:r>
              <a:rPr lang="en-ID" sz="500" dirty="0"/>
              <a:t>                </a:t>
            </a:r>
            <a:r>
              <a:rPr lang="en-ID" sz="500" dirty="0" err="1"/>
              <a:t>bag.remove</a:t>
            </a:r>
            <a:r>
              <a:rPr lang="en-ID" sz="500" dirty="0"/>
              <a:t>(item);</a:t>
            </a:r>
          </a:p>
          <a:p>
            <a:r>
              <a:rPr lang="en-ID" sz="500" dirty="0"/>
              <a:t>            }</a:t>
            </a:r>
          </a:p>
          <a:p>
            <a:r>
              <a:rPr lang="en-ID" sz="500" dirty="0"/>
              <a:t>        }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int count(Object item) {</a:t>
            </a:r>
          </a:p>
          <a:p>
            <a:r>
              <a:rPr lang="en-ID" sz="500" dirty="0"/>
              <a:t>        return </a:t>
            </a:r>
            <a:r>
              <a:rPr lang="en-ID" sz="500" dirty="0" err="1"/>
              <a:t>bag.getOrDefault</a:t>
            </a:r>
            <a:r>
              <a:rPr lang="en-ID" sz="500" dirty="0"/>
              <a:t>(item, 0);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int size() {</a:t>
            </a:r>
          </a:p>
          <a:p>
            <a:r>
              <a:rPr lang="en-ID" sz="500" dirty="0"/>
              <a:t>        int </a:t>
            </a:r>
            <a:r>
              <a:rPr lang="en-ID" sz="500" dirty="0" err="1"/>
              <a:t>totalSize</a:t>
            </a:r>
            <a:r>
              <a:rPr lang="en-ID" sz="500" dirty="0"/>
              <a:t> = 0;</a:t>
            </a:r>
          </a:p>
          <a:p>
            <a:r>
              <a:rPr lang="en-ID" sz="500" dirty="0"/>
              <a:t>        for (int count : </a:t>
            </a:r>
            <a:r>
              <a:rPr lang="en-ID" sz="500" dirty="0" err="1"/>
              <a:t>bag.values</a:t>
            </a:r>
            <a:r>
              <a:rPr lang="en-ID" sz="500" dirty="0"/>
              <a:t>()) {</a:t>
            </a:r>
          </a:p>
          <a:p>
            <a:r>
              <a:rPr lang="en-ID" sz="500" dirty="0"/>
              <a:t>            </a:t>
            </a:r>
            <a:r>
              <a:rPr lang="en-ID" sz="500" dirty="0" err="1"/>
              <a:t>totalSize</a:t>
            </a:r>
            <a:r>
              <a:rPr lang="en-ID" sz="500" dirty="0"/>
              <a:t> += count;</a:t>
            </a:r>
          </a:p>
          <a:p>
            <a:r>
              <a:rPr lang="en-ID" sz="500" dirty="0"/>
              <a:t>        }</a:t>
            </a:r>
          </a:p>
          <a:p>
            <a:r>
              <a:rPr lang="en-ID" sz="500" dirty="0"/>
              <a:t>        return </a:t>
            </a:r>
            <a:r>
              <a:rPr lang="en-ID" sz="500" dirty="0" err="1"/>
              <a:t>totalSize</a:t>
            </a:r>
            <a:r>
              <a:rPr lang="en-ID" sz="500" dirty="0"/>
              <a:t>;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</a:t>
            </a:r>
            <a:r>
              <a:rPr lang="en-ID" sz="500" dirty="0" err="1"/>
              <a:t>boolean</a:t>
            </a:r>
            <a:r>
              <a:rPr lang="en-ID" sz="500" dirty="0"/>
              <a:t> </a:t>
            </a:r>
            <a:r>
              <a:rPr lang="en-ID" sz="500" dirty="0" err="1"/>
              <a:t>isEmpty</a:t>
            </a:r>
            <a:r>
              <a:rPr lang="en-ID" sz="500" dirty="0"/>
              <a:t>() {</a:t>
            </a:r>
          </a:p>
          <a:p>
            <a:r>
              <a:rPr lang="en-ID" sz="500" dirty="0"/>
              <a:t>        return </a:t>
            </a:r>
            <a:r>
              <a:rPr lang="en-ID" sz="500" dirty="0" err="1"/>
              <a:t>bag.isEmpty</a:t>
            </a:r>
            <a:r>
              <a:rPr lang="en-ID" sz="500" dirty="0"/>
              <a:t>();</a:t>
            </a:r>
          </a:p>
          <a:p>
            <a:r>
              <a:rPr lang="en-ID" sz="500" dirty="0"/>
              <a:t>    }</a:t>
            </a:r>
          </a:p>
          <a:p>
            <a:endParaRPr lang="en-ID" sz="500" dirty="0"/>
          </a:p>
          <a:p>
            <a:r>
              <a:rPr lang="en-ID" sz="500" dirty="0"/>
              <a:t>    public static void main(String[] </a:t>
            </a:r>
            <a:r>
              <a:rPr lang="en-ID" sz="500" dirty="0" err="1"/>
              <a:t>args</a:t>
            </a:r>
            <a:r>
              <a:rPr lang="en-ID" sz="500" dirty="0"/>
              <a:t>) {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BagADT</a:t>
            </a:r>
            <a:r>
              <a:rPr lang="en-ID" sz="500" dirty="0"/>
              <a:t> bag = new </a:t>
            </a:r>
            <a:r>
              <a:rPr lang="en-ID" sz="500" dirty="0" err="1"/>
              <a:t>BagADT</a:t>
            </a:r>
            <a:r>
              <a:rPr lang="en-ID" sz="500" dirty="0"/>
              <a:t>();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bag.add</a:t>
            </a:r>
            <a:r>
              <a:rPr lang="en-ID" sz="500" dirty="0"/>
              <a:t>("apple");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bag.add</a:t>
            </a:r>
            <a:r>
              <a:rPr lang="en-ID" sz="500" dirty="0"/>
              <a:t>("apple");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bag.add</a:t>
            </a:r>
            <a:r>
              <a:rPr lang="en-ID" sz="500" dirty="0"/>
              <a:t>("banana");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bag.add</a:t>
            </a:r>
            <a:r>
              <a:rPr lang="en-ID" sz="500" dirty="0"/>
              <a:t>("orange");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bag.add</a:t>
            </a:r>
            <a:r>
              <a:rPr lang="en-ID" sz="500" dirty="0"/>
              <a:t>("apple");</a:t>
            </a:r>
          </a:p>
          <a:p>
            <a:endParaRPr lang="en-ID" sz="500" dirty="0"/>
          </a:p>
          <a:p>
            <a:r>
              <a:rPr lang="en-ID" sz="500" dirty="0"/>
              <a:t>        </a:t>
            </a:r>
            <a:r>
              <a:rPr lang="en-ID" sz="500" dirty="0" err="1"/>
              <a:t>System.out.println</a:t>
            </a:r>
            <a:r>
              <a:rPr lang="en-ID" sz="500" dirty="0"/>
              <a:t>("Count of apples: " + </a:t>
            </a:r>
            <a:r>
              <a:rPr lang="en-ID" sz="500" dirty="0" err="1"/>
              <a:t>bag.count</a:t>
            </a:r>
            <a:r>
              <a:rPr lang="en-ID" sz="500" dirty="0"/>
              <a:t>("apple"));  // Output: Count of apples: 3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System.out.println</a:t>
            </a:r>
            <a:r>
              <a:rPr lang="en-ID" sz="500" dirty="0"/>
              <a:t>("Count of bananas: " + </a:t>
            </a:r>
            <a:r>
              <a:rPr lang="en-ID" sz="500" dirty="0" err="1"/>
              <a:t>bag.count</a:t>
            </a:r>
            <a:r>
              <a:rPr lang="en-ID" sz="500" dirty="0"/>
              <a:t>("banana"));  // Output: Count of bananas: 1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System.out.println</a:t>
            </a:r>
            <a:r>
              <a:rPr lang="en-ID" sz="500" dirty="0"/>
              <a:t>("Size of bag: " + </a:t>
            </a:r>
            <a:r>
              <a:rPr lang="en-ID" sz="500" dirty="0" err="1"/>
              <a:t>bag.size</a:t>
            </a:r>
            <a:r>
              <a:rPr lang="en-ID" sz="500" dirty="0"/>
              <a:t>());  // Output: Size of bag: 5</a:t>
            </a:r>
          </a:p>
          <a:p>
            <a:endParaRPr lang="en-ID" sz="500" dirty="0"/>
          </a:p>
          <a:p>
            <a:r>
              <a:rPr lang="en-ID" sz="500" dirty="0"/>
              <a:t>        </a:t>
            </a:r>
            <a:r>
              <a:rPr lang="en-ID" sz="500" dirty="0" err="1"/>
              <a:t>bag.remove</a:t>
            </a:r>
            <a:r>
              <a:rPr lang="en-ID" sz="500" dirty="0"/>
              <a:t>("apple");</a:t>
            </a:r>
          </a:p>
          <a:p>
            <a:r>
              <a:rPr lang="en-ID" sz="500" dirty="0"/>
              <a:t>        </a:t>
            </a:r>
            <a:r>
              <a:rPr lang="en-ID" sz="500" dirty="0" err="1"/>
              <a:t>System.out.println</a:t>
            </a:r>
            <a:r>
              <a:rPr lang="en-ID" sz="500" dirty="0"/>
              <a:t>("Count of apples after removal: " + </a:t>
            </a:r>
            <a:r>
              <a:rPr lang="en-ID" sz="500" dirty="0" err="1"/>
              <a:t>bag.count</a:t>
            </a:r>
            <a:r>
              <a:rPr lang="en-ID" sz="500" dirty="0"/>
              <a:t>("apple"));  // Output: Count of apples after removal: 2</a:t>
            </a:r>
          </a:p>
          <a:p>
            <a:endParaRPr lang="en-ID" sz="500" dirty="0"/>
          </a:p>
          <a:p>
            <a:r>
              <a:rPr lang="en-ID" sz="500" dirty="0"/>
              <a:t>        </a:t>
            </a:r>
            <a:r>
              <a:rPr lang="en-ID" sz="500" dirty="0" err="1"/>
              <a:t>System.out.println</a:t>
            </a:r>
            <a:r>
              <a:rPr lang="en-ID" sz="500" dirty="0"/>
              <a:t>("Is bag empty? " + </a:t>
            </a:r>
            <a:r>
              <a:rPr lang="en-ID" sz="500" dirty="0" err="1"/>
              <a:t>bag.isEmpty</a:t>
            </a:r>
            <a:r>
              <a:rPr lang="en-ID" sz="500" dirty="0"/>
              <a:t>());  // Output: Is bag empty? false</a:t>
            </a:r>
          </a:p>
          <a:p>
            <a:r>
              <a:rPr lang="en-ID" sz="500" dirty="0"/>
              <a:t>    }</a:t>
            </a:r>
          </a:p>
          <a:p>
            <a:r>
              <a:rPr lang="en-ID" sz="5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736AE-415A-20CA-642C-8E8B432935E4}"/>
              </a:ext>
            </a:extLst>
          </p:cNvPr>
          <p:cNvSpPr txBox="1"/>
          <p:nvPr/>
        </p:nvSpPr>
        <p:spPr>
          <a:xfrm>
            <a:off x="8966069" y="482301"/>
            <a:ext cx="213045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as BagADT.java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$ </a:t>
            </a:r>
            <a:r>
              <a:rPr lang="en-US" sz="1400" dirty="0" err="1"/>
              <a:t>javac</a:t>
            </a:r>
            <a:r>
              <a:rPr lang="en-US" sz="1400" dirty="0"/>
              <a:t> BagADT.java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$ java </a:t>
            </a:r>
            <a:r>
              <a:rPr lang="en-US" sz="1400" dirty="0" err="1"/>
              <a:t>BagADT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A11D-596B-E26C-E58B-AE69F7786083}"/>
              </a:ext>
            </a:extLst>
          </p:cNvPr>
          <p:cNvSpPr txBox="1"/>
          <p:nvPr/>
        </p:nvSpPr>
        <p:spPr>
          <a:xfrm>
            <a:off x="3717304" y="5935082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44D44-8D90-01EB-E772-0DA8F31B9F8E}"/>
              </a:ext>
            </a:extLst>
          </p:cNvPr>
          <p:cNvSpPr txBox="1"/>
          <p:nvPr/>
        </p:nvSpPr>
        <p:spPr>
          <a:xfrm>
            <a:off x="7781827" y="6032648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842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Bag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Grocery 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Library Book Checkout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Collecting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8CF94-5DC0-1B3F-D267-F1259BC7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89" y="1632055"/>
            <a:ext cx="5612299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EBAD-9E62-B92A-45AE-E32D0D4B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D71F-04A3-7CC7-E958-1303A1D6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6171" cy="4351338"/>
          </a:xfrm>
        </p:spPr>
        <p:txBody>
          <a:bodyPr/>
          <a:lstStyle/>
          <a:p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b="1" dirty="0"/>
              <a:t>key-value</a:t>
            </a:r>
            <a:r>
              <a:rPr lang="en-ID" dirty="0"/>
              <a:t>. </a:t>
            </a:r>
          </a:p>
          <a:p>
            <a:r>
              <a:rPr lang="en-ID" dirty="0" err="1"/>
              <a:t>Setiap</a:t>
            </a:r>
            <a:r>
              <a:rPr lang="en-ID" dirty="0"/>
              <a:t> key </a:t>
            </a:r>
            <a:r>
              <a:rPr lang="en-ID" dirty="0" err="1"/>
              <a:t>dalam</a:t>
            </a:r>
            <a:r>
              <a:rPr lang="en-ID" dirty="0"/>
              <a:t> dictionary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dan </a:t>
            </a:r>
            <a:r>
              <a:rPr lang="en-ID" dirty="0" err="1"/>
              <a:t>dipetakan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 </a:t>
            </a:r>
          </a:p>
          <a:p>
            <a:r>
              <a:rPr lang="en-ID" dirty="0"/>
              <a:t>Value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ADT </a:t>
            </a:r>
            <a:r>
              <a:rPr lang="en-ID" dirty="0" err="1"/>
              <a:t>lainnya</a:t>
            </a:r>
            <a:endParaRPr lang="en-ID" dirty="0"/>
          </a:p>
          <a:p>
            <a:r>
              <a:rPr lang="en-ID" dirty="0"/>
              <a:t>Juga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“map" 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>
                <a:solidFill>
                  <a:srgbClr val="374151"/>
                </a:solidFill>
                <a:latin typeface="Söhne"/>
              </a:rPr>
              <a:t>associative array</a:t>
            </a:r>
            <a:r>
              <a:rPr lang="en-ID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7ADD-5461-7FC3-E45F-98D4432B14E3}"/>
              </a:ext>
            </a:extLst>
          </p:cNvPr>
          <p:cNvSpPr txBox="1"/>
          <p:nvPr/>
        </p:nvSpPr>
        <p:spPr>
          <a:xfrm>
            <a:off x="8520258" y="3429000"/>
            <a:ext cx="2450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IsExists</a:t>
            </a:r>
            <a:r>
              <a:rPr lang="en-US" sz="2800" dirty="0"/>
              <a:t> 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6EEB7-EB4C-0AE9-F54A-31A2AF2B7D1B}"/>
              </a:ext>
            </a:extLst>
          </p:cNvPr>
          <p:cNvSpPr txBox="1"/>
          <p:nvPr/>
        </p:nvSpPr>
        <p:spPr>
          <a:xfrm>
            <a:off x="7522590" y="886120"/>
            <a:ext cx="397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student_scores</a:t>
            </a:r>
            <a:r>
              <a:rPr lang="en-ID" sz="2400" dirty="0"/>
              <a:t> = {'Alice': 85, 'Bob': 92, 'Charlie': 78, 'David': 95}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17851-370F-ECB7-AB1C-45E37A5875B1}"/>
              </a:ext>
            </a:extLst>
          </p:cNvPr>
          <p:cNvSpPr txBox="1"/>
          <p:nvPr/>
        </p:nvSpPr>
        <p:spPr>
          <a:xfrm>
            <a:off x="7692272" y="2828041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1040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B7A4-70E0-2922-15AE-1DB4500A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ADT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5D82E-B2B1-801F-D475-BA400A8FA077}"/>
              </a:ext>
            </a:extLst>
          </p:cNvPr>
          <p:cNvSpPr txBox="1"/>
          <p:nvPr/>
        </p:nvSpPr>
        <p:spPr>
          <a:xfrm>
            <a:off x="1260050" y="1580374"/>
            <a:ext cx="4499728" cy="48936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# Using the Dictionary ADT in Python</a:t>
            </a:r>
          </a:p>
          <a:p>
            <a:endParaRPr lang="en-ID" sz="1200" dirty="0"/>
          </a:p>
          <a:p>
            <a:r>
              <a:rPr lang="en-ID" sz="1200" dirty="0"/>
              <a:t># Creating a dictionary</a:t>
            </a:r>
          </a:p>
          <a:p>
            <a:r>
              <a:rPr lang="en-ID" sz="1200" dirty="0" err="1"/>
              <a:t>student_scores</a:t>
            </a:r>
            <a:r>
              <a:rPr lang="en-ID" sz="1200" dirty="0"/>
              <a:t> = {'Alice': 85, 'Bob': 92, 'Charlie': 78, 'David': 95}</a:t>
            </a:r>
          </a:p>
          <a:p>
            <a:endParaRPr lang="en-ID" sz="1200" dirty="0"/>
          </a:p>
          <a:p>
            <a:r>
              <a:rPr lang="en-ID" sz="1200" dirty="0"/>
              <a:t># Accessing values</a:t>
            </a:r>
          </a:p>
          <a:p>
            <a:r>
              <a:rPr lang="en-ID" sz="1200" dirty="0" err="1"/>
              <a:t>alice_score</a:t>
            </a:r>
            <a:r>
              <a:rPr lang="en-ID" sz="1200" dirty="0"/>
              <a:t> = </a:t>
            </a:r>
            <a:r>
              <a:rPr lang="en-ID" sz="1200" dirty="0" err="1"/>
              <a:t>student_scores</a:t>
            </a:r>
            <a:r>
              <a:rPr lang="en-ID" sz="1200" dirty="0"/>
              <a:t>['Alice']</a:t>
            </a:r>
          </a:p>
          <a:p>
            <a:r>
              <a:rPr lang="en-ID" sz="1200" dirty="0"/>
              <a:t>print("Alice's score:", </a:t>
            </a:r>
            <a:r>
              <a:rPr lang="en-ID" sz="1200" dirty="0" err="1"/>
              <a:t>alice_score</a:t>
            </a:r>
            <a:r>
              <a:rPr lang="en-ID" sz="1200" dirty="0"/>
              <a:t>)  # Output: Alice's score: 85</a:t>
            </a:r>
          </a:p>
          <a:p>
            <a:endParaRPr lang="en-ID" sz="1200" dirty="0"/>
          </a:p>
          <a:p>
            <a:r>
              <a:rPr lang="en-ID" sz="1200" dirty="0"/>
              <a:t># Updating a value</a:t>
            </a:r>
          </a:p>
          <a:p>
            <a:r>
              <a:rPr lang="en-ID" sz="1200" dirty="0" err="1"/>
              <a:t>student_scores</a:t>
            </a:r>
            <a:r>
              <a:rPr lang="en-ID" sz="1200" dirty="0"/>
              <a:t>['Charlie'] = 80</a:t>
            </a:r>
          </a:p>
          <a:p>
            <a:endParaRPr lang="en-ID" sz="1200" dirty="0"/>
          </a:p>
          <a:p>
            <a:r>
              <a:rPr lang="en-ID" sz="1200" dirty="0"/>
              <a:t># Inserting a new key-value pair</a:t>
            </a:r>
          </a:p>
          <a:p>
            <a:r>
              <a:rPr lang="en-ID" sz="1200" dirty="0" err="1"/>
              <a:t>student_scores</a:t>
            </a:r>
            <a:r>
              <a:rPr lang="en-ID" sz="1200" dirty="0"/>
              <a:t>['Eve'] = 88</a:t>
            </a:r>
          </a:p>
          <a:p>
            <a:endParaRPr lang="en-ID" sz="1200" dirty="0"/>
          </a:p>
          <a:p>
            <a:r>
              <a:rPr lang="en-ID" sz="1200" dirty="0"/>
              <a:t># Deleting a key-value pair</a:t>
            </a:r>
          </a:p>
          <a:p>
            <a:r>
              <a:rPr lang="en-ID" sz="1200" dirty="0"/>
              <a:t>del </a:t>
            </a:r>
            <a:r>
              <a:rPr lang="en-ID" sz="1200" dirty="0" err="1"/>
              <a:t>student_scores</a:t>
            </a:r>
            <a:r>
              <a:rPr lang="en-ID" sz="1200" dirty="0"/>
              <a:t>['David']</a:t>
            </a:r>
          </a:p>
          <a:p>
            <a:endParaRPr lang="en-ID" sz="1200" dirty="0"/>
          </a:p>
          <a:p>
            <a:r>
              <a:rPr lang="en-ID" sz="1200" dirty="0"/>
              <a:t># Checking for key existence</a:t>
            </a:r>
          </a:p>
          <a:p>
            <a:r>
              <a:rPr lang="en-ID" sz="1200" dirty="0"/>
              <a:t>if 'Bob' in </a:t>
            </a:r>
            <a:r>
              <a:rPr lang="en-ID" sz="1200" dirty="0" err="1"/>
              <a:t>student_scores</a:t>
            </a:r>
            <a:r>
              <a:rPr lang="en-ID" sz="1200" dirty="0"/>
              <a:t>:</a:t>
            </a:r>
          </a:p>
          <a:p>
            <a:r>
              <a:rPr lang="en-ID" sz="1200" dirty="0"/>
              <a:t>    print("Bob's score:", </a:t>
            </a:r>
            <a:r>
              <a:rPr lang="en-ID" sz="1200" dirty="0" err="1"/>
              <a:t>student_scores</a:t>
            </a:r>
            <a:r>
              <a:rPr lang="en-ID" sz="1200" dirty="0"/>
              <a:t>['Bob'])</a:t>
            </a:r>
          </a:p>
          <a:p>
            <a:endParaRPr lang="en-ID" sz="1200" dirty="0"/>
          </a:p>
          <a:p>
            <a:r>
              <a:rPr lang="en-ID" sz="1200" dirty="0"/>
              <a:t># Iterating over keys and values</a:t>
            </a:r>
          </a:p>
          <a:p>
            <a:r>
              <a:rPr lang="en-ID" sz="1200" dirty="0"/>
              <a:t>for name, score in </a:t>
            </a:r>
            <a:r>
              <a:rPr lang="en-ID" sz="1200" dirty="0" err="1"/>
              <a:t>student_scores.items</a:t>
            </a:r>
            <a:r>
              <a:rPr lang="en-ID" sz="1200" dirty="0"/>
              <a:t>():</a:t>
            </a:r>
          </a:p>
          <a:p>
            <a:r>
              <a:rPr lang="en-ID" sz="1200" dirty="0"/>
              <a:t>    print(f"{name}: {score}")</a:t>
            </a:r>
          </a:p>
          <a:p>
            <a:endParaRPr lang="en-ID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82540-61BD-9403-9518-848A13908BEC}"/>
              </a:ext>
            </a:extLst>
          </p:cNvPr>
          <p:cNvSpPr txBox="1"/>
          <p:nvPr/>
        </p:nvSpPr>
        <p:spPr>
          <a:xfrm>
            <a:off x="6432224" y="1052857"/>
            <a:ext cx="4499728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900" dirty="0"/>
              <a:t>import </a:t>
            </a:r>
            <a:r>
              <a:rPr lang="en-ID" sz="900" dirty="0" err="1"/>
              <a:t>java.util.HashMap</a:t>
            </a:r>
            <a:r>
              <a:rPr lang="en-ID" sz="900" dirty="0"/>
              <a:t>;</a:t>
            </a:r>
          </a:p>
          <a:p>
            <a:r>
              <a:rPr lang="en-ID" sz="900" dirty="0"/>
              <a:t>import </a:t>
            </a:r>
            <a:r>
              <a:rPr lang="en-ID" sz="900" dirty="0" err="1"/>
              <a:t>java.util.Map</a:t>
            </a:r>
            <a:r>
              <a:rPr lang="en-ID" sz="900" dirty="0"/>
              <a:t>;</a:t>
            </a:r>
          </a:p>
          <a:p>
            <a:endParaRPr lang="en-ID" sz="900" dirty="0"/>
          </a:p>
          <a:p>
            <a:r>
              <a:rPr lang="en-ID" sz="900" dirty="0"/>
              <a:t>public class </a:t>
            </a:r>
            <a:r>
              <a:rPr lang="en-ID" sz="900" dirty="0" err="1"/>
              <a:t>DictionaryADTExample</a:t>
            </a:r>
            <a:r>
              <a:rPr lang="en-ID" sz="900" dirty="0"/>
              <a:t> {</a:t>
            </a:r>
          </a:p>
          <a:p>
            <a:r>
              <a:rPr lang="en-ID" sz="900" dirty="0"/>
              <a:t>    public static void main(String[] </a:t>
            </a:r>
            <a:r>
              <a:rPr lang="en-ID" sz="900" dirty="0" err="1"/>
              <a:t>args</a:t>
            </a:r>
            <a:r>
              <a:rPr lang="en-ID" sz="900" dirty="0"/>
              <a:t>) {</a:t>
            </a:r>
          </a:p>
          <a:p>
            <a:r>
              <a:rPr lang="en-ID" sz="900" dirty="0"/>
              <a:t>        // Creating a dictionary using HashMap</a:t>
            </a:r>
          </a:p>
          <a:p>
            <a:r>
              <a:rPr lang="en-ID" sz="900" dirty="0"/>
              <a:t>        Map&lt;String, Integer&gt; </a:t>
            </a:r>
            <a:r>
              <a:rPr lang="en-ID" sz="900" dirty="0" err="1"/>
              <a:t>studentScores</a:t>
            </a:r>
            <a:r>
              <a:rPr lang="en-ID" sz="900" dirty="0"/>
              <a:t> = new HashMap&lt;&gt;();</a:t>
            </a:r>
          </a:p>
          <a:p>
            <a:endParaRPr lang="en-ID" sz="900" dirty="0"/>
          </a:p>
          <a:p>
            <a:r>
              <a:rPr lang="en-ID" sz="900" dirty="0"/>
              <a:t>        // Inserting key-value pairs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("Alice", 85);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("Bob", 92);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("Charlie", 78);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("David", 95);</a:t>
            </a:r>
          </a:p>
          <a:p>
            <a:endParaRPr lang="en-ID" sz="900" dirty="0"/>
          </a:p>
          <a:p>
            <a:r>
              <a:rPr lang="en-ID" sz="900" dirty="0"/>
              <a:t>        // Accessing values using keys</a:t>
            </a:r>
          </a:p>
          <a:p>
            <a:r>
              <a:rPr lang="en-ID" sz="900" dirty="0"/>
              <a:t>        int </a:t>
            </a:r>
            <a:r>
              <a:rPr lang="en-ID" sz="900" dirty="0" err="1"/>
              <a:t>aliceScore</a:t>
            </a:r>
            <a:r>
              <a:rPr lang="en-ID" sz="900" dirty="0"/>
              <a:t> = </a:t>
            </a:r>
            <a:r>
              <a:rPr lang="en-ID" sz="900" dirty="0" err="1"/>
              <a:t>studentScores.get</a:t>
            </a:r>
            <a:r>
              <a:rPr lang="en-ID" sz="900" dirty="0"/>
              <a:t>("Alice");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("Alice's score: " + </a:t>
            </a:r>
            <a:r>
              <a:rPr lang="en-ID" sz="900" dirty="0" err="1"/>
              <a:t>aliceScore</a:t>
            </a:r>
            <a:r>
              <a:rPr lang="en-ID" sz="900" dirty="0"/>
              <a:t>);</a:t>
            </a:r>
          </a:p>
          <a:p>
            <a:endParaRPr lang="en-ID" sz="900" dirty="0"/>
          </a:p>
          <a:p>
            <a:r>
              <a:rPr lang="en-ID" sz="900" dirty="0"/>
              <a:t>        // Updating a value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("Charlie", 80);</a:t>
            </a:r>
          </a:p>
          <a:p>
            <a:endParaRPr lang="en-ID" sz="900" dirty="0"/>
          </a:p>
          <a:p>
            <a:r>
              <a:rPr lang="en-ID" sz="900" dirty="0"/>
              <a:t>        // Inserting a new key-value pair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studentScores.put</a:t>
            </a:r>
            <a:r>
              <a:rPr lang="en-ID" sz="900" dirty="0"/>
              <a:t>("Eve", 88);</a:t>
            </a:r>
          </a:p>
          <a:p>
            <a:endParaRPr lang="en-ID" sz="900" dirty="0"/>
          </a:p>
          <a:p>
            <a:r>
              <a:rPr lang="en-ID" sz="900" dirty="0"/>
              <a:t>        // Removing a key-value pair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studentScores.remove</a:t>
            </a:r>
            <a:r>
              <a:rPr lang="en-ID" sz="900" dirty="0"/>
              <a:t>("David");</a:t>
            </a:r>
          </a:p>
          <a:p>
            <a:endParaRPr lang="en-ID" sz="900" dirty="0"/>
          </a:p>
          <a:p>
            <a:r>
              <a:rPr lang="en-ID" sz="900" dirty="0"/>
              <a:t>        // Checking for key existence</a:t>
            </a:r>
          </a:p>
          <a:p>
            <a:r>
              <a:rPr lang="en-ID" sz="900" dirty="0"/>
              <a:t>        if (</a:t>
            </a:r>
            <a:r>
              <a:rPr lang="en-ID" sz="900" dirty="0" err="1"/>
              <a:t>studentScores.containsKey</a:t>
            </a:r>
            <a:r>
              <a:rPr lang="en-ID" sz="900" dirty="0"/>
              <a:t>("Bob"))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("Bob's score: " + </a:t>
            </a:r>
            <a:r>
              <a:rPr lang="en-ID" sz="900" dirty="0" err="1"/>
              <a:t>studentScores.get</a:t>
            </a:r>
            <a:r>
              <a:rPr lang="en-ID" sz="900" dirty="0"/>
              <a:t>("Bob"));</a:t>
            </a:r>
          </a:p>
          <a:p>
            <a:r>
              <a:rPr lang="en-ID" sz="900" dirty="0"/>
              <a:t>        }</a:t>
            </a:r>
          </a:p>
          <a:p>
            <a:endParaRPr lang="en-ID" sz="900" dirty="0"/>
          </a:p>
          <a:p>
            <a:r>
              <a:rPr lang="en-ID" sz="900" dirty="0"/>
              <a:t>        // Iterating over keys and values</a:t>
            </a:r>
          </a:p>
          <a:p>
            <a:r>
              <a:rPr lang="en-ID" sz="900" dirty="0"/>
              <a:t>        for (</a:t>
            </a:r>
            <a:r>
              <a:rPr lang="en-ID" sz="900" dirty="0" err="1"/>
              <a:t>Map.Entry</a:t>
            </a:r>
            <a:r>
              <a:rPr lang="en-ID" sz="900" dirty="0"/>
              <a:t>&lt;String, Integer&gt; entry : </a:t>
            </a:r>
            <a:r>
              <a:rPr lang="en-ID" sz="900" dirty="0" err="1"/>
              <a:t>studentScores.entrySet</a:t>
            </a:r>
            <a:r>
              <a:rPr lang="en-ID" sz="900" dirty="0"/>
              <a:t>())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</a:t>
            </a:r>
            <a:r>
              <a:rPr lang="en-ID" sz="900" dirty="0" err="1"/>
              <a:t>entry.getKey</a:t>
            </a:r>
            <a:r>
              <a:rPr lang="en-ID" sz="900" dirty="0"/>
              <a:t>() + ": " + </a:t>
            </a:r>
            <a:r>
              <a:rPr lang="en-ID" sz="900" dirty="0" err="1"/>
              <a:t>entry.getValue</a:t>
            </a:r>
            <a:r>
              <a:rPr lang="en-ID" sz="900" dirty="0"/>
              <a:t>());</a:t>
            </a:r>
          </a:p>
          <a:p>
            <a:r>
              <a:rPr lang="en-ID" sz="900" dirty="0"/>
              <a:t>        }</a:t>
            </a:r>
          </a:p>
          <a:p>
            <a:r>
              <a:rPr lang="en-ID" sz="900" dirty="0"/>
              <a:t>    }</a:t>
            </a:r>
          </a:p>
          <a:p>
            <a:r>
              <a:rPr lang="en-ID" sz="9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36FA0-683B-3310-B72C-A62AEDB574D8}"/>
              </a:ext>
            </a:extLst>
          </p:cNvPr>
          <p:cNvSpPr txBox="1"/>
          <p:nvPr/>
        </p:nvSpPr>
        <p:spPr>
          <a:xfrm>
            <a:off x="8682088" y="626267"/>
            <a:ext cx="309356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 as </a:t>
            </a:r>
            <a:r>
              <a:rPr lang="en-ID" sz="1400" dirty="0" err="1"/>
              <a:t>DictionaryADTExample</a:t>
            </a:r>
            <a:r>
              <a:rPr lang="en-US" sz="1400" dirty="0"/>
              <a:t>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$ </a:t>
            </a:r>
            <a:r>
              <a:rPr lang="en-US" sz="1400" dirty="0" err="1"/>
              <a:t>javac</a:t>
            </a:r>
            <a:r>
              <a:rPr lang="en-US" sz="1400" dirty="0"/>
              <a:t> </a:t>
            </a:r>
            <a:r>
              <a:rPr lang="en-ID" sz="1400" dirty="0" err="1"/>
              <a:t>DictionaryADTExample</a:t>
            </a:r>
            <a:r>
              <a:rPr lang="en-US" sz="1400" dirty="0"/>
              <a:t>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$ java </a:t>
            </a:r>
            <a:r>
              <a:rPr lang="en-ID" sz="1400" dirty="0" err="1"/>
              <a:t>DictionaryADTExample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E0483-9704-B384-6BA0-1D19BAAD8CE7}"/>
              </a:ext>
            </a:extLst>
          </p:cNvPr>
          <p:cNvSpPr txBox="1"/>
          <p:nvPr/>
        </p:nvSpPr>
        <p:spPr>
          <a:xfrm>
            <a:off x="4052347" y="6427503"/>
            <a:ext cx="17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6F390-421B-BA56-57A0-A522B9042CB9}"/>
              </a:ext>
            </a:extLst>
          </p:cNvPr>
          <p:cNvSpPr txBox="1"/>
          <p:nvPr/>
        </p:nvSpPr>
        <p:spPr>
          <a:xfrm>
            <a:off x="7725265" y="6387603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977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1922-9BA6-4180-7150-53A7103B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124E-04C4-EB2A-1886-637ED791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Dictionary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6512B-D75D-75EA-6D74-665D1F2A9C4A}"/>
              </a:ext>
            </a:extLst>
          </p:cNvPr>
          <p:cNvSpPr txBox="1"/>
          <p:nvPr/>
        </p:nvSpPr>
        <p:spPr>
          <a:xfrm>
            <a:off x="1508288" y="2477800"/>
            <a:ext cx="5552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Inventory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Airport Flight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Word Frequency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Dictionary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Caching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7B162-9171-B6AF-9EBC-FDC47CE3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676" y="1044324"/>
            <a:ext cx="3623036" cy="3443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89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B60-FB2A-3657-2743-7EE745DC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27B2-9384-3783-A81C-3CCB8473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urut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B6C79-1BF8-CA4C-8E2E-A0493C045F4E}"/>
              </a:ext>
            </a:extLst>
          </p:cNvPr>
          <p:cNvSpPr txBox="1"/>
          <p:nvPr/>
        </p:nvSpPr>
        <p:spPr>
          <a:xfrm>
            <a:off x="1987482" y="3315878"/>
            <a:ext cx="24501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Size </a:t>
            </a:r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55FE-F62E-14D3-2E77-72C3C3236EEE}"/>
              </a:ext>
            </a:extLst>
          </p:cNvPr>
          <p:cNvSpPr txBox="1"/>
          <p:nvPr/>
        </p:nvSpPr>
        <p:spPr>
          <a:xfrm>
            <a:off x="1159496" y="2714919"/>
            <a:ext cx="312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Operasi</a:t>
            </a:r>
            <a:r>
              <a:rPr lang="en-US" sz="2800" dirty="0"/>
              <a:t> :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91DD7-BF40-3B17-50F6-37CB1556D35E}"/>
              </a:ext>
            </a:extLst>
          </p:cNvPr>
          <p:cNvSpPr txBox="1"/>
          <p:nvPr/>
        </p:nvSpPr>
        <p:spPr>
          <a:xfrm>
            <a:off x="4279768" y="2522557"/>
            <a:ext cx="328052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# Using the List ADT with Python's built-in list type</a:t>
            </a:r>
          </a:p>
          <a:p>
            <a:endParaRPr lang="en-US" sz="900" dirty="0"/>
          </a:p>
          <a:p>
            <a:r>
              <a:rPr lang="en-US" sz="900" dirty="0"/>
              <a:t># Creating a list</a:t>
            </a:r>
          </a:p>
          <a:p>
            <a:r>
              <a:rPr lang="en-US" sz="900" dirty="0" err="1"/>
              <a:t>my_list</a:t>
            </a:r>
            <a:r>
              <a:rPr lang="en-US" sz="900" dirty="0"/>
              <a:t> = [1, 2, 3, 4, 5]</a:t>
            </a:r>
          </a:p>
          <a:p>
            <a:endParaRPr lang="en-US" sz="900" dirty="0"/>
          </a:p>
          <a:p>
            <a:r>
              <a:rPr lang="en-US" sz="900" dirty="0"/>
              <a:t># Insertion</a:t>
            </a:r>
          </a:p>
          <a:p>
            <a:r>
              <a:rPr lang="en-US" sz="900" dirty="0" err="1"/>
              <a:t>my_list.append</a:t>
            </a:r>
            <a:r>
              <a:rPr lang="en-US" sz="900" dirty="0"/>
              <a:t>(6)  # Add at the end</a:t>
            </a:r>
          </a:p>
          <a:p>
            <a:r>
              <a:rPr lang="en-US" sz="900" dirty="0" err="1"/>
              <a:t>my_list.insert</a:t>
            </a:r>
            <a:r>
              <a:rPr lang="en-US" sz="900" dirty="0"/>
              <a:t>(2, 7)  # Add at index 2</a:t>
            </a:r>
          </a:p>
          <a:p>
            <a:endParaRPr lang="en-US" sz="900" dirty="0"/>
          </a:p>
          <a:p>
            <a:r>
              <a:rPr lang="en-US" sz="900" dirty="0"/>
              <a:t># Deletion</a:t>
            </a:r>
          </a:p>
          <a:p>
            <a:r>
              <a:rPr lang="en-US" sz="900" dirty="0" err="1"/>
              <a:t>my_list.remove</a:t>
            </a:r>
            <a:r>
              <a:rPr lang="en-US" sz="900" dirty="0"/>
              <a:t>(3)  # Remove the value 3</a:t>
            </a:r>
          </a:p>
          <a:p>
            <a:endParaRPr lang="en-US" sz="900" dirty="0"/>
          </a:p>
          <a:p>
            <a:r>
              <a:rPr lang="en-US" sz="900" dirty="0"/>
              <a:t># Access</a:t>
            </a:r>
          </a:p>
          <a:p>
            <a:r>
              <a:rPr lang="en-US" sz="900" dirty="0" err="1"/>
              <a:t>third_element</a:t>
            </a:r>
            <a:r>
              <a:rPr lang="en-US" sz="900" dirty="0"/>
              <a:t> = </a:t>
            </a:r>
            <a:r>
              <a:rPr lang="en-US" sz="900" dirty="0" err="1"/>
              <a:t>my_list</a:t>
            </a:r>
            <a:r>
              <a:rPr lang="en-US" sz="900" dirty="0"/>
              <a:t>[2]  # Accessing element at index 2</a:t>
            </a:r>
          </a:p>
          <a:p>
            <a:endParaRPr lang="en-US" sz="900" dirty="0"/>
          </a:p>
          <a:p>
            <a:r>
              <a:rPr lang="en-US" sz="900" dirty="0"/>
              <a:t># Update</a:t>
            </a:r>
          </a:p>
          <a:p>
            <a:r>
              <a:rPr lang="en-US" sz="900" dirty="0" err="1"/>
              <a:t>my_list</a:t>
            </a:r>
            <a:r>
              <a:rPr lang="en-US" sz="900" dirty="0"/>
              <a:t>[1] = 8  # Update element at index 1</a:t>
            </a:r>
          </a:p>
          <a:p>
            <a:endParaRPr lang="en-US" sz="900" dirty="0"/>
          </a:p>
          <a:p>
            <a:r>
              <a:rPr lang="en-US" sz="900" dirty="0"/>
              <a:t># Search</a:t>
            </a:r>
          </a:p>
          <a:p>
            <a:r>
              <a:rPr lang="en-US" sz="900" dirty="0"/>
              <a:t>index_of_4 = </a:t>
            </a:r>
            <a:r>
              <a:rPr lang="en-US" sz="900" dirty="0" err="1"/>
              <a:t>my_list.index</a:t>
            </a:r>
            <a:r>
              <a:rPr lang="en-US" sz="900" dirty="0"/>
              <a:t>(4)  # Get index of value 4</a:t>
            </a:r>
          </a:p>
          <a:p>
            <a:endParaRPr lang="en-US" sz="900" dirty="0"/>
          </a:p>
          <a:p>
            <a:r>
              <a:rPr lang="en-US" sz="900" dirty="0"/>
              <a:t># Size</a:t>
            </a:r>
          </a:p>
          <a:p>
            <a:r>
              <a:rPr lang="en-US" sz="900" dirty="0" err="1"/>
              <a:t>list_size</a:t>
            </a:r>
            <a:r>
              <a:rPr lang="en-US" sz="900" dirty="0"/>
              <a:t> = 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 err="1"/>
              <a:t>my_list</a:t>
            </a:r>
            <a:r>
              <a:rPr lang="en-US" sz="900" dirty="0"/>
              <a:t>)  # Get the number of elements</a:t>
            </a:r>
          </a:p>
          <a:p>
            <a:endParaRPr lang="en-US" sz="900" dirty="0"/>
          </a:p>
          <a:p>
            <a:r>
              <a:rPr lang="en-US" sz="900" dirty="0"/>
              <a:t># Iteration</a:t>
            </a:r>
          </a:p>
          <a:p>
            <a:r>
              <a:rPr lang="en-US" sz="900" dirty="0"/>
              <a:t>for element in </a:t>
            </a:r>
            <a:r>
              <a:rPr lang="en-US" sz="900" dirty="0" err="1"/>
              <a:t>my_list</a:t>
            </a:r>
            <a:r>
              <a:rPr lang="en-US" sz="900" dirty="0"/>
              <a:t>:</a:t>
            </a:r>
          </a:p>
          <a:p>
            <a:r>
              <a:rPr lang="en-US" sz="900" dirty="0"/>
              <a:t>    print(element)</a:t>
            </a:r>
          </a:p>
          <a:p>
            <a:endParaRPr lang="en-ID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80F5A-4061-2C13-91FF-790AB51CDA4D}"/>
              </a:ext>
            </a:extLst>
          </p:cNvPr>
          <p:cNvSpPr txBox="1"/>
          <p:nvPr/>
        </p:nvSpPr>
        <p:spPr>
          <a:xfrm>
            <a:off x="8110978" y="1968560"/>
            <a:ext cx="328052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import </a:t>
            </a:r>
            <a:r>
              <a:rPr lang="en-US" sz="800" dirty="0" err="1"/>
              <a:t>java.util.ArrayList</a:t>
            </a:r>
            <a:r>
              <a:rPr lang="en-US" sz="800" dirty="0"/>
              <a:t>;</a:t>
            </a:r>
          </a:p>
          <a:p>
            <a:r>
              <a:rPr lang="en-US" sz="800" dirty="0"/>
              <a:t>import </a:t>
            </a:r>
            <a:r>
              <a:rPr lang="en-US" sz="800" dirty="0" err="1"/>
              <a:t>java.util.List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public class </a:t>
            </a:r>
            <a:r>
              <a:rPr lang="en-US" sz="800" dirty="0" err="1"/>
              <a:t>ListADTExample</a:t>
            </a:r>
            <a:r>
              <a:rPr lang="en-US" sz="800" dirty="0"/>
              <a:t> {</a:t>
            </a:r>
          </a:p>
          <a:p>
            <a:r>
              <a:rPr lang="en-US" sz="800" dirty="0"/>
              <a:t>    public static void main(String[] </a:t>
            </a:r>
            <a:r>
              <a:rPr lang="en-US" sz="800" dirty="0" err="1"/>
              <a:t>args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// Creating a list using </a:t>
            </a:r>
            <a:r>
              <a:rPr lang="en-US" sz="800" dirty="0" err="1"/>
              <a:t>ArrayList</a:t>
            </a:r>
            <a:endParaRPr lang="en-US" sz="800" dirty="0"/>
          </a:p>
          <a:p>
            <a:r>
              <a:rPr lang="en-US" sz="800" dirty="0"/>
              <a:t>        List&lt;Integer&gt; </a:t>
            </a:r>
            <a:r>
              <a:rPr lang="en-US" sz="800" dirty="0" err="1"/>
              <a:t>myArrayList</a:t>
            </a:r>
            <a:r>
              <a:rPr lang="en-US" sz="800" dirty="0"/>
              <a:t> = new </a:t>
            </a:r>
            <a:r>
              <a:rPr lang="en-US" sz="800" dirty="0" err="1"/>
              <a:t>ArrayList</a:t>
            </a:r>
            <a:r>
              <a:rPr lang="en-US" sz="800" dirty="0"/>
              <a:t>&lt;&gt;();</a:t>
            </a:r>
          </a:p>
          <a:p>
            <a:endParaRPr lang="en-US" sz="800" dirty="0"/>
          </a:p>
          <a:p>
            <a:r>
              <a:rPr lang="en-US" sz="800" dirty="0"/>
              <a:t>        // Insertion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myArrayList.add</a:t>
            </a:r>
            <a:r>
              <a:rPr lang="en-US" sz="800" dirty="0"/>
              <a:t>(1);  // Add at the end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myArrayList.add</a:t>
            </a:r>
            <a:r>
              <a:rPr lang="en-US" sz="800" dirty="0"/>
              <a:t>(2);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myArrayList.add</a:t>
            </a:r>
            <a:r>
              <a:rPr lang="en-US" sz="800" dirty="0"/>
              <a:t>(3);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myArrayList.add</a:t>
            </a:r>
            <a:r>
              <a:rPr lang="en-US" sz="800" dirty="0"/>
              <a:t>(4);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myArrayList.add</a:t>
            </a:r>
            <a:r>
              <a:rPr lang="en-US" sz="800" dirty="0"/>
              <a:t>(5);</a:t>
            </a:r>
          </a:p>
          <a:p>
            <a:endParaRPr lang="en-US" sz="800" dirty="0"/>
          </a:p>
          <a:p>
            <a:r>
              <a:rPr lang="en-US" sz="800" dirty="0"/>
              <a:t>        // Deletion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myArrayList.remove</a:t>
            </a:r>
            <a:r>
              <a:rPr lang="en-US" sz="800" dirty="0"/>
              <a:t>(</a:t>
            </a:r>
            <a:r>
              <a:rPr lang="en-US" sz="800" dirty="0" err="1"/>
              <a:t>Integer.valueOf</a:t>
            </a:r>
            <a:r>
              <a:rPr lang="en-US" sz="800" dirty="0"/>
              <a:t>(3));  // Remove the value 3</a:t>
            </a:r>
          </a:p>
          <a:p>
            <a:endParaRPr lang="en-US" sz="800" dirty="0"/>
          </a:p>
          <a:p>
            <a:r>
              <a:rPr lang="en-US" sz="800" dirty="0"/>
              <a:t>        // Access</a:t>
            </a:r>
          </a:p>
          <a:p>
            <a:r>
              <a:rPr lang="en-US" sz="800" dirty="0"/>
              <a:t>        int </a:t>
            </a:r>
            <a:r>
              <a:rPr lang="en-US" sz="800" dirty="0" err="1"/>
              <a:t>thirdElement</a:t>
            </a:r>
            <a:r>
              <a:rPr lang="en-US" sz="800" dirty="0"/>
              <a:t> = </a:t>
            </a:r>
            <a:r>
              <a:rPr lang="en-US" sz="800" dirty="0" err="1"/>
              <a:t>myArrayList.get</a:t>
            </a:r>
            <a:r>
              <a:rPr lang="en-US" sz="800" dirty="0"/>
              <a:t>(2);  // Access element at index 2</a:t>
            </a:r>
          </a:p>
          <a:p>
            <a:endParaRPr lang="en-US" sz="800" dirty="0"/>
          </a:p>
          <a:p>
            <a:r>
              <a:rPr lang="en-US" sz="800" dirty="0"/>
              <a:t>        // Update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myArrayList.set</a:t>
            </a:r>
            <a:r>
              <a:rPr lang="en-US" sz="800" dirty="0"/>
              <a:t>(1, 8);  // Update element at index 1</a:t>
            </a:r>
          </a:p>
          <a:p>
            <a:endParaRPr lang="en-US" sz="800" dirty="0"/>
          </a:p>
          <a:p>
            <a:r>
              <a:rPr lang="en-US" sz="800" dirty="0"/>
              <a:t>        // Search</a:t>
            </a:r>
          </a:p>
          <a:p>
            <a:r>
              <a:rPr lang="en-US" sz="800" dirty="0"/>
              <a:t>        int indexOf4 = </a:t>
            </a:r>
            <a:r>
              <a:rPr lang="en-US" sz="800" dirty="0" err="1"/>
              <a:t>myArrayList.indexOf</a:t>
            </a:r>
            <a:r>
              <a:rPr lang="en-US" sz="800" dirty="0"/>
              <a:t>(4);  // Get index of value 4</a:t>
            </a:r>
          </a:p>
          <a:p>
            <a:endParaRPr lang="en-US" sz="800" dirty="0"/>
          </a:p>
          <a:p>
            <a:r>
              <a:rPr lang="en-US" sz="800" dirty="0"/>
              <a:t>        // Size</a:t>
            </a:r>
          </a:p>
          <a:p>
            <a:r>
              <a:rPr lang="en-US" sz="800" dirty="0"/>
              <a:t>        int </a:t>
            </a:r>
            <a:r>
              <a:rPr lang="en-US" sz="800" dirty="0" err="1"/>
              <a:t>listSize</a:t>
            </a:r>
            <a:r>
              <a:rPr lang="en-US" sz="800" dirty="0"/>
              <a:t> = </a:t>
            </a:r>
            <a:r>
              <a:rPr lang="en-US" sz="800" dirty="0" err="1"/>
              <a:t>myArrayList.size</a:t>
            </a:r>
            <a:r>
              <a:rPr lang="en-US" sz="800" dirty="0"/>
              <a:t>();  // Get the number of elements</a:t>
            </a:r>
          </a:p>
          <a:p>
            <a:endParaRPr lang="en-US" sz="800" dirty="0"/>
          </a:p>
          <a:p>
            <a:r>
              <a:rPr lang="en-US" sz="800" dirty="0"/>
              <a:t>        // Iteration</a:t>
            </a:r>
          </a:p>
          <a:p>
            <a:r>
              <a:rPr lang="en-US" sz="800" dirty="0"/>
              <a:t>        for (int element : </a:t>
            </a:r>
            <a:r>
              <a:rPr lang="en-US" sz="800" dirty="0" err="1"/>
              <a:t>myArrayList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System.out.println</a:t>
            </a:r>
            <a:r>
              <a:rPr lang="en-US" sz="800" dirty="0"/>
              <a:t>(element);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FCECC-6CD1-BD03-E5E3-3B13FFDE2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55" y="106519"/>
            <a:ext cx="6316352" cy="17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8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5088</Words>
  <Application>Microsoft Office PowerPoint</Application>
  <PresentationFormat>Widescreen</PresentationFormat>
  <Paragraphs>936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Söhne</vt:lpstr>
      <vt:lpstr>Office Theme</vt:lpstr>
      <vt:lpstr>Abtract Data Type (ADT)</vt:lpstr>
      <vt:lpstr>Abstract Data Type (ADT)</vt:lpstr>
      <vt:lpstr>Bag ADT</vt:lpstr>
      <vt:lpstr>Bag ADT</vt:lpstr>
      <vt:lpstr>Bag ADT</vt:lpstr>
      <vt:lpstr>Dictionary ADT</vt:lpstr>
      <vt:lpstr>Dictionary ADT</vt:lpstr>
      <vt:lpstr>Dictionary ADT</vt:lpstr>
      <vt:lpstr>List ADT</vt:lpstr>
      <vt:lpstr>List ADT</vt:lpstr>
      <vt:lpstr>Set ADT</vt:lpstr>
      <vt:lpstr>Set ADT</vt:lpstr>
      <vt:lpstr>Set ADT</vt:lpstr>
      <vt:lpstr>Graph ADT</vt:lpstr>
      <vt:lpstr>Graph ADT</vt:lpstr>
      <vt:lpstr>Graph ADT</vt:lpstr>
      <vt:lpstr>Tree ADT</vt:lpstr>
      <vt:lpstr>Tree ADT</vt:lpstr>
      <vt:lpstr>Tree ADT</vt:lpstr>
      <vt:lpstr>Hash ADT</vt:lpstr>
      <vt:lpstr>Hash ADT</vt:lpstr>
      <vt:lpstr>Queue ADT</vt:lpstr>
      <vt:lpstr>Queue ADT</vt:lpstr>
      <vt:lpstr>Queue ADT</vt:lpstr>
      <vt:lpstr>Stack ADT</vt:lpstr>
      <vt:lpstr>Stack ADT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Abtract Data Type (ADT)</dc:title>
  <dc:creator>Aris</dc:creator>
  <cp:lastModifiedBy>Aris</cp:lastModifiedBy>
  <cp:revision>50</cp:revision>
  <dcterms:created xsi:type="dcterms:W3CDTF">2023-08-17T21:14:14Z</dcterms:created>
  <dcterms:modified xsi:type="dcterms:W3CDTF">2023-08-18T02:56:54Z</dcterms:modified>
</cp:coreProperties>
</file>