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E172-779D-EA1D-B8FD-3D873EAE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5FC44-4D7B-A259-13B7-D03FBB148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F72-C5C9-B91E-3181-25027CC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E660-AEBF-2178-C52C-038236C1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524A-DF71-7245-254D-1238E957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3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EB5A-E667-761E-074F-5C25FCE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08844-95DE-74D9-52BF-9DDBF051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B1D3-0B42-D197-EBD5-30FC5491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5A0A5-E876-2F8E-BF18-01EB171B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D727-E6FC-873F-BAD0-667B0B24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0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6F977-53B1-6FC1-AFED-7A97B159C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5C49E-64DF-0486-CA41-A5769EBA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4F93-37F9-C55B-3723-F634DE69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E3A9-C88D-3CA7-BDC4-B982FF2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DDB2-6297-0642-1E12-6DA42A75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4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2160-7897-29B9-A401-36C1D75B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EC27-B632-6AE8-C610-AEE442E4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B00A-3B75-201A-826E-95149276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4DAB-5415-1653-81E2-ECA8C0EA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1090-3379-261F-5CB7-C2FA11C6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3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5079-8D43-258E-754F-881A9E64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6B07-9581-6495-D10B-A4795E2C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5FBE-D2AE-0DE6-2B05-7A0279AA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EE13-8A75-D29E-A358-5B3AB012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3C9F-F305-83EB-FA0D-D7DBBC55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0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552-D709-6F1C-A12E-AA6A9778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276A-9A9F-D2DA-8D59-5AC3950C6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38D2D-5D77-7360-6B49-FF88C448E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7932-06E7-DA1A-A83B-E3C5D9E6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1AD6F-F989-F050-F378-A5B9C468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AC20-2CB0-B399-194B-4B8D31E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24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EDC5-05C6-AA7D-9ECB-EB8542C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93C9-3EAA-C132-1C45-A16EA4E3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6F6B-C932-46C5-0616-4CFB04432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C73EC-B753-B8D4-C827-18CC27BFC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FF04A-07C9-3463-B77D-F8821F53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1F9E9-7B5F-3717-88B1-7BCFC6A8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14B27-3151-9A70-267A-03E5C47C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51B96-53A5-4897-179E-18027475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24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49-14F5-01D4-BE60-AF55171B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07EC2-9C8F-DA50-721F-77C342F3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FC64A-D376-D953-1A7E-8FA0F53F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A4D8-B2C5-13E0-FBD6-20ECCD28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309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2F042-BE98-5B11-5C47-B8BB7824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DAE15-32D2-85CE-CEAB-E2B620AB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A5E7-9A99-20C2-E922-009982F8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47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2824-5877-90B5-9F1B-7A031382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AF06-CA54-315A-0B30-BB1876A1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F2CAD-8A49-2819-79E1-E2A31CE4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40B3E-F8BC-C80F-C2D2-C96F424C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7689-811C-4C0F-0E21-48E013E7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074D8-71E1-A16F-7866-44499B1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35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9A69-0122-5D1D-D730-6CC66C8D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128B4-DBF0-7154-6319-ECDDE028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856B-0D69-899D-075D-95BBEE8A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77FF-FF1B-D7AD-E7CE-BC9FE1FD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6247-361A-A1F0-5C62-BB1658F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B3FF-693E-5B6F-35C5-6ED50673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36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6CFD2-4039-FFE8-E485-28F7ED52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D6919-BECA-6294-FB95-433C2A84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7CD0-6CE2-C9EB-4760-BD5AF518D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98E5-D873-4F5C-8155-B903E2F2981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67E8-BD60-E847-6EF9-26C6DBFDA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78F9-994D-6C0A-EC31-94CFCE420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5D29-D5AF-4680-9436-60EF8B4B75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900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8E67-7AC2-FB7F-B9D3-99B9F514F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ADT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92A8-E96D-615E-9D32-418280A07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696"/>
            <a:ext cx="9144000" cy="1355103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631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E4B4-6599-D9DF-B9C0-E95E741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F7FF-74C6-77C5-6EE7-1BEECC5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program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PPT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NetBeans </a:t>
            </a:r>
            <a:r>
              <a:rPr lang="en-US" dirty="0" err="1"/>
              <a:t>atau</a:t>
            </a:r>
            <a:r>
              <a:rPr lang="en-US" dirty="0"/>
              <a:t> pun Java command line</a:t>
            </a:r>
          </a:p>
          <a:p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programnya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ADT masing-masing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637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ADT</vt:lpstr>
      <vt:lpstr>Latihan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ADT</dc:title>
  <dc:creator>Aris</dc:creator>
  <cp:lastModifiedBy>Aris</cp:lastModifiedBy>
  <cp:revision>2</cp:revision>
  <dcterms:created xsi:type="dcterms:W3CDTF">2023-08-18T01:44:11Z</dcterms:created>
  <dcterms:modified xsi:type="dcterms:W3CDTF">2023-08-18T08:21:33Z</dcterms:modified>
</cp:coreProperties>
</file>