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CE1B-93C4-8FDC-3DFA-A75692D28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315B0-0B5C-1CAA-B829-ED03623F9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FD955-6796-010D-6884-12335EC7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844A-688A-4357-8F9D-3A910AF174F7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E7A6-F874-3B71-512E-975B3555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C79D-5AAA-50CD-EEA9-2E6A558A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8E5F-50BA-4C71-B354-29484A8A31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125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8B9E-51A5-1DDE-EF80-E5CFE348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4A58A-EA94-099A-47EB-68FBC7BFD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31CCD-422F-CE45-4538-87625167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844A-688A-4357-8F9D-3A910AF174F7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9891-4578-AFCC-C3AF-F4C242F6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5B0C-804E-9EAB-3464-3F12C686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8E5F-50BA-4C71-B354-29484A8A31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53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D4A0E-3D86-7CE2-D77A-1F35C7042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413A1-D246-45BD-8B99-323A8A4C7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41577-6E31-D707-FC3F-FB0B275D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844A-688A-4357-8F9D-3A910AF174F7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228AF-9B86-EFB2-3792-D021302D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FB38B-58BC-ACF6-7930-75AE04D3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8E5F-50BA-4C71-B354-29484A8A31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800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BF17-925E-6540-A01F-0BC5B29C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268B-6BEE-A8AF-E788-944375A7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5CFD-28D3-EA62-1597-56D6467E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844A-688A-4357-8F9D-3A910AF174F7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28F3B-1BF4-771A-F999-773848A7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6D204-9D71-BB3B-3628-5FD65185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8E5F-50BA-4C71-B354-29484A8A31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528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BD11-7FB0-51B3-646F-AFB6C0B3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0D8F6-C804-69D2-255B-BB28F7C8A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2A22F-CB8E-13C7-514E-6ED2E0FF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844A-688A-4357-8F9D-3A910AF174F7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3456F-B5B4-9C72-B379-C82DF0D2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E9B87-35CB-0F33-2FF5-88283C88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8E5F-50BA-4C71-B354-29484A8A31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283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4338-2122-DC9B-41C1-2495066B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068F-AF2B-0F20-66A9-A4FDB6D13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0D80C-4DA2-C5EA-43E9-B6A6EF4CB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82DA1-948D-6F70-8139-17D8C482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844A-688A-4357-8F9D-3A910AF174F7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128D8-5635-4454-CE38-D430EF33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E4242-DF2C-6AD4-D9FA-E828A9BC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8E5F-50BA-4C71-B354-29484A8A31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7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953E-3AF1-79FB-3FBB-1A060487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149FD-94CA-41DB-D55C-0C05D20B7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C1D39-1775-8969-85E3-53120A118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CE13E-7E49-3EC3-8F9A-6C34CA40F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51E1B-71B7-F4AB-C47B-7725907C2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992A0-6A93-238F-DF55-30DB4888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844A-688A-4357-8F9D-3A910AF174F7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A46B7-0035-FEE9-3991-CA555A4C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3FF67-3B8B-2F70-A65C-2ED6ECE1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8E5F-50BA-4C71-B354-29484A8A31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033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6B1E-C279-7727-95BD-935108A9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5C120-22E3-7FB7-DCA8-4A18DEB7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844A-688A-4357-8F9D-3A910AF174F7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A5C89-3228-2E3B-0057-3CD88AC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70141-1F48-6A82-67B9-14D2BE49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8E5F-50BA-4C71-B354-29484A8A31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294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B9159-E88E-66E4-585C-083D7386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844A-688A-4357-8F9D-3A910AF174F7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2A72B-724E-9D6C-37A6-55C22C28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96A03-8928-D0FC-AEAA-70D0578B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8E5F-50BA-4C71-B354-29484A8A31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313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423C-AC2E-8DB3-33DC-D281706B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C15C-3918-8942-947A-0B38B3BB5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2E7BA-8BF7-FB55-9199-84FE21C10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F018C-8AA1-743F-911D-6DEDEAF1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844A-688A-4357-8F9D-3A910AF174F7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7603C-44D7-654D-AF40-CAC85632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A3CC1-A3F8-3791-2A9A-5CE2DAB2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8E5F-50BA-4C71-B354-29484A8A31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890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17F1-4ECA-FBD9-6C35-36167A8E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F9BA4-EAC9-C6B4-FBC9-443F23D13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6D3AE-0CAC-D73F-4DE3-404E6A364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A70F0-DD15-E0CE-C1BA-EEB0ECDF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844A-688A-4357-8F9D-3A910AF174F7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7DCB4-4FF9-3AA6-B949-9F95ED20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F1DBA-0EA6-8709-85B6-6FAFAED9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8E5F-50BA-4C71-B354-29484A8A31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942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5B5EC-EB0B-E6AE-1318-28F9F0AD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DFFDC-0BE3-0869-82C0-22BC044ED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3F043-068F-0FDD-D58E-6D536DD74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844A-688A-4357-8F9D-3A910AF174F7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D9906-852C-3460-0720-CD30D5030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16085-B78B-C7DA-9914-D9455CEF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B8E5F-50BA-4C71-B354-29484A8A31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755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1A71-0B2E-3DCC-4985-B18289640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Errors and Debugging</a:t>
            </a:r>
            <a:br>
              <a:rPr lang="en-US" dirty="0"/>
            </a:br>
            <a:r>
              <a:rPr lang="en-US" dirty="0"/>
              <a:t>Java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B5F0C-53D1-AE13-AD72-015F91FAE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0722"/>
            <a:ext cx="9144000" cy="1487078"/>
          </a:xfrm>
        </p:spPr>
        <p:txBody>
          <a:bodyPr/>
          <a:lstStyle/>
          <a:p>
            <a:r>
              <a:rPr lang="en-US" dirty="0"/>
              <a:t>atjahyanto@gmail.com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051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7B78-FCD1-1962-C488-95B65E83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7BCC-63DC-1F44-5FA7-D0F4B4194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349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Breakpoints </a:t>
            </a:r>
            <a:r>
              <a:rPr lang="en-US" sz="2000" dirty="0" err="1"/>
              <a:t>menunjukkan</a:t>
            </a:r>
            <a:r>
              <a:rPr lang="en-US" sz="2000" dirty="0"/>
              <a:t> baris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tempat</a:t>
            </a:r>
            <a:r>
              <a:rPr lang="en-US" sz="2000" dirty="0"/>
              <a:t> program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dihentikan</a:t>
            </a:r>
            <a:r>
              <a:rPr lang="en-US" sz="2000" dirty="0"/>
              <a:t> </a:t>
            </a:r>
            <a:r>
              <a:rPr lang="en-US" sz="2000" dirty="0" err="1"/>
              <a:t>sementara</a:t>
            </a:r>
            <a:r>
              <a:rPr lang="en-US" sz="2000" dirty="0"/>
              <a:t>, agar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memeriksa</a:t>
            </a:r>
            <a:r>
              <a:rPr lang="en-US" sz="2000" dirty="0"/>
              <a:t> status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Berguna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tracing program dan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program </a:t>
            </a:r>
            <a:r>
              <a:rPr lang="en-US" sz="2000" dirty="0" err="1"/>
              <a:t>berjalan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yang </a:t>
            </a:r>
            <a:r>
              <a:rPr lang="en-US" sz="2000" dirty="0" err="1"/>
              <a:t>diharapkan</a:t>
            </a:r>
            <a:r>
              <a:rPr lang="en-US" sz="2000" dirty="0"/>
              <a:t>.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A3988-0507-4A13-986C-9527A0D31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956" y="707534"/>
            <a:ext cx="3934120" cy="2721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2EA83A-DECF-5789-4BED-E4966F437EB4}"/>
              </a:ext>
            </a:extLst>
          </p:cNvPr>
          <p:cNvSpPr txBox="1"/>
          <p:nvPr/>
        </p:nvSpPr>
        <p:spPr>
          <a:xfrm>
            <a:off x="1053319" y="3484356"/>
            <a:ext cx="50621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Misal</a:t>
            </a:r>
            <a:r>
              <a:rPr lang="en-US" dirty="0"/>
              <a:t> status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pada baris ke-7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Gerakkan</a:t>
            </a:r>
            <a:r>
              <a:rPr lang="en-US" dirty="0"/>
              <a:t> mouse </a:t>
            </a:r>
            <a:r>
              <a:rPr lang="en-US" dirty="0" err="1"/>
              <a:t>angka</a:t>
            </a:r>
            <a:r>
              <a:rPr lang="en-US" dirty="0"/>
              <a:t> 7,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“Add Breakpoint”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Klik</a:t>
            </a:r>
            <a:r>
              <a:rPr lang="en-US" dirty="0"/>
              <a:t> “Run and Debug”. </a:t>
            </a:r>
            <a:r>
              <a:rPr lang="en-US" dirty="0" err="1"/>
              <a:t>Maka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dan </a:t>
            </a:r>
            <a:r>
              <a:rPr lang="en-US" dirty="0" err="1"/>
              <a:t>berhenti</a:t>
            </a:r>
            <a:r>
              <a:rPr lang="en-US" dirty="0"/>
              <a:t> pada breakpoint </a:t>
            </a:r>
            <a:r>
              <a:rPr lang="en-US" dirty="0" err="1"/>
              <a:t>tsb</a:t>
            </a:r>
            <a:r>
              <a:rPr lang="en-US" dirty="0"/>
              <a:t>. Status variable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Klik</a:t>
            </a:r>
            <a:r>
              <a:rPr lang="en-US" dirty="0"/>
              <a:t> “Continue” </a:t>
            </a:r>
            <a:r>
              <a:rPr lang="en-US" dirty="0" err="1"/>
              <a:t>atau</a:t>
            </a:r>
            <a:r>
              <a:rPr lang="en-US" dirty="0"/>
              <a:t> F5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Jika </a:t>
            </a:r>
            <a:r>
              <a:rPr lang="en-US" dirty="0" err="1"/>
              <a:t>pingin</a:t>
            </a:r>
            <a:r>
              <a:rPr lang="en-US" dirty="0"/>
              <a:t> </a:t>
            </a:r>
            <a:r>
              <a:rPr lang="en-US" dirty="0" err="1"/>
              <a:t>berhenti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FF987-E4E2-E983-740A-B606E4692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956" y="3563937"/>
            <a:ext cx="1863369" cy="1208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8594CB-3984-5546-3F52-E725ABABA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956" y="4906946"/>
            <a:ext cx="1784580" cy="1117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893DFA-1E81-E4D9-AE1D-85E86942A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846" y="6092554"/>
            <a:ext cx="1023598" cy="6788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40DC1A-C494-147A-F932-67C8ABF7510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676454" y="5326144"/>
            <a:ext cx="4180392" cy="11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D718334-79C0-D2E8-8242-D7F216570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5916" y="4906946"/>
            <a:ext cx="1577160" cy="1117075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56E131EC-3403-6F49-CCA5-FC3A82571DEE}"/>
              </a:ext>
            </a:extLst>
          </p:cNvPr>
          <p:cNvSpPr/>
          <p:nvPr/>
        </p:nvSpPr>
        <p:spPr>
          <a:xfrm>
            <a:off x="9796016" y="5326144"/>
            <a:ext cx="243530" cy="2639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BAFE8E-0AAD-655E-E75C-584B2AC59763}"/>
              </a:ext>
            </a:extLst>
          </p:cNvPr>
          <p:cNvCxnSpPr/>
          <p:nvPr/>
        </p:nvCxnSpPr>
        <p:spPr>
          <a:xfrm flipV="1">
            <a:off x="3506771" y="4289196"/>
            <a:ext cx="4044099" cy="7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5FDA54-F276-E93A-E405-DCA52CFC037D}"/>
              </a:ext>
            </a:extLst>
          </p:cNvPr>
          <p:cNvCxnSpPr/>
          <p:nvPr/>
        </p:nvCxnSpPr>
        <p:spPr>
          <a:xfrm>
            <a:off x="4675695" y="5052767"/>
            <a:ext cx="2875175" cy="27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1D1A1455-F120-DFF0-BB5B-F55711845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5154" y="6058068"/>
            <a:ext cx="1097815" cy="61376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862198-BFF0-C1AE-9B09-938D2A52D557}"/>
              </a:ext>
            </a:extLst>
          </p:cNvPr>
          <p:cNvCxnSpPr/>
          <p:nvPr/>
        </p:nvCxnSpPr>
        <p:spPr>
          <a:xfrm>
            <a:off x="2526384" y="6092554"/>
            <a:ext cx="1668544" cy="23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2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2D76-615D-1D71-D725-CA7753F6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A2A8-0847-1883-3397-783BE92D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9161" cy="4351338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yang </a:t>
            </a:r>
            <a:r>
              <a:rPr lang="en-US" dirty="0" err="1"/>
              <a:t>dievaluasi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 (True)</a:t>
            </a:r>
          </a:p>
          <a:p>
            <a:r>
              <a:rPr lang="en-US" dirty="0" err="1"/>
              <a:t>Klik</a:t>
            </a:r>
            <a:r>
              <a:rPr lang="en-US" dirty="0"/>
              <a:t> icon plus “+” pada WATCH,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dievaluasi</a:t>
            </a:r>
            <a:r>
              <a:rPr lang="en-US" dirty="0"/>
              <a:t> (</a:t>
            </a:r>
            <a:r>
              <a:rPr lang="en-US" dirty="0" err="1"/>
              <a:t>misal</a:t>
            </a:r>
            <a:r>
              <a:rPr lang="en-US" dirty="0"/>
              <a:t>: </a:t>
            </a:r>
            <a:r>
              <a:rPr lang="en-US" dirty="0" err="1"/>
              <a:t>i</a:t>
            </a:r>
            <a:r>
              <a:rPr lang="en-US" dirty="0"/>
              <a:t>==5)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tsb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tulisan “true” </a:t>
            </a:r>
            <a:r>
              <a:rPr lang="en-US" dirty="0" err="1"/>
              <a:t>akan</a:t>
            </a:r>
            <a:r>
              <a:rPr lang="en-US" dirty="0"/>
              <a:t> flashing </a:t>
            </a:r>
          </a:p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06A9F4-9A74-D282-BD5A-527C66F81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247" y="1825625"/>
            <a:ext cx="4312027" cy="42640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821D8B-11AB-3F96-FFD7-3CE22A864236}"/>
              </a:ext>
            </a:extLst>
          </p:cNvPr>
          <p:cNvCxnSpPr/>
          <p:nvPr/>
        </p:nvCxnSpPr>
        <p:spPr>
          <a:xfrm flipV="1">
            <a:off x="4666268" y="3355942"/>
            <a:ext cx="2950590" cy="7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D71682-6890-F889-643B-2AEBDC8DEB8E}"/>
              </a:ext>
            </a:extLst>
          </p:cNvPr>
          <p:cNvCxnSpPr/>
          <p:nvPr/>
        </p:nvCxnSpPr>
        <p:spPr>
          <a:xfrm>
            <a:off x="5335571" y="5033913"/>
            <a:ext cx="2064470" cy="4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4B01-51CB-3B76-FAAB-F8A98823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8380-BBF4-8963-3D3E-AFA5763BE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Errors</a:t>
            </a:r>
          </a:p>
          <a:p>
            <a:r>
              <a:rPr lang="en-US" dirty="0"/>
              <a:t>Logical Errors</a:t>
            </a:r>
          </a:p>
          <a:p>
            <a:r>
              <a:rPr lang="en-US" dirty="0"/>
              <a:t>Runtime Errors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5632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DFBC-9853-D403-4298-72CD7BEEAE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Syntax Errors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1A17-241D-CD0D-7549-554093F8985E}"/>
              </a:ext>
            </a:extLst>
          </p:cNvPr>
          <p:cNvSpPr txBox="1">
            <a:spLocks/>
          </p:cNvSpPr>
          <p:nvPr/>
        </p:nvSpPr>
        <p:spPr>
          <a:xfrm>
            <a:off x="838200" y="1542821"/>
            <a:ext cx="5958526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Ketika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oleh programmer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oleh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en-US" dirty="0"/>
              <a:t>Examples :</a:t>
            </a:r>
          </a:p>
          <a:p>
            <a:pPr lvl="1"/>
            <a:r>
              <a:rPr lang="en-ID" dirty="0"/>
              <a:t>Missing Parenthesis “}”</a:t>
            </a:r>
            <a:endParaRPr lang="en-US" dirty="0"/>
          </a:p>
          <a:p>
            <a:pPr lvl="1"/>
            <a:r>
              <a:rPr lang="en-US" dirty="0"/>
              <a:t>Missing semicolon “;”</a:t>
            </a:r>
          </a:p>
          <a:p>
            <a:pPr lvl="1"/>
            <a:r>
              <a:rPr lang="en-US" dirty="0"/>
              <a:t>Misspelled keywords or variable/function names.</a:t>
            </a:r>
          </a:p>
          <a:p>
            <a:pPr lvl="1"/>
            <a:r>
              <a:rPr lang="en-US" dirty="0"/>
              <a:t>Incorrect usage of operators.</a:t>
            </a:r>
          </a:p>
          <a:p>
            <a:pPr lvl="1"/>
            <a:r>
              <a:rPr lang="en-US" dirty="0"/>
              <a:t>Improper indentation.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72E1C-51D5-BE07-A468-C47824AC13BA}"/>
              </a:ext>
            </a:extLst>
          </p:cNvPr>
          <p:cNvSpPr txBox="1"/>
          <p:nvPr/>
        </p:nvSpPr>
        <p:spPr>
          <a:xfrm>
            <a:off x="6096000" y="3063711"/>
            <a:ext cx="553667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SyntaxErrorExample</a:t>
            </a:r>
            <a:r>
              <a:rPr lang="en-US" sz="2000" dirty="0"/>
              <a:t> {</a:t>
            </a:r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// Syntax error: Missing closing parenthesis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("Hello, World!";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48347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5F28-FE5F-1349-9E42-B772BC7DDD9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Run-time Errors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F04C1-5283-5193-5AE6-9ADEBA42FC9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5890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Errors which occur during program execution(run-time) after successful compilation are called run-time errors. </a:t>
            </a:r>
          </a:p>
          <a:p>
            <a:r>
              <a:rPr lang="en-US" dirty="0"/>
              <a:t>One of the most common run-time error is division by zero also known as Division error.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79B9D-1523-2306-6C75-06EC7A62ED03}"/>
              </a:ext>
            </a:extLst>
          </p:cNvPr>
          <p:cNvSpPr txBox="1"/>
          <p:nvPr/>
        </p:nvSpPr>
        <p:spPr>
          <a:xfrm>
            <a:off x="7129808" y="1195984"/>
            <a:ext cx="438032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dirty="0"/>
              <a:t>public class </a:t>
            </a:r>
            <a:r>
              <a:rPr lang="en-ID" dirty="0" err="1"/>
              <a:t>RuntimeErrorExample</a:t>
            </a:r>
            <a:r>
              <a:rPr lang="en-ID" dirty="0"/>
              <a:t> {</a:t>
            </a:r>
          </a:p>
          <a:p>
            <a:r>
              <a:rPr lang="en-ID" dirty="0"/>
              <a:t>    public static void main(String[] </a:t>
            </a:r>
            <a:r>
              <a:rPr lang="en-ID" dirty="0" err="1"/>
              <a:t>args</a:t>
            </a:r>
            <a:r>
              <a:rPr lang="en-ID" dirty="0"/>
              <a:t>) {</a:t>
            </a:r>
          </a:p>
          <a:p>
            <a:r>
              <a:rPr lang="en-ID" dirty="0"/>
              <a:t>        int[] numbers = { 1, 2, 3 };</a:t>
            </a:r>
          </a:p>
          <a:p>
            <a:r>
              <a:rPr lang="en-ID" dirty="0"/>
              <a:t>        </a:t>
            </a:r>
            <a:r>
              <a:rPr lang="en-ID" dirty="0" err="1"/>
              <a:t>System.out.println</a:t>
            </a:r>
            <a:r>
              <a:rPr lang="en-ID" dirty="0"/>
              <a:t>(numbers[5]); // </a:t>
            </a:r>
            <a:r>
              <a:rPr lang="en-ID" dirty="0" err="1"/>
              <a:t>ArrayIndexOutOfBoundsException</a:t>
            </a:r>
            <a:endParaRPr lang="en-ID" dirty="0"/>
          </a:p>
          <a:p>
            <a:r>
              <a:rPr lang="en-ID" dirty="0"/>
              <a:t>    }</a:t>
            </a:r>
          </a:p>
          <a:p>
            <a:r>
              <a:rPr lang="en-ID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0D3AC-1B87-28EE-72C1-D012BF24FA31}"/>
              </a:ext>
            </a:extLst>
          </p:cNvPr>
          <p:cNvSpPr txBox="1"/>
          <p:nvPr/>
        </p:nvSpPr>
        <p:spPr>
          <a:xfrm>
            <a:off x="1602556" y="4763931"/>
            <a:ext cx="5326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Division by zero (</a:t>
            </a:r>
            <a:r>
              <a:rPr lang="en-US" dirty="0" err="1"/>
              <a:t>ArithmeticException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Accessing an array index that is out of bounds (</a:t>
            </a:r>
            <a:r>
              <a:rPr lang="en-US" dirty="0" err="1"/>
              <a:t>ArrayIndexOutOfBoundsException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Trying to access a file that does not exist (</a:t>
            </a:r>
            <a:r>
              <a:rPr lang="en-US" dirty="0" err="1"/>
              <a:t>FileNotFoundException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Attempting to dereference a null object reference (</a:t>
            </a:r>
            <a:r>
              <a:rPr lang="en-US" dirty="0" err="1"/>
              <a:t>NullPointerException</a:t>
            </a:r>
            <a:r>
              <a:rPr lang="en-US" dirty="0"/>
              <a:t>).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044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800F-9784-A560-F872-3125CBCCEE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Logical Errors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D039E-921F-2917-F424-05BD145D59A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87186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These types of errors which provide incorrect output but appear to be error-free when compiling and linking.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6820D-2987-567A-9932-B7F4D33CBAB8}"/>
              </a:ext>
            </a:extLst>
          </p:cNvPr>
          <p:cNvSpPr txBox="1"/>
          <p:nvPr/>
        </p:nvSpPr>
        <p:spPr>
          <a:xfrm>
            <a:off x="6325386" y="1250697"/>
            <a:ext cx="5250730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dirty="0"/>
              <a:t>public class </a:t>
            </a:r>
            <a:r>
              <a:rPr lang="en-ID" dirty="0" err="1"/>
              <a:t>LogicalErrorExample</a:t>
            </a:r>
            <a:r>
              <a:rPr lang="en-ID" dirty="0"/>
              <a:t> {</a:t>
            </a:r>
          </a:p>
          <a:p>
            <a:r>
              <a:rPr lang="en-ID" dirty="0"/>
              <a:t>    public static void main(String[] </a:t>
            </a:r>
            <a:r>
              <a:rPr lang="en-ID" dirty="0" err="1"/>
              <a:t>args</a:t>
            </a:r>
            <a:r>
              <a:rPr lang="en-ID" dirty="0"/>
              <a:t>) {</a:t>
            </a:r>
          </a:p>
          <a:p>
            <a:r>
              <a:rPr lang="en-ID" dirty="0"/>
              <a:t>        int x = 5;</a:t>
            </a:r>
          </a:p>
          <a:p>
            <a:r>
              <a:rPr lang="en-ID" dirty="0"/>
              <a:t>        int y = 10;</a:t>
            </a:r>
          </a:p>
          <a:p>
            <a:r>
              <a:rPr lang="en-ID" dirty="0"/>
              <a:t>        </a:t>
            </a:r>
          </a:p>
          <a:p>
            <a:r>
              <a:rPr lang="en-ID" dirty="0"/>
              <a:t>        // Logical error: The condition should be x &lt; y</a:t>
            </a:r>
          </a:p>
          <a:p>
            <a:r>
              <a:rPr lang="en-ID" dirty="0"/>
              <a:t>        if (x &gt; y) {</a:t>
            </a:r>
          </a:p>
          <a:p>
            <a:r>
              <a:rPr lang="en-ID" dirty="0"/>
              <a:t>            </a:t>
            </a:r>
            <a:r>
              <a:rPr lang="en-ID" dirty="0" err="1"/>
              <a:t>System.out.println</a:t>
            </a:r>
            <a:r>
              <a:rPr lang="en-ID" dirty="0"/>
              <a:t>("x is greater than y");</a:t>
            </a:r>
          </a:p>
          <a:p>
            <a:r>
              <a:rPr lang="en-ID" dirty="0"/>
              <a:t>        } else {</a:t>
            </a:r>
          </a:p>
          <a:p>
            <a:r>
              <a:rPr lang="en-ID" dirty="0"/>
              <a:t>            </a:t>
            </a:r>
            <a:r>
              <a:rPr lang="en-ID" dirty="0" err="1"/>
              <a:t>System.out.println</a:t>
            </a:r>
            <a:r>
              <a:rPr lang="en-ID" dirty="0"/>
              <a:t>("x is not greater than y");</a:t>
            </a:r>
          </a:p>
          <a:p>
            <a:r>
              <a:rPr lang="en-ID" dirty="0"/>
              <a:t>        }</a:t>
            </a:r>
          </a:p>
          <a:p>
            <a:r>
              <a:rPr lang="en-ID" dirty="0"/>
              <a:t>    }</a:t>
            </a:r>
          </a:p>
          <a:p>
            <a:r>
              <a:rPr lang="en-ID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04624-3CF8-F29F-FCFE-ABFD1C0DE5C5}"/>
              </a:ext>
            </a:extLst>
          </p:cNvPr>
          <p:cNvSpPr txBox="1"/>
          <p:nvPr/>
        </p:nvSpPr>
        <p:spPr>
          <a:xfrm>
            <a:off x="1395167" y="4001294"/>
            <a:ext cx="4487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wrong conditional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incorrect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incorrect usage of variables.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46902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5F2A8868-DB0F-02D2-E7AE-2B115B33B2C2}"/>
              </a:ext>
            </a:extLst>
          </p:cNvPr>
          <p:cNvSpPr/>
          <p:nvPr/>
        </p:nvSpPr>
        <p:spPr>
          <a:xfrm>
            <a:off x="4769963" y="2592371"/>
            <a:ext cx="1772239" cy="1885361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946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Debugging? Different Stages of Debugging | Edureka">
            <a:extLst>
              <a:ext uri="{FF2B5EF4-FFF2-40B4-BE49-F238E27FC236}">
                <a16:creationId xmlns:a16="http://schemas.microsoft.com/office/drawing/2014/main" id="{1FBAB620-EB9B-9E5A-27C2-663144B43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471" y="1015304"/>
            <a:ext cx="3612271" cy="198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053500-644C-F03E-152A-24B48EC0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F38DF-165D-CAE5-7F0C-816F81C4E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126691" cy="4351338"/>
          </a:xfrm>
        </p:spPr>
        <p:txBody>
          <a:bodyPr>
            <a:normAutofit fontScale="85000" lnSpcReduction="10000"/>
          </a:bodyPr>
          <a:lstStyle/>
          <a:p>
            <a:r>
              <a:rPr lang="en-ID" dirty="0"/>
              <a:t>Proses </a:t>
            </a:r>
            <a:r>
              <a:rPr lang="en-ID" dirty="0" err="1"/>
              <a:t>mengidentifikasi</a:t>
            </a:r>
            <a:r>
              <a:rPr lang="en-ID" dirty="0"/>
              <a:t> dan </a:t>
            </a:r>
            <a:r>
              <a:rPr lang="en-ID" dirty="0" err="1"/>
              <a:t>memperbaiki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bug,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program.</a:t>
            </a:r>
          </a:p>
          <a:p>
            <a:r>
              <a:rPr lang="en-ID" dirty="0"/>
              <a:t>Teknik debugging:</a:t>
            </a:r>
          </a:p>
          <a:p>
            <a:pPr lvl="1"/>
            <a:r>
              <a:rPr lang="en-ID" b="1" dirty="0"/>
              <a:t>Understand the Error. </a:t>
            </a:r>
            <a:r>
              <a:rPr lang="en-ID" dirty="0"/>
              <a:t>Mana yang error, </a:t>
            </a:r>
            <a:r>
              <a:rPr lang="en-ID" dirty="0" err="1"/>
              <a:t>mengapa</a:t>
            </a:r>
            <a:r>
              <a:rPr lang="en-ID" dirty="0"/>
              <a:t> error, …</a:t>
            </a:r>
            <a:endParaRPr lang="en-ID" b="1" dirty="0"/>
          </a:p>
          <a:p>
            <a:pPr lvl="1"/>
            <a:r>
              <a:rPr lang="en-ID" b="1" dirty="0"/>
              <a:t>Review the Code</a:t>
            </a:r>
            <a:r>
              <a:rPr lang="en-ID" dirty="0"/>
              <a:t>. </a:t>
            </a:r>
            <a:r>
              <a:rPr lang="en-ID" dirty="0" err="1"/>
              <a:t>Periksa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sintaksis</a:t>
            </a:r>
            <a:r>
              <a:rPr lang="en-ID" dirty="0"/>
              <a:t>,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salah </a:t>
            </a:r>
            <a:r>
              <a:rPr lang="en-ID" dirty="0" err="1"/>
              <a:t>eja</a:t>
            </a:r>
            <a:r>
              <a:rPr lang="en-ID" dirty="0"/>
              <a:t>,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yang </a:t>
            </a:r>
            <a:r>
              <a:rPr lang="en-ID" dirty="0" err="1"/>
              <a:t>hilang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cocok</a:t>
            </a:r>
            <a:r>
              <a:rPr lang="en-ID" dirty="0"/>
              <a:t>, dan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pPr lvl="1"/>
            <a:r>
              <a:rPr lang="en-ID" b="1" dirty="0"/>
              <a:t>Print Debugging</a:t>
            </a:r>
            <a:r>
              <a:rPr lang="en-ID" dirty="0"/>
              <a:t>. </a:t>
            </a:r>
            <a:r>
              <a:rPr lang="sv-SE" dirty="0"/>
              <a:t>Sisipkan pernyataan cetak dalam kode Anda untuk menampilkan nilai variabel, kondisi, dan status program utama.</a:t>
            </a:r>
          </a:p>
          <a:p>
            <a:pPr lvl="1"/>
            <a:r>
              <a:rPr lang="en-ID" dirty="0"/>
              <a:t>Use a Debugger</a:t>
            </a:r>
            <a:r>
              <a:rPr lang="sv-SE" dirty="0"/>
              <a:t>.</a:t>
            </a:r>
          </a:p>
          <a:p>
            <a:pPr lvl="1"/>
            <a:r>
              <a:rPr lang="en-ID" dirty="0"/>
              <a:t>Check Inputs and Outputs</a:t>
            </a:r>
          </a:p>
          <a:p>
            <a:pPr lvl="1"/>
            <a:r>
              <a:rPr lang="en-ID" dirty="0"/>
              <a:t>Isolate the Problem</a:t>
            </a:r>
          </a:p>
          <a:p>
            <a:pPr lvl="1"/>
            <a:r>
              <a:rPr lang="en-ID" dirty="0"/>
              <a:t>Googling Stack Overflow</a:t>
            </a:r>
          </a:p>
          <a:p>
            <a:pPr lvl="1"/>
            <a:r>
              <a:rPr lang="en-ID" b="1" dirty="0"/>
              <a:t>Take Breaks</a:t>
            </a:r>
            <a:r>
              <a:rPr lang="en-ID" dirty="0"/>
              <a:t>. </a:t>
            </a:r>
            <a:r>
              <a:rPr lang="en-ID" dirty="0" err="1"/>
              <a:t>Istirahat</a:t>
            </a:r>
            <a:r>
              <a:rPr lang="en-ID" dirty="0"/>
              <a:t>, </a:t>
            </a:r>
            <a:r>
              <a:rPr lang="en-ID" dirty="0" err="1"/>
              <a:t>sholat</a:t>
            </a:r>
            <a:r>
              <a:rPr lang="en-ID" dirty="0"/>
              <a:t>, </a:t>
            </a:r>
            <a:r>
              <a:rPr lang="en-ID" dirty="0" err="1"/>
              <a:t>makan</a:t>
            </a:r>
            <a:r>
              <a:rPr lang="en-ID" dirty="0"/>
              <a:t> </a:t>
            </a:r>
            <a:r>
              <a:rPr lang="en-ID" dirty="0" err="1"/>
              <a:t>dulu</a:t>
            </a:r>
            <a:r>
              <a:rPr lang="en-ID" dirty="0"/>
              <a:t>.</a:t>
            </a:r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1427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E8BD-9BD2-EF79-2615-E9D33290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Debugging Tools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C8DD-7968-843D-9340-63AE147E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Raygun</a:t>
            </a:r>
            <a:r>
              <a:rPr lang="en-ID" dirty="0"/>
              <a:t> Crash Reporting</a:t>
            </a:r>
          </a:p>
          <a:p>
            <a:r>
              <a:rPr lang="en-ID" dirty="0"/>
              <a:t>Eclipse</a:t>
            </a:r>
          </a:p>
          <a:p>
            <a:r>
              <a:rPr lang="en-ID" dirty="0"/>
              <a:t>NetBeans</a:t>
            </a:r>
          </a:p>
          <a:p>
            <a:r>
              <a:rPr lang="en-ID" dirty="0"/>
              <a:t>IntelliJ IDEA</a:t>
            </a:r>
          </a:p>
          <a:p>
            <a:r>
              <a:rPr lang="en-ID" dirty="0"/>
              <a:t>Visual Studio Code</a:t>
            </a:r>
          </a:p>
          <a:p>
            <a:r>
              <a:rPr lang="en-ID" dirty="0"/>
              <a:t>The Java Debugger (</a:t>
            </a:r>
            <a:r>
              <a:rPr lang="en-ID" dirty="0" err="1"/>
              <a:t>jdb</a:t>
            </a:r>
            <a:r>
              <a:rPr lang="en-ID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02B8A-3E2D-C902-63DA-C6733725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717" y="1690687"/>
            <a:ext cx="4420716" cy="37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4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AD2F-54ED-070B-6528-CADE3A0A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using Visual Studio Code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6D31-6F05-3688-13A3-14E27FB5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Features:</a:t>
            </a:r>
          </a:p>
          <a:p>
            <a:pPr lvl="1"/>
            <a:r>
              <a:rPr lang="en-US" dirty="0"/>
              <a:t>Breakpoints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/>
              <a:t>Expression Evaluation</a:t>
            </a:r>
          </a:p>
          <a:p>
            <a:pPr lvl="1"/>
            <a:r>
              <a:rPr lang="en-US" dirty="0"/>
              <a:t>Step In/Out/Over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…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590A0-9457-7287-1755-3FDB3DED6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748" y="1690688"/>
            <a:ext cx="5257802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1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603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Errors and Debugging Java</vt:lpstr>
      <vt:lpstr>Common Errors</vt:lpstr>
      <vt:lpstr>PowerPoint Presentation</vt:lpstr>
      <vt:lpstr>PowerPoint Presentation</vt:lpstr>
      <vt:lpstr>PowerPoint Presentation</vt:lpstr>
      <vt:lpstr>PowerPoint Presentation</vt:lpstr>
      <vt:lpstr>Debugging</vt:lpstr>
      <vt:lpstr>Java Debugging Tools</vt:lpstr>
      <vt:lpstr>Debugging using Visual Studio Code</vt:lpstr>
      <vt:lpstr>Breakpoints</vt:lpstr>
      <vt:lpstr>Expression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and Debugging Java</dc:title>
  <dc:creator>Aris</dc:creator>
  <cp:lastModifiedBy>Aris</cp:lastModifiedBy>
  <cp:revision>24</cp:revision>
  <dcterms:created xsi:type="dcterms:W3CDTF">2023-08-18T03:01:07Z</dcterms:created>
  <dcterms:modified xsi:type="dcterms:W3CDTF">2023-08-18T06:45:04Z</dcterms:modified>
</cp:coreProperties>
</file>