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957-E9FB-C517-0A3E-4A8E49E1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85F7-CE1D-E3E7-964C-B674C2AF9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0C0B-40C8-364D-C05F-11EDBDBC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CE96-5210-6ABB-E7BB-3F41D4A2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3209-28D0-B3D3-A80A-E6439EC3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8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A53B-B51C-13FF-CBAD-353E81B0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878C9-4217-84F7-4800-4CD8DFB22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B70E-6B77-F1A8-CECD-D5D8109A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F6B8-1554-9325-BBD5-09FD3AD3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70BFD-A49F-0722-A5A7-621DE890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7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A949F-409C-F166-F9CF-EEF1F5C9A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FC5D9-C11C-35FC-1F59-0A95CB65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40358-BCF9-09E1-3B84-006E83BF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2B65-1A36-4DA2-DC8E-5972DF6A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3289-7485-B891-B95D-930448FA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29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24F-BCB1-7D48-82E7-B59D8ED4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5BCA-11CF-2950-A2BC-BF312C42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37F2-E59B-167D-3FAC-041B92CA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5495-BEB3-3C5A-4C33-D24873DB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D9A4-EB5D-AA02-5E7A-C62E5958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09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C898-1C43-2FFE-B261-0111E0BA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C5E8-B994-C3D2-065A-6A4BAB24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E86C-AA1A-B2FF-9D0B-A709166E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071C-E4BC-D792-73EC-4EF9F797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207D-79DA-A618-BF81-BCE69CE8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3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E3A8-5634-9405-0B3A-5DA4516E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9501-8A58-DC3E-F63B-B8CAAB1D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08FC9-944D-D71D-C541-126497E54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3F28-01DA-BD8C-DE03-B13E6B8B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ACBE-FED6-47A3-C408-82B80B68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646A-7B63-66CB-6D4E-F47D008E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268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B4BF-3777-6AF8-B331-2805525A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13F6-A17F-1A8F-A1F8-A735A6EA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0DCE-7227-3013-B19F-9F2AAA4C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A55D7-9CD5-C141-A2D2-5625FDCBA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FAF82-67CE-CC38-AF2D-DFF1B70BC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D090F-9F64-011C-FDCB-93BCD910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42F28-C41C-2FA1-71DA-FD6DE33A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A228A-FD27-1BC7-7D09-89CE6D47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78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7BEC-B06C-89AF-E41D-7A254152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62260-F27C-72C1-D7B5-79B62BE5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08705-BE9C-B875-DF4A-194EAF8E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8CB9-EA81-8D26-253F-9F7B473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4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E0058-79B7-4E91-3A0F-CC2F7033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288E5-52AE-ABF1-AEE4-54C25E51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EFD7-D0ED-9ACA-83D3-C3CF06C8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30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B9B7-269B-A512-D961-14325623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8DAF-88D0-6DDF-622B-C52A4F9E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5C937-CF3F-DA70-3C31-F61E614E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0ED8-8FB6-F4C3-9557-91A06C2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9170-DD01-7BA1-CE6C-5D1D3BD1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BB5-5F99-1013-68F7-C7591151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16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BF91-C678-CD50-F702-E5C3A433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FBFDF-5E67-C2C6-BFE7-475F16DA2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14048-041D-9B63-AF04-7364C58EA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24DE-41BE-6E82-FE34-CB4CDAA7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07A1-9BB4-0FAB-D22B-6D34BF12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3DCD-015D-F983-05A1-CD165C6B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3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F13A6-D143-F345-BC38-92221305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1CE4E-0AEA-D185-C2DB-F2398EB0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0904-EE06-2CB1-A0EF-C113BD8B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00D7-EDA8-4D04-88E1-7489ADAF5EA8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0381A-1ED1-0B31-5332-64C8BB95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234D-D8BA-5ADC-1468-F2954CD4D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8553-B838-43F3-A629-8F242AC1E5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39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25CB-5167-0527-1A14-CDB5CD97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Debugging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046A9-3C21-72F4-AF70-94FD99351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404"/>
            <a:ext cx="9144000" cy="1317396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363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BE49-A8C2-4ECA-B188-27E356BE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B1D9-E827-9B05-9FFE-44587B1A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957" cy="4351338"/>
          </a:xfrm>
        </p:spPr>
        <p:txBody>
          <a:bodyPr/>
          <a:lstStyle/>
          <a:p>
            <a:r>
              <a:rPr lang="en-US" dirty="0"/>
              <a:t>Amati program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rata-rata input.</a:t>
            </a:r>
          </a:p>
          <a:p>
            <a:r>
              <a:rPr lang="en-US" dirty="0" err="1"/>
              <a:t>Lakukan</a:t>
            </a:r>
            <a:r>
              <a:rPr lang="en-US" dirty="0"/>
              <a:t> debugging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kesalahannya</a:t>
            </a:r>
            <a:r>
              <a:rPr lang="en-US" dirty="0"/>
              <a:t>.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command line argument?</a:t>
            </a:r>
          </a:p>
          <a:p>
            <a:r>
              <a:rPr lang="en-US" dirty="0" err="1"/>
              <a:t>Apa</a:t>
            </a:r>
            <a:r>
              <a:rPr lang="en-US" dirty="0"/>
              <a:t> yang salah </a:t>
            </a:r>
            <a:r>
              <a:rPr lang="en-US" dirty="0" err="1"/>
              <a:t>dengan</a:t>
            </a:r>
            <a:r>
              <a:rPr lang="en-US" dirty="0"/>
              <a:t> program </a:t>
            </a:r>
            <a:r>
              <a:rPr lang="en-US" dirty="0" err="1"/>
              <a:t>tsb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CE7D6-8672-48A8-5F8E-7A0D44EA4354}"/>
              </a:ext>
            </a:extLst>
          </p:cNvPr>
          <p:cNvSpPr txBox="1"/>
          <p:nvPr/>
        </p:nvSpPr>
        <p:spPr>
          <a:xfrm>
            <a:off x="6674177" y="1574276"/>
            <a:ext cx="4807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public class </a:t>
            </a:r>
            <a:r>
              <a:rPr lang="en-ID" dirty="0" err="1"/>
              <a:t>AverageFinder</a:t>
            </a:r>
            <a:r>
              <a:rPr lang="en-ID" dirty="0"/>
              <a:t> {</a:t>
            </a:r>
          </a:p>
          <a:p>
            <a:r>
              <a:rPr lang="en-ID" dirty="0"/>
              <a:t>    public static void main(String[] </a:t>
            </a:r>
            <a:r>
              <a:rPr lang="en-ID" dirty="0" err="1"/>
              <a:t>args</a:t>
            </a:r>
            <a:r>
              <a:rPr lang="en-ID" dirty="0"/>
              <a:t>) {</a:t>
            </a:r>
          </a:p>
          <a:p>
            <a:r>
              <a:rPr lang="en-ID" dirty="0"/>
              <a:t>        </a:t>
            </a:r>
            <a:r>
              <a:rPr lang="en-ID" dirty="0" err="1"/>
              <a:t>System.out.println</a:t>
            </a:r>
            <a:r>
              <a:rPr lang="en-ID" dirty="0"/>
              <a:t>("Average finder v0.1");</a:t>
            </a:r>
          </a:p>
          <a:p>
            <a:r>
              <a:rPr lang="en-ID" dirty="0"/>
              <a:t>        double </a:t>
            </a:r>
            <a:r>
              <a:rPr lang="en-ID" dirty="0" err="1"/>
              <a:t>avg</a:t>
            </a:r>
            <a:r>
              <a:rPr lang="en-ID" dirty="0"/>
              <a:t> = </a:t>
            </a:r>
            <a:r>
              <a:rPr lang="en-ID" dirty="0" err="1"/>
              <a:t>findAverage</a:t>
            </a:r>
            <a:r>
              <a:rPr lang="en-ID" dirty="0"/>
              <a:t>(</a:t>
            </a:r>
            <a:r>
              <a:rPr lang="en-ID" dirty="0" err="1"/>
              <a:t>args</a:t>
            </a:r>
            <a:r>
              <a:rPr lang="en-ID" dirty="0"/>
              <a:t>);</a:t>
            </a:r>
          </a:p>
          <a:p>
            <a:r>
              <a:rPr lang="en-ID" dirty="0"/>
              <a:t>        </a:t>
            </a:r>
            <a:r>
              <a:rPr lang="en-ID" dirty="0" err="1"/>
              <a:t>System.out.println</a:t>
            </a:r>
            <a:r>
              <a:rPr lang="en-ID" dirty="0"/>
              <a:t>("The average is " + </a:t>
            </a:r>
            <a:r>
              <a:rPr lang="en-ID" dirty="0" err="1"/>
              <a:t>avg</a:t>
            </a:r>
            <a:r>
              <a:rPr lang="en-ID" dirty="0"/>
              <a:t>);</a:t>
            </a:r>
          </a:p>
          <a:p>
            <a:r>
              <a:rPr lang="en-ID" dirty="0"/>
              <a:t>    }</a:t>
            </a:r>
          </a:p>
          <a:p>
            <a:endParaRPr lang="en-ID" dirty="0"/>
          </a:p>
          <a:p>
            <a:r>
              <a:rPr lang="en-ID" dirty="0"/>
              <a:t>    private static double </a:t>
            </a:r>
            <a:r>
              <a:rPr lang="en-ID" dirty="0" err="1"/>
              <a:t>findAverage</a:t>
            </a:r>
            <a:r>
              <a:rPr lang="en-ID" dirty="0"/>
              <a:t>(String[] input) {</a:t>
            </a:r>
          </a:p>
          <a:p>
            <a:r>
              <a:rPr lang="en-ID" dirty="0"/>
              <a:t>        double result = 0;</a:t>
            </a:r>
          </a:p>
          <a:p>
            <a:r>
              <a:rPr lang="en-ID" dirty="0"/>
              <a:t>        for (String s : input) {</a:t>
            </a:r>
          </a:p>
          <a:p>
            <a:r>
              <a:rPr lang="en-ID" dirty="0"/>
              <a:t>            result += </a:t>
            </a:r>
            <a:r>
              <a:rPr lang="en-ID" dirty="0" err="1"/>
              <a:t>Integer.parseInt</a:t>
            </a:r>
            <a:r>
              <a:rPr lang="en-ID" dirty="0"/>
              <a:t>(s);</a:t>
            </a:r>
          </a:p>
          <a:p>
            <a:r>
              <a:rPr lang="en-ID" dirty="0"/>
              <a:t>        }</a:t>
            </a:r>
          </a:p>
          <a:p>
            <a:r>
              <a:rPr lang="en-ID" dirty="0"/>
              <a:t>        return result;</a:t>
            </a:r>
          </a:p>
          <a:p>
            <a:r>
              <a:rPr lang="en-ID" dirty="0"/>
              <a:t>    }</a:t>
            </a:r>
          </a:p>
          <a:p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37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3C64A-F2AE-3BE5-C9F4-CF3FDF4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0" y="801475"/>
            <a:ext cx="9439745" cy="50148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1185DB1-81AE-8CBC-2951-83199EA91847}"/>
              </a:ext>
            </a:extLst>
          </p:cNvPr>
          <p:cNvSpPr/>
          <p:nvPr/>
        </p:nvSpPr>
        <p:spPr>
          <a:xfrm>
            <a:off x="3836709" y="2334639"/>
            <a:ext cx="3271101" cy="13229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B5455B-7B7F-4F31-7112-30FC4386B8A4}"/>
              </a:ext>
            </a:extLst>
          </p:cNvPr>
          <p:cNvSpPr/>
          <p:nvPr/>
        </p:nvSpPr>
        <p:spPr>
          <a:xfrm>
            <a:off x="1809345" y="904672"/>
            <a:ext cx="1468876" cy="8365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AF84885-C2E4-0A11-41A3-51B1BC6C0DA2}"/>
              </a:ext>
            </a:extLst>
          </p:cNvPr>
          <p:cNvSpPr/>
          <p:nvPr/>
        </p:nvSpPr>
        <p:spPr>
          <a:xfrm>
            <a:off x="1994170" y="482576"/>
            <a:ext cx="301557" cy="422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9AD5569-5F9B-2C1A-72E6-AE8516C2BF49}"/>
              </a:ext>
            </a:extLst>
          </p:cNvPr>
          <p:cNvSpPr/>
          <p:nvPr/>
        </p:nvSpPr>
        <p:spPr>
          <a:xfrm>
            <a:off x="2838270" y="264761"/>
            <a:ext cx="301557" cy="422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14EDD1-B483-8936-3D5F-D471D843BA1E}"/>
              </a:ext>
            </a:extLst>
          </p:cNvPr>
          <p:cNvSpPr/>
          <p:nvPr/>
        </p:nvSpPr>
        <p:spPr>
          <a:xfrm>
            <a:off x="2989048" y="4834647"/>
            <a:ext cx="2750271" cy="10963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811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F75F-75C0-2167-F8F0-67E7B03A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C69D-1419-3973-0195-1C8150A4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313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Latihan Debugging</vt:lpstr>
      <vt:lpstr>Latihan 1</vt:lpstr>
      <vt:lpstr>PowerPoint Presentation</vt:lpstr>
      <vt:lpstr>Latihan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Debugging</dc:title>
  <dc:creator>Aris</dc:creator>
  <cp:lastModifiedBy>Aris</cp:lastModifiedBy>
  <cp:revision>6</cp:revision>
  <dcterms:created xsi:type="dcterms:W3CDTF">2023-08-18T06:46:36Z</dcterms:created>
  <dcterms:modified xsi:type="dcterms:W3CDTF">2023-08-18T08:19:58Z</dcterms:modified>
</cp:coreProperties>
</file>