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595A-4BD9-9BD4-925E-9A7F298EE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8B19A-D08D-A2C7-FBDC-E6CDFE422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7A6E8-167C-4DAF-98CB-B4A9D49B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01990-CDF5-2A52-DCF7-DF0DE6CD7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8CA-B249-DD03-C8D9-D4A42E88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090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97EE-B1A7-025F-8E1C-E3529EC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0E3E2-B69F-1F88-B4B2-CE577792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D6AA-C23A-B9F5-E2CA-40C229E0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1631-89F1-EC66-60DC-CA9D9874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1DDF-3AF0-AF38-737F-87DE4B4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83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29793-394E-279C-68F2-7E02B7BBB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606B9-2F34-EB96-2789-0ED3F3DD5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53488-E7FB-20E4-6E74-6BA00623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FB6B-0F7D-CBF7-61B2-61A1B402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DF84-ED71-21A9-033B-3095F2F6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787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B8D4-5DAE-055C-EF0E-94791039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F0BA-0959-A581-13A6-3F60696B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6A591-F1F9-F57E-7E58-A0C3B1050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5A68A-88D7-D965-AEEA-76139208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4A85-73FF-2CA7-3C6A-E9570357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429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F828-C0FF-5153-A245-A7A87D0B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1F5C-FAA0-0D19-E87C-BB104C3C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F9F4C-7C69-5428-3E5F-65C0B4A2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904A-E8C0-6B31-2A7F-52DE39C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B746-0F44-10DF-C8CB-D4EB60CF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159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BFE9-04FA-521F-8208-4CC0CB16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E1291-C57E-8955-8B2E-C42E8D99F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54DBA-F682-E41A-2C2A-A2C8171BB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3F3B1-ACD5-5F93-58EC-901B04CA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2AA43-F0DA-0470-DBC2-5F362ECF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046FC-29B1-DDA7-E2F6-2FE02B4E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63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4ACF-EB2F-C67C-41F9-356965E3D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478C2-E8CE-B7EE-D291-A293B9CC6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7F5EB-83D8-95EB-02E6-15396E97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F5462-4F62-C6B0-E072-ABC6BF7DD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0986F-F6FE-D20D-A6E1-6581C2102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52E611-DC1F-5D40-16B3-A583EEBB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DEFD9-AF03-C2FD-495D-0326C191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B097B-5631-5CE0-9FD9-A81E30D7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94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CAF0-1133-2BED-A80A-A20C2455A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F1DD8-F3C6-385F-4221-8EDBFA45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D3A86-1EBD-646B-22F1-6C201001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7594D-7F98-311A-7C86-1321EF67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502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2A721-7E6D-CF32-B837-F5658BD5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48EDB-163B-B8AD-B729-03661379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8C083-A32A-DF6E-817B-A06D7DC3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715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892F-36BB-7737-EF39-1EF405A5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2692-7423-9D91-D4E6-A6653F66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FE9A4-5DEE-455C-A81A-C0C1AAEAE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EE174-5D92-89BE-77D3-568CFFC3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8D41C-2AB5-BF95-CDFA-DDC6F006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E7F96-4171-2C0E-7839-D15F8B2C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30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FB20-1D07-5B35-13FD-AFF23AFE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0F8CA-9CFA-2748-BE24-66E84E6F8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7084-5355-3FC1-CA54-4CDE7B9CE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F7D05-97D9-47DB-00F2-1775015C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81C08-6DB4-FD5D-E53B-BE8E7AF0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8845E-628B-41A9-D751-AAA20C9D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87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3AF3A9-98D8-89A6-A788-6A505101C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DF29F-D39D-3F6B-ADB8-47C71729B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009A-C4D3-AB29-417C-E0369C8E99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EA973-DE81-45E7-833A-65F88D34E333}" type="datetimeFigureOut">
              <a:rPr lang="en-ID" smtClean="0"/>
              <a:t>04/09/2023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719A4-3788-D8AF-6DC1-8EEB83177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3638-E88E-0247-9E71-4B7BEFD35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070A-9084-4779-A532-5D2E31886D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922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294C-E2B8-EF43-36BE-BC8D28853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OOP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D5233-6457-14CC-D6C9-AC4802A1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002"/>
            <a:ext cx="9144000" cy="1458798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951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79CA-AAF2-A1BC-EB6E-E4041393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CDAD4-6B44-BA62-8DCF-5CE57384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3181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Buatlah</a:t>
            </a:r>
            <a:r>
              <a:rPr lang="en-US" dirty="0"/>
              <a:t> class diagram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Binatang yang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dipelihara</a:t>
            </a:r>
            <a:r>
              <a:rPr lang="en-US" dirty="0"/>
              <a:t> di </a:t>
            </a:r>
            <a:r>
              <a:rPr lang="en-US" dirty="0" err="1"/>
              <a:t>rumah</a:t>
            </a:r>
            <a:endParaRPr lang="en-US" dirty="0"/>
          </a:p>
          <a:p>
            <a:pPr lvl="1"/>
            <a:r>
              <a:rPr lang="en-US" dirty="0" err="1"/>
              <a:t>Identifikasi</a:t>
            </a:r>
            <a:r>
              <a:rPr lang="en-US" dirty="0"/>
              <a:t> data yang </a:t>
            </a:r>
            <a:r>
              <a:rPr lang="en-US" dirty="0" err="1"/>
              <a:t>dibutuhkan</a:t>
            </a:r>
            <a:endParaRPr lang="en-US" dirty="0"/>
          </a:p>
          <a:p>
            <a:pPr lvl="1"/>
            <a:r>
              <a:rPr lang="en-US" dirty="0" err="1"/>
              <a:t>Identifikasi</a:t>
            </a:r>
            <a:r>
              <a:rPr lang="en-US" dirty="0"/>
              <a:t> method/function </a:t>
            </a:r>
            <a:r>
              <a:rPr lang="en-US" dirty="0" err="1"/>
              <a:t>nya</a:t>
            </a:r>
            <a:endParaRPr lang="en-US" dirty="0"/>
          </a:p>
          <a:p>
            <a:pPr lvl="1"/>
            <a:r>
              <a:rPr lang="en-US" dirty="0" err="1"/>
              <a:t>Identifikasi</a:t>
            </a:r>
            <a:r>
              <a:rPr lang="en-US" dirty="0"/>
              <a:t> mana yang </a:t>
            </a:r>
            <a:r>
              <a:rPr lang="en-US" dirty="0" err="1"/>
              <a:t>sama</a:t>
            </a:r>
            <a:endParaRPr lang="en-US" dirty="0"/>
          </a:p>
          <a:p>
            <a:pPr lvl="1"/>
            <a:r>
              <a:rPr lang="en-US" dirty="0" err="1"/>
              <a:t>Identifikasi</a:t>
            </a:r>
            <a:r>
              <a:rPr lang="en-US" dirty="0"/>
              <a:t> mana yang </a:t>
            </a:r>
            <a:r>
              <a:rPr lang="en-US" dirty="0" err="1"/>
              <a:t>unik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class </a:t>
            </a:r>
            <a:r>
              <a:rPr lang="en-US" dirty="0" err="1"/>
              <a:t>dalam</a:t>
            </a:r>
            <a:r>
              <a:rPr lang="en-US" dirty="0"/>
              <a:t> Java</a:t>
            </a:r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tunjukkan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 err="1"/>
              <a:t>Polymorphisme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override</a:t>
            </a:r>
          </a:p>
          <a:p>
            <a:pPr lvl="1"/>
            <a:r>
              <a:rPr lang="en-US" dirty="0" err="1"/>
              <a:t>Polymorphisme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overload  </a:t>
            </a:r>
            <a:endParaRPr lang="en-ID" dirty="0"/>
          </a:p>
        </p:txBody>
      </p:sp>
      <p:pic>
        <p:nvPicPr>
          <p:cNvPr id="1026" name="Picture 2" descr="Premium Vector | Chicken cartoon colored clipart illustration">
            <a:extLst>
              <a:ext uri="{FF2B5EF4-FFF2-40B4-BE49-F238E27FC236}">
                <a16:creationId xmlns:a16="http://schemas.microsoft.com/office/drawing/2014/main" id="{9DAB4118-7527-83EC-A035-76E7052E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46" y="3649647"/>
            <a:ext cx="2051657" cy="20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te little dog cartoon isolated on white | Download on Freepik">
            <a:extLst>
              <a:ext uri="{FF2B5EF4-FFF2-40B4-BE49-F238E27FC236}">
                <a16:creationId xmlns:a16="http://schemas.microsoft.com/office/drawing/2014/main" id="{761E4D9A-2E46-6931-1E86-1685CCC09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381" y="36496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llustration of cute colored cat. Cartoon cat image in png format. Suitable  for children's book design elements. Introduction of cats to children.  Books or posters about animal 13078569 PNG">
            <a:extLst>
              <a:ext uri="{FF2B5EF4-FFF2-40B4-BE49-F238E27FC236}">
                <a16:creationId xmlns:a16="http://schemas.microsoft.com/office/drawing/2014/main" id="{A910FCE4-CDA5-2997-86E1-2202A64E0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56" y="351471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4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A4B0-51F6-2464-391C-43A7B9D4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Binatang </a:t>
            </a:r>
            <a:r>
              <a:rPr lang="en-US" dirty="0" err="1"/>
              <a:t>Peliharaan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845401-EFA2-9FD8-277A-422DB79E4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26786"/>
              </p:ext>
            </p:extLst>
          </p:nvPr>
        </p:nvGraphicFramePr>
        <p:xfrm>
          <a:off x="2234153" y="1825625"/>
          <a:ext cx="9119644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690">
                  <a:extLst>
                    <a:ext uri="{9D8B030D-6E8A-4147-A177-3AD203B41FA5}">
                      <a16:colId xmlns:a16="http://schemas.microsoft.com/office/drawing/2014/main" val="380274784"/>
                    </a:ext>
                  </a:extLst>
                </a:gridCol>
                <a:gridCol w="2910132">
                  <a:extLst>
                    <a:ext uri="{9D8B030D-6E8A-4147-A177-3AD203B41FA5}">
                      <a16:colId xmlns:a16="http://schemas.microsoft.com/office/drawing/2014/main" val="2052829664"/>
                    </a:ext>
                  </a:extLst>
                </a:gridCol>
                <a:gridCol w="2279911">
                  <a:extLst>
                    <a:ext uri="{9D8B030D-6E8A-4147-A177-3AD203B41FA5}">
                      <a16:colId xmlns:a16="http://schemas.microsoft.com/office/drawing/2014/main" val="781392420"/>
                    </a:ext>
                  </a:extLst>
                </a:gridCol>
                <a:gridCol w="2279911">
                  <a:extLst>
                    <a:ext uri="{9D8B030D-6E8A-4147-A177-3AD203B41FA5}">
                      <a16:colId xmlns:a16="http://schemas.microsoft.com/office/drawing/2014/main" val="282822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Kucing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Anjing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Ayam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45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Punya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  <a:p>
                      <a:r>
                        <a:rPr lang="en-US" dirty="0"/>
                        <a:t>Kaki = 4</a:t>
                      </a:r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  <a:p>
                      <a:r>
                        <a:rPr lang="en-US" dirty="0"/>
                        <a:t>Kaki = 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  <a:p>
                      <a:r>
                        <a:rPr lang="en-US" dirty="0"/>
                        <a:t>Kaki = 2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68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Kemampuan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meong</a:t>
                      </a:r>
                      <a:endParaRPr lang="en-US" dirty="0"/>
                    </a:p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Suara</a:t>
                      </a:r>
                      <a:r>
                        <a:rPr lang="en-US" dirty="0"/>
                        <a:t> guk </a:t>
                      </a:r>
                      <a:r>
                        <a:rPr lang="en-US" dirty="0" err="1"/>
                        <a:t>guk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Suara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kukuruyuk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27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Hal </a:t>
                      </a:r>
                      <a:r>
                        <a:rPr lang="en-US" dirty="0" err="1"/>
                        <a:t>khusus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Punya </a:t>
                      </a:r>
                      <a:r>
                        <a:rPr lang="en-US" dirty="0" err="1"/>
                        <a:t>taji</a:t>
                      </a:r>
                      <a:endParaRPr lang="en-US" dirty="0"/>
                    </a:p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59544"/>
                  </a:ext>
                </a:extLst>
              </a:tr>
            </a:tbl>
          </a:graphicData>
        </a:graphic>
      </p:graphicFrame>
      <p:pic>
        <p:nvPicPr>
          <p:cNvPr id="5" name="Picture 2" descr="Premium Vector | Chicken cartoon colored clipart illustration">
            <a:extLst>
              <a:ext uri="{FF2B5EF4-FFF2-40B4-BE49-F238E27FC236}">
                <a16:creationId xmlns:a16="http://schemas.microsoft.com/office/drawing/2014/main" id="{73E904E3-E631-DB21-2DD7-778DE295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027" y="4671406"/>
            <a:ext cx="2051657" cy="2051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ute little dog cartoon isolated on white | Download on Freepik">
            <a:extLst>
              <a:ext uri="{FF2B5EF4-FFF2-40B4-BE49-F238E27FC236}">
                <a16:creationId xmlns:a16="http://schemas.microsoft.com/office/drawing/2014/main" id="{6AB65587-A21D-C8F2-CF4C-32B0CC0D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15" y="464797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llustration of cute colored cat. Cartoon cat image in png format. Suitable  for children's book design elements. Introduction of cats to children.  Books or posters about animal 13078569 PNG">
            <a:extLst>
              <a:ext uri="{FF2B5EF4-FFF2-40B4-BE49-F238E27FC236}">
                <a16:creationId xmlns:a16="http://schemas.microsoft.com/office/drawing/2014/main" id="{CFDC607D-FD9D-CB88-42E4-7F20FAB58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004" y="45799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51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A1AC-9A90-3539-56E8-39D80ED7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class in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3C8C-2EF7-DE7E-3ED3-A5D1FCE6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D" dirty="0"/>
              <a:t>Define Class Attributes </a:t>
            </a:r>
            <a:r>
              <a:rPr lang="en-ID" dirty="0">
                <a:sym typeface="Wingdings" panose="05000000000000000000" pitchFamily="2" charset="2"/>
              </a:rPr>
              <a:t> private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E8DCD-0A7E-CCF6-C1AD-F488A0ECC094}"/>
              </a:ext>
            </a:extLst>
          </p:cNvPr>
          <p:cNvSpPr txBox="1"/>
          <p:nvPr/>
        </p:nvSpPr>
        <p:spPr>
          <a:xfrm>
            <a:off x="1583703" y="2658359"/>
            <a:ext cx="325224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private int </a:t>
            </a:r>
            <a:r>
              <a:rPr lang="en-US" dirty="0" err="1"/>
              <a:t>myField</a:t>
            </a:r>
            <a:r>
              <a:rPr lang="en-US" dirty="0"/>
              <a:t>;</a:t>
            </a:r>
          </a:p>
          <a:p>
            <a:r>
              <a:rPr lang="en-US" dirty="0"/>
              <a:t>    private String </a:t>
            </a:r>
            <a:r>
              <a:rPr lang="en-US" dirty="0" err="1"/>
              <a:t>anotherField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// </a:t>
            </a:r>
            <a:r>
              <a:rPr lang="en-US" dirty="0" err="1"/>
              <a:t>taruh</a:t>
            </a:r>
            <a:r>
              <a:rPr lang="en-US" dirty="0"/>
              <a:t> constructor di </a:t>
            </a:r>
            <a:r>
              <a:rPr lang="en-US" dirty="0" err="1"/>
              <a:t>sini</a:t>
            </a:r>
            <a:endParaRPr lang="en-US" dirty="0"/>
          </a:p>
          <a:p>
            <a:endParaRPr lang="en-US" dirty="0"/>
          </a:p>
          <a:p>
            <a:r>
              <a:rPr lang="en-US" dirty="0"/>
              <a:t>  // </a:t>
            </a:r>
            <a:r>
              <a:rPr lang="en-US" dirty="0" err="1"/>
              <a:t>taruh</a:t>
            </a:r>
            <a:r>
              <a:rPr lang="en-US" dirty="0"/>
              <a:t> method di </a:t>
            </a:r>
            <a:r>
              <a:rPr lang="en-US" dirty="0" err="1"/>
              <a:t>sini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7B1A07-6601-5780-3627-2F4C4EFF5331}"/>
              </a:ext>
            </a:extLst>
          </p:cNvPr>
          <p:cNvSpPr txBox="1">
            <a:spLocks/>
          </p:cNvSpPr>
          <p:nvPr/>
        </p:nvSpPr>
        <p:spPr>
          <a:xfrm>
            <a:off x="6269610" y="1825625"/>
            <a:ext cx="5551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Create Constructor </a:t>
            </a:r>
            <a:r>
              <a:rPr lang="en-ID" dirty="0">
                <a:sym typeface="Wingdings" panose="05000000000000000000" pitchFamily="2" charset="2"/>
              </a:rPr>
              <a:t> 1 </a:t>
            </a:r>
            <a:r>
              <a:rPr lang="en-ID" dirty="0" err="1">
                <a:sym typeface="Wingdings" panose="05000000000000000000" pitchFamily="2" charset="2"/>
              </a:rPr>
              <a:t>atau</a:t>
            </a:r>
            <a:r>
              <a:rPr lang="en-ID" dirty="0">
                <a:sym typeface="Wingdings" panose="05000000000000000000" pitchFamily="2" charset="2"/>
              </a:rPr>
              <a:t> </a:t>
            </a:r>
            <a:r>
              <a:rPr lang="en-ID" dirty="0" err="1">
                <a:sym typeface="Wingdings" panose="05000000000000000000" pitchFamily="2" charset="2"/>
              </a:rPr>
              <a:t>lebih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06E5C-6BB0-C4E3-63D8-EA9A1B4FFAC2}"/>
              </a:ext>
            </a:extLst>
          </p:cNvPr>
          <p:cNvSpPr txBox="1"/>
          <p:nvPr/>
        </p:nvSpPr>
        <p:spPr>
          <a:xfrm>
            <a:off x="6841503" y="2395978"/>
            <a:ext cx="45932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, String s) {</a:t>
            </a:r>
          </a:p>
          <a:p>
            <a:r>
              <a:rPr lang="en-US" dirty="0"/>
              <a:t>    </a:t>
            </a:r>
            <a:r>
              <a:rPr lang="en-US" dirty="0" err="1"/>
              <a:t>this.myField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this.anotherField</a:t>
            </a:r>
            <a:r>
              <a:rPr lang="en-US" dirty="0"/>
              <a:t> = s;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5639F-7692-5B6C-2F9D-A518D4F0BA2B}"/>
              </a:ext>
            </a:extLst>
          </p:cNvPr>
          <p:cNvSpPr txBox="1"/>
          <p:nvPr/>
        </p:nvSpPr>
        <p:spPr>
          <a:xfrm>
            <a:off x="6841503" y="3849301"/>
            <a:ext cx="459321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  <a:r>
              <a:rPr lang="en-US" dirty="0" err="1"/>
              <a:t>MyClass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this.myField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this.anotherField</a:t>
            </a:r>
            <a:r>
              <a:rPr lang="en-US" dirty="0"/>
              <a:t> = “</a:t>
            </a:r>
            <a:r>
              <a:rPr lang="en-US" dirty="0" err="1"/>
              <a:t>kosong</a:t>
            </a:r>
            <a:r>
              <a:rPr lang="en-US" dirty="0"/>
              <a:t>”;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6BDEA9-2772-4C06-40E4-1AA98F8A1F6E}"/>
              </a:ext>
            </a:extLst>
          </p:cNvPr>
          <p:cNvCxnSpPr/>
          <p:nvPr/>
        </p:nvCxnSpPr>
        <p:spPr>
          <a:xfrm flipV="1">
            <a:off x="4506012" y="2799761"/>
            <a:ext cx="2149312" cy="1121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43E1B7-7ECD-3544-AC14-763DC8AACF9C}"/>
              </a:ext>
            </a:extLst>
          </p:cNvPr>
          <p:cNvCxnSpPr/>
          <p:nvPr/>
        </p:nvCxnSpPr>
        <p:spPr>
          <a:xfrm>
            <a:off x="4383464" y="4100660"/>
            <a:ext cx="2243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023802-E799-8ECE-F69A-C105145CEBD5}"/>
              </a:ext>
            </a:extLst>
          </p:cNvPr>
          <p:cNvSpPr txBox="1"/>
          <p:nvPr/>
        </p:nvSpPr>
        <p:spPr>
          <a:xfrm>
            <a:off x="7031217" y="810663"/>
            <a:ext cx="3762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Misal</a:t>
            </a:r>
            <a:r>
              <a:rPr lang="en-US" sz="2400" b="1" dirty="0">
                <a:solidFill>
                  <a:srgbClr val="FF0000"/>
                </a:solidFill>
              </a:rPr>
              <a:t>: class Binatang</a:t>
            </a:r>
            <a:endParaRPr lang="en-ID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A1AC-9A90-3539-56E8-39D80ED7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class in 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3C8C-2EF7-DE7E-3ED3-A5D1FCE6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ID" dirty="0"/>
              <a:t>Define Class Attributes </a:t>
            </a:r>
            <a:r>
              <a:rPr lang="en-ID" dirty="0">
                <a:sym typeface="Wingdings" panose="05000000000000000000" pitchFamily="2" charset="2"/>
              </a:rPr>
              <a:t> private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1E8DCD-0A7E-CCF6-C1AD-F488A0ECC094}"/>
              </a:ext>
            </a:extLst>
          </p:cNvPr>
          <p:cNvSpPr txBox="1"/>
          <p:nvPr/>
        </p:nvSpPr>
        <p:spPr>
          <a:xfrm>
            <a:off x="1583703" y="2658359"/>
            <a:ext cx="325224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private int </a:t>
            </a:r>
            <a:r>
              <a:rPr lang="en-US" b="1" dirty="0" err="1">
                <a:solidFill>
                  <a:srgbClr val="FF0000"/>
                </a:solidFill>
              </a:rPr>
              <a:t>myField</a:t>
            </a:r>
            <a:r>
              <a:rPr lang="en-US" dirty="0"/>
              <a:t>;</a:t>
            </a:r>
          </a:p>
          <a:p>
            <a:r>
              <a:rPr lang="en-US" dirty="0"/>
              <a:t>    private String </a:t>
            </a:r>
            <a:r>
              <a:rPr lang="en-US" dirty="0" err="1"/>
              <a:t>anotherField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// </a:t>
            </a:r>
            <a:r>
              <a:rPr lang="en-US" dirty="0" err="1"/>
              <a:t>taruh</a:t>
            </a:r>
            <a:r>
              <a:rPr lang="en-US" dirty="0"/>
              <a:t> constructor di </a:t>
            </a:r>
            <a:r>
              <a:rPr lang="en-US" dirty="0" err="1"/>
              <a:t>sini</a:t>
            </a:r>
            <a:endParaRPr lang="en-US" dirty="0"/>
          </a:p>
          <a:p>
            <a:endParaRPr lang="en-US" dirty="0"/>
          </a:p>
          <a:p>
            <a:r>
              <a:rPr lang="en-US" dirty="0"/>
              <a:t>  // </a:t>
            </a:r>
            <a:r>
              <a:rPr lang="en-US" dirty="0" err="1"/>
              <a:t>taruh</a:t>
            </a:r>
            <a:r>
              <a:rPr lang="en-US" dirty="0"/>
              <a:t> method di </a:t>
            </a:r>
            <a:r>
              <a:rPr lang="en-US" dirty="0" err="1"/>
              <a:t>sini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ID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7B1A07-6601-5780-3627-2F4C4EFF5331}"/>
              </a:ext>
            </a:extLst>
          </p:cNvPr>
          <p:cNvSpPr txBox="1">
            <a:spLocks/>
          </p:cNvSpPr>
          <p:nvPr/>
        </p:nvSpPr>
        <p:spPr>
          <a:xfrm>
            <a:off x="6269610" y="1825625"/>
            <a:ext cx="5551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Define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B06E5C-6BB0-C4E3-63D8-EA9A1B4FFAC2}"/>
              </a:ext>
            </a:extLst>
          </p:cNvPr>
          <p:cNvSpPr txBox="1"/>
          <p:nvPr/>
        </p:nvSpPr>
        <p:spPr>
          <a:xfrm>
            <a:off x="6841503" y="2395978"/>
            <a:ext cx="459321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doSomething</a:t>
            </a:r>
            <a:r>
              <a:rPr lang="en-US" dirty="0"/>
              <a:t>() {</a:t>
            </a:r>
          </a:p>
          <a:p>
            <a:r>
              <a:rPr lang="en-US" dirty="0"/>
              <a:t>    // Implementation here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5639F-7692-5B6C-2F9D-A518D4F0BA2B}"/>
              </a:ext>
            </a:extLst>
          </p:cNvPr>
          <p:cNvSpPr txBox="1"/>
          <p:nvPr/>
        </p:nvSpPr>
        <p:spPr>
          <a:xfrm>
            <a:off x="6866641" y="3466837"/>
            <a:ext cx="459321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public int </a:t>
            </a:r>
            <a:r>
              <a:rPr lang="en-US" dirty="0" err="1"/>
              <a:t>getMyField</a:t>
            </a:r>
            <a:r>
              <a:rPr lang="en-US" dirty="0"/>
              <a:t>() {</a:t>
            </a:r>
          </a:p>
          <a:p>
            <a:r>
              <a:rPr lang="en-US" dirty="0"/>
              <a:t>    return </a:t>
            </a:r>
            <a:r>
              <a:rPr lang="en-US" dirty="0" err="1"/>
              <a:t>myField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setMyField</a:t>
            </a:r>
            <a:r>
              <a:rPr lang="en-US" dirty="0"/>
              <a:t>(int </a:t>
            </a:r>
            <a:r>
              <a:rPr lang="en-US" b="1" dirty="0" err="1">
                <a:solidFill>
                  <a:schemeClr val="accent1"/>
                </a:solidFill>
              </a:rPr>
              <a:t>myField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b="1" dirty="0" err="1">
                <a:solidFill>
                  <a:srgbClr val="FF0000"/>
                </a:solidFill>
              </a:rPr>
              <a:t>this.myField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chemeClr val="accent1"/>
                </a:solidFill>
              </a:rPr>
              <a:t>myField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C44D2E-EDD5-CFA2-2704-D8EF40757758}"/>
              </a:ext>
            </a:extLst>
          </p:cNvPr>
          <p:cNvCxnSpPr/>
          <p:nvPr/>
        </p:nvCxnSpPr>
        <p:spPr>
          <a:xfrm flipV="1">
            <a:off x="4345757" y="3223967"/>
            <a:ext cx="2271859" cy="119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04452C-574E-E0F3-A41F-8DEB290BCBA0}"/>
              </a:ext>
            </a:extLst>
          </p:cNvPr>
          <p:cNvCxnSpPr/>
          <p:nvPr/>
        </p:nvCxnSpPr>
        <p:spPr>
          <a:xfrm>
            <a:off x="4194928" y="4590854"/>
            <a:ext cx="2498103" cy="197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EDFCEE-F944-4CC0-BF81-EA817B9460E8}"/>
              </a:ext>
            </a:extLst>
          </p:cNvPr>
          <p:cNvSpPr txBox="1"/>
          <p:nvPr/>
        </p:nvSpPr>
        <p:spPr>
          <a:xfrm>
            <a:off x="5922391" y="5610319"/>
            <a:ext cx="555160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@Override</a:t>
            </a:r>
          </a:p>
          <a:p>
            <a:r>
              <a:rPr lang="en-US" sz="1200" dirty="0"/>
              <a:t>public String </a:t>
            </a:r>
            <a:r>
              <a:rPr lang="en-US" sz="1200" dirty="0" err="1"/>
              <a:t>toString</a:t>
            </a:r>
            <a:r>
              <a:rPr lang="en-US" sz="1200" dirty="0"/>
              <a:t>() {</a:t>
            </a:r>
          </a:p>
          <a:p>
            <a:r>
              <a:rPr lang="en-US" sz="1200" dirty="0"/>
              <a:t>    return "</a:t>
            </a:r>
            <a:r>
              <a:rPr lang="en-US" sz="1200" dirty="0" err="1"/>
              <a:t>MyClass</a:t>
            </a:r>
            <a:r>
              <a:rPr lang="en-US" sz="1200" dirty="0"/>
              <a:t> [</a:t>
            </a:r>
            <a:r>
              <a:rPr lang="en-US" sz="1200" dirty="0" err="1"/>
              <a:t>myField</a:t>
            </a:r>
            <a:r>
              <a:rPr lang="en-US" sz="1200" dirty="0"/>
              <a:t>=" + </a:t>
            </a:r>
            <a:r>
              <a:rPr lang="en-US" sz="1200" dirty="0" err="1"/>
              <a:t>myField</a:t>
            </a:r>
            <a:r>
              <a:rPr lang="en-US" sz="1200" dirty="0"/>
              <a:t> + ", </a:t>
            </a:r>
            <a:r>
              <a:rPr lang="en-US" sz="1200" dirty="0" err="1"/>
              <a:t>anotherField</a:t>
            </a:r>
            <a:r>
              <a:rPr lang="en-US" sz="1200" dirty="0"/>
              <a:t>=" + </a:t>
            </a:r>
            <a:r>
              <a:rPr lang="en-US" sz="1200" dirty="0" err="1"/>
              <a:t>anotherField</a:t>
            </a:r>
            <a:r>
              <a:rPr lang="en-US" sz="1200" dirty="0"/>
              <a:t> + "]";</a:t>
            </a:r>
          </a:p>
          <a:p>
            <a:r>
              <a:rPr lang="en-US" sz="1200" dirty="0"/>
              <a:t>}</a:t>
            </a:r>
          </a:p>
          <a:p>
            <a:endParaRPr lang="en-ID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5B18CB-FD7E-6F6F-6368-269F7BCC6644}"/>
              </a:ext>
            </a:extLst>
          </p:cNvPr>
          <p:cNvCxnSpPr/>
          <p:nvPr/>
        </p:nvCxnSpPr>
        <p:spPr>
          <a:xfrm>
            <a:off x="4100660" y="4788816"/>
            <a:ext cx="1517715" cy="82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E0F94C-6F17-2D94-9CEC-DC9E6A2C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233" y="2976280"/>
            <a:ext cx="3249105" cy="3759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EE910F-3303-82C6-46F2-F33E554E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3587-2866-A9B8-C7A7-172CA3E3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7379" cy="4351338"/>
          </a:xfrm>
        </p:spPr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b="1" dirty="0"/>
              <a:t>class diagram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jenis-jenis</a:t>
            </a:r>
            <a:r>
              <a:rPr lang="en-US" dirty="0"/>
              <a:t> </a:t>
            </a:r>
            <a:r>
              <a:rPr lang="en-US" dirty="0" err="1"/>
              <a:t>kendaraan</a:t>
            </a:r>
            <a:endParaRPr lang="en-US" dirty="0"/>
          </a:p>
          <a:p>
            <a:pPr lvl="1"/>
            <a:r>
              <a:rPr lang="en-US" dirty="0"/>
              <a:t>Mobil</a:t>
            </a:r>
          </a:p>
          <a:p>
            <a:pPr lvl="1"/>
            <a:r>
              <a:rPr lang="en-US" dirty="0" err="1"/>
              <a:t>Sepeda</a:t>
            </a:r>
            <a:r>
              <a:rPr lang="en-US" dirty="0"/>
              <a:t> motor</a:t>
            </a:r>
          </a:p>
          <a:p>
            <a:pPr lvl="1"/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pancal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dll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class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dsb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5FBA9-F538-9D70-55DE-D7B3F816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82" y="122318"/>
            <a:ext cx="4225480" cy="34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94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2CB-D96E-659B-DD98-5A1EB23E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375B-EB3E-17EA-94FB-B6B7079B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2159" cy="4351338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Buat</a:t>
            </a:r>
            <a:r>
              <a:rPr lang="en-US" dirty="0"/>
              <a:t> class diagram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inheritance pada </a:t>
            </a:r>
            <a:r>
              <a:rPr lang="en-US" dirty="0" err="1"/>
              <a:t>anggota</a:t>
            </a:r>
            <a:r>
              <a:rPr lang="en-US" dirty="0"/>
              <a:t>/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:</a:t>
            </a:r>
          </a:p>
          <a:p>
            <a:endParaRPr lang="en-US" dirty="0"/>
          </a:p>
          <a:p>
            <a:pPr lvl="1"/>
            <a:r>
              <a:rPr lang="en-US" dirty="0" err="1"/>
              <a:t>Mahasiswa</a:t>
            </a:r>
            <a:endParaRPr lang="en-US" dirty="0"/>
          </a:p>
          <a:p>
            <a:pPr lvl="1"/>
            <a:r>
              <a:rPr lang="en-US" dirty="0" err="1"/>
              <a:t>Dosen</a:t>
            </a:r>
            <a:endParaRPr lang="en-US" dirty="0"/>
          </a:p>
          <a:p>
            <a:pPr lvl="1"/>
            <a:r>
              <a:rPr lang="en-US" dirty="0" err="1"/>
              <a:t>Karyawan</a:t>
            </a:r>
            <a:endParaRPr lang="en-US" dirty="0"/>
          </a:p>
          <a:p>
            <a:pPr lvl="1"/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class </a:t>
            </a:r>
            <a:r>
              <a:rPr lang="en-US" dirty="0" err="1"/>
              <a:t>dalam</a:t>
            </a:r>
            <a:r>
              <a:rPr lang="en-US" dirty="0"/>
              <a:t> Java yang </a:t>
            </a:r>
            <a:r>
              <a:rPr lang="en-US" dirty="0" err="1"/>
              <a:t>sesuai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E6A9-F7E7-5B70-5501-F09514C9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59" y="8280"/>
            <a:ext cx="3634627" cy="2932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7A535-971C-E152-A289-40CBF78E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359" y="2940509"/>
            <a:ext cx="4515439" cy="390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6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Latihan OOP</vt:lpstr>
      <vt:lpstr>Latihan 1</vt:lpstr>
      <vt:lpstr>Binatang Peliharaan</vt:lpstr>
      <vt:lpstr>Designing a class in Java</vt:lpstr>
      <vt:lpstr>Designing a class in Java</vt:lpstr>
      <vt:lpstr>Latihan 2</vt:lpstr>
      <vt:lpstr>Latihan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OOP</dc:title>
  <dc:creator>Aris</dc:creator>
  <cp:lastModifiedBy>Aris</cp:lastModifiedBy>
  <cp:revision>18</cp:revision>
  <dcterms:created xsi:type="dcterms:W3CDTF">2023-08-18T11:28:37Z</dcterms:created>
  <dcterms:modified xsi:type="dcterms:W3CDTF">2023-09-04T05:07:01Z</dcterms:modified>
</cp:coreProperties>
</file>